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81" r:id="rId3"/>
    <p:sldId id="267" r:id="rId4"/>
    <p:sldId id="278" r:id="rId5"/>
    <p:sldId id="279" r:id="rId6"/>
    <p:sldId id="280" r:id="rId7"/>
    <p:sldId id="272" r:id="rId8"/>
    <p:sldId id="268" r:id="rId9"/>
    <p:sldId id="269" r:id="rId10"/>
    <p:sldId id="270" r:id="rId11"/>
    <p:sldId id="257" r:id="rId12"/>
    <p:sldId id="260" r:id="rId13"/>
    <p:sldId id="258" r:id="rId14"/>
    <p:sldId id="259" r:id="rId15"/>
    <p:sldId id="275" r:id="rId16"/>
    <p:sldId id="261" r:id="rId17"/>
    <p:sldId id="262" r:id="rId18"/>
    <p:sldId id="263" r:id="rId19"/>
    <p:sldId id="264" r:id="rId20"/>
    <p:sldId id="273" r:id="rId21"/>
    <p:sldId id="274" r:id="rId22"/>
    <p:sldId id="276" r:id="rId2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5F5F"/>
    <a:srgbClr val="333333"/>
    <a:srgbClr val="003366"/>
    <a:srgbClr val="E6E6E6"/>
    <a:srgbClr val="FFCC00"/>
    <a:srgbClr val="A1C2E3"/>
    <a:srgbClr val="8A71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4" autoAdjust="0"/>
    <p:restoredTop sz="87549" autoAdjust="0"/>
  </p:normalViewPr>
  <p:slideViewPr>
    <p:cSldViewPr snapToGrid="0">
      <p:cViewPr varScale="1">
        <p:scale>
          <a:sx n="84" d="100"/>
          <a:sy n="84" d="100"/>
        </p:scale>
        <p:origin x="538" y="8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156A9A-9813-47B1-8379-9F2450990F09}" type="datetimeFigureOut">
              <a:rPr lang="sv-SE" smtClean="0"/>
              <a:t>2020-08-27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5C8991-D57F-4F57-99D8-D104171438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9809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5C8991-D57F-4F57-99D8-D1041714389F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4095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14EF9B-6828-432D-B681-00F5AD2056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0816" y="2564904"/>
            <a:ext cx="6370622" cy="720000"/>
          </a:xfrm>
        </p:spPr>
        <p:txBody>
          <a:bodyPr anchor="b">
            <a:noAutofit/>
          </a:bodyPr>
          <a:lstStyle>
            <a:lvl1pPr algn="l">
              <a:defRPr sz="3800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33BFFE0-8FAF-4991-9C36-8F71F53337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0000" y="3329642"/>
            <a:ext cx="6370622" cy="360238"/>
          </a:xfrm>
        </p:spPr>
        <p:txBody>
          <a:bodyPr>
            <a:noAutofit/>
          </a:bodyPr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DB899D5-D822-4871-8971-DF88C80BF5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80000" y="3734618"/>
            <a:ext cx="6370622" cy="365125"/>
          </a:xfrm>
        </p:spPr>
        <p:txBody>
          <a:bodyPr/>
          <a:lstStyle>
            <a:lvl1pPr>
              <a:defRPr sz="1500">
                <a:solidFill>
                  <a:schemeClr val="tx1"/>
                </a:solidFill>
              </a:defRPr>
            </a:lvl1pPr>
          </a:lstStyle>
          <a:p>
            <a:fld id="{C3CAB3A1-2D40-4BA9-A61B-AFD14D1D0A73}" type="datetimeFigureOut">
              <a:rPr lang="sv-SE" smtClean="0"/>
              <a:pPr/>
              <a:t>2020-08-27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63F1D00-1D3E-4DFE-AF33-74782C820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07999" y="6356349"/>
            <a:ext cx="7942623" cy="365125"/>
          </a:xfr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7697EA8-1DDA-4FEA-9D88-06AE9FE1B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A28D3-22CF-4FB0-80FD-EC473B325B38}" type="slidenum">
              <a:rPr lang="sv-SE" smtClean="0"/>
              <a:t>‹#›</a:t>
            </a:fld>
            <a:endParaRPr lang="sv-SE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949B3399-2D2E-45AA-8053-3A625F95F58E}"/>
              </a:ext>
            </a:extLst>
          </p:cNvPr>
          <p:cNvSpPr/>
          <p:nvPr userDrawn="1"/>
        </p:nvSpPr>
        <p:spPr>
          <a:xfrm>
            <a:off x="7550642" y="0"/>
            <a:ext cx="3879372" cy="6870717"/>
          </a:xfrm>
          <a:custGeom>
            <a:avLst/>
            <a:gdLst>
              <a:gd name="connsiteX0" fmla="*/ 0 w 618186"/>
              <a:gd name="connsiteY0" fmla="*/ 0 h 6858000"/>
              <a:gd name="connsiteX1" fmla="*/ 618186 w 618186"/>
              <a:gd name="connsiteY1" fmla="*/ 0 h 6858000"/>
              <a:gd name="connsiteX2" fmla="*/ 618186 w 618186"/>
              <a:gd name="connsiteY2" fmla="*/ 6858000 h 6858000"/>
              <a:gd name="connsiteX3" fmla="*/ 0 w 618186"/>
              <a:gd name="connsiteY3" fmla="*/ 6858000 h 6858000"/>
              <a:gd name="connsiteX4" fmla="*/ 0 w 618186"/>
              <a:gd name="connsiteY4" fmla="*/ 0 h 6858000"/>
              <a:gd name="connsiteX0" fmla="*/ 0 w 2060620"/>
              <a:gd name="connsiteY0" fmla="*/ 0 h 6858000"/>
              <a:gd name="connsiteX1" fmla="*/ 618186 w 2060620"/>
              <a:gd name="connsiteY1" fmla="*/ 0 h 6858000"/>
              <a:gd name="connsiteX2" fmla="*/ 2060620 w 2060620"/>
              <a:gd name="connsiteY2" fmla="*/ 3580327 h 6858000"/>
              <a:gd name="connsiteX3" fmla="*/ 618186 w 2060620"/>
              <a:gd name="connsiteY3" fmla="*/ 6858000 h 6858000"/>
              <a:gd name="connsiteX4" fmla="*/ 0 w 2060620"/>
              <a:gd name="connsiteY4" fmla="*/ 6858000 h 6858000"/>
              <a:gd name="connsiteX5" fmla="*/ 0 w 2060620"/>
              <a:gd name="connsiteY5" fmla="*/ 0 h 6858000"/>
              <a:gd name="connsiteX0" fmla="*/ 0 w 3438659"/>
              <a:gd name="connsiteY0" fmla="*/ 0 h 6870878"/>
              <a:gd name="connsiteX1" fmla="*/ 618186 w 3438659"/>
              <a:gd name="connsiteY1" fmla="*/ 0 h 6870878"/>
              <a:gd name="connsiteX2" fmla="*/ 2060620 w 3438659"/>
              <a:gd name="connsiteY2" fmla="*/ 3580327 h 6870878"/>
              <a:gd name="connsiteX3" fmla="*/ 3438659 w 3438659"/>
              <a:gd name="connsiteY3" fmla="*/ 6870878 h 6870878"/>
              <a:gd name="connsiteX4" fmla="*/ 0 w 3438659"/>
              <a:gd name="connsiteY4" fmla="*/ 6858000 h 6870878"/>
              <a:gd name="connsiteX5" fmla="*/ 0 w 3438659"/>
              <a:gd name="connsiteY5" fmla="*/ 0 h 6870878"/>
              <a:gd name="connsiteX0" fmla="*/ 0 w 3850784"/>
              <a:gd name="connsiteY0" fmla="*/ 0 h 6870878"/>
              <a:gd name="connsiteX1" fmla="*/ 618186 w 3850784"/>
              <a:gd name="connsiteY1" fmla="*/ 0 h 6870878"/>
              <a:gd name="connsiteX2" fmla="*/ 3850784 w 3850784"/>
              <a:gd name="connsiteY2" fmla="*/ 4919730 h 6870878"/>
              <a:gd name="connsiteX3" fmla="*/ 3438659 w 3850784"/>
              <a:gd name="connsiteY3" fmla="*/ 6870878 h 6870878"/>
              <a:gd name="connsiteX4" fmla="*/ 0 w 3850784"/>
              <a:gd name="connsiteY4" fmla="*/ 6858000 h 6870878"/>
              <a:gd name="connsiteX5" fmla="*/ 0 w 3850784"/>
              <a:gd name="connsiteY5" fmla="*/ 0 h 6870878"/>
              <a:gd name="connsiteX0" fmla="*/ 0 w 3850784"/>
              <a:gd name="connsiteY0" fmla="*/ 0 h 6870878"/>
              <a:gd name="connsiteX1" fmla="*/ 618186 w 3850784"/>
              <a:gd name="connsiteY1" fmla="*/ 0 h 6870878"/>
              <a:gd name="connsiteX2" fmla="*/ 3850784 w 3850784"/>
              <a:gd name="connsiteY2" fmla="*/ 4919730 h 6870878"/>
              <a:gd name="connsiteX3" fmla="*/ 3438659 w 3850784"/>
              <a:gd name="connsiteY3" fmla="*/ 6870878 h 6870878"/>
              <a:gd name="connsiteX4" fmla="*/ 25758 w 3850784"/>
              <a:gd name="connsiteY4" fmla="*/ 6819364 h 6870878"/>
              <a:gd name="connsiteX5" fmla="*/ 0 w 3850784"/>
              <a:gd name="connsiteY5" fmla="*/ 0 h 6870878"/>
              <a:gd name="connsiteX0" fmla="*/ 0 w 3850906"/>
              <a:gd name="connsiteY0" fmla="*/ 0 h 6870878"/>
              <a:gd name="connsiteX1" fmla="*/ 618186 w 3850906"/>
              <a:gd name="connsiteY1" fmla="*/ 0 h 6870878"/>
              <a:gd name="connsiteX2" fmla="*/ 3850784 w 3850906"/>
              <a:gd name="connsiteY2" fmla="*/ 4919730 h 6870878"/>
              <a:gd name="connsiteX3" fmla="*/ 3438659 w 3850906"/>
              <a:gd name="connsiteY3" fmla="*/ 6870878 h 6870878"/>
              <a:gd name="connsiteX4" fmla="*/ 25758 w 3850906"/>
              <a:gd name="connsiteY4" fmla="*/ 6819364 h 6870878"/>
              <a:gd name="connsiteX5" fmla="*/ 0 w 3850906"/>
              <a:gd name="connsiteY5" fmla="*/ 0 h 6870878"/>
              <a:gd name="connsiteX0" fmla="*/ 0 w 3850906"/>
              <a:gd name="connsiteY0" fmla="*/ 46 h 6870924"/>
              <a:gd name="connsiteX1" fmla="*/ 618186 w 3850906"/>
              <a:gd name="connsiteY1" fmla="*/ 46 h 6870924"/>
              <a:gd name="connsiteX2" fmla="*/ 3850784 w 3850906"/>
              <a:gd name="connsiteY2" fmla="*/ 4919776 h 6870924"/>
              <a:gd name="connsiteX3" fmla="*/ 3438659 w 3850906"/>
              <a:gd name="connsiteY3" fmla="*/ 6870924 h 6870924"/>
              <a:gd name="connsiteX4" fmla="*/ 25758 w 3850906"/>
              <a:gd name="connsiteY4" fmla="*/ 6819410 h 6870924"/>
              <a:gd name="connsiteX5" fmla="*/ 0 w 3850906"/>
              <a:gd name="connsiteY5" fmla="*/ 46 h 6870924"/>
              <a:gd name="connsiteX0" fmla="*/ 0 w 3856669"/>
              <a:gd name="connsiteY0" fmla="*/ 60 h 6870938"/>
              <a:gd name="connsiteX1" fmla="*/ 618186 w 3856669"/>
              <a:gd name="connsiteY1" fmla="*/ 60 h 6870938"/>
              <a:gd name="connsiteX2" fmla="*/ 3850784 w 3856669"/>
              <a:gd name="connsiteY2" fmla="*/ 4919790 h 6870938"/>
              <a:gd name="connsiteX3" fmla="*/ 3438659 w 3856669"/>
              <a:gd name="connsiteY3" fmla="*/ 6870938 h 6870938"/>
              <a:gd name="connsiteX4" fmla="*/ 25758 w 3856669"/>
              <a:gd name="connsiteY4" fmla="*/ 6819424 h 6870938"/>
              <a:gd name="connsiteX5" fmla="*/ 0 w 3856669"/>
              <a:gd name="connsiteY5" fmla="*/ 60 h 6870938"/>
              <a:gd name="connsiteX0" fmla="*/ 0 w 3856669"/>
              <a:gd name="connsiteY0" fmla="*/ 60 h 6873649"/>
              <a:gd name="connsiteX1" fmla="*/ 618186 w 3856669"/>
              <a:gd name="connsiteY1" fmla="*/ 60 h 6873649"/>
              <a:gd name="connsiteX2" fmla="*/ 3850784 w 3856669"/>
              <a:gd name="connsiteY2" fmla="*/ 4919790 h 6873649"/>
              <a:gd name="connsiteX3" fmla="*/ 3438659 w 3856669"/>
              <a:gd name="connsiteY3" fmla="*/ 6870938 h 6873649"/>
              <a:gd name="connsiteX4" fmla="*/ 25758 w 3856669"/>
              <a:gd name="connsiteY4" fmla="*/ 6819424 h 6873649"/>
              <a:gd name="connsiteX5" fmla="*/ 0 w 3856669"/>
              <a:gd name="connsiteY5" fmla="*/ 60 h 6873649"/>
              <a:gd name="connsiteX0" fmla="*/ 0 w 3850906"/>
              <a:gd name="connsiteY0" fmla="*/ 54 h 6871053"/>
              <a:gd name="connsiteX1" fmla="*/ 618186 w 3850906"/>
              <a:gd name="connsiteY1" fmla="*/ 54 h 6871053"/>
              <a:gd name="connsiteX2" fmla="*/ 3850784 w 3850906"/>
              <a:gd name="connsiteY2" fmla="*/ 4919784 h 6871053"/>
              <a:gd name="connsiteX3" fmla="*/ 3438659 w 3850906"/>
              <a:gd name="connsiteY3" fmla="*/ 6870932 h 6871053"/>
              <a:gd name="connsiteX4" fmla="*/ 25758 w 3850906"/>
              <a:gd name="connsiteY4" fmla="*/ 6819418 h 6871053"/>
              <a:gd name="connsiteX5" fmla="*/ 0 w 3850906"/>
              <a:gd name="connsiteY5" fmla="*/ 54 h 6871053"/>
              <a:gd name="connsiteX0" fmla="*/ 0 w 3861096"/>
              <a:gd name="connsiteY0" fmla="*/ 341846 h 7367038"/>
              <a:gd name="connsiteX1" fmla="*/ 618186 w 3861096"/>
              <a:gd name="connsiteY1" fmla="*/ 341846 h 7367038"/>
              <a:gd name="connsiteX2" fmla="*/ 3822209 w 3861096"/>
              <a:gd name="connsiteY2" fmla="*/ 4956776 h 7367038"/>
              <a:gd name="connsiteX3" fmla="*/ 3438659 w 3861096"/>
              <a:gd name="connsiteY3" fmla="*/ 7212724 h 7367038"/>
              <a:gd name="connsiteX4" fmla="*/ 25758 w 3861096"/>
              <a:gd name="connsiteY4" fmla="*/ 7161210 h 7367038"/>
              <a:gd name="connsiteX5" fmla="*/ 0 w 3861096"/>
              <a:gd name="connsiteY5" fmla="*/ 341846 h 7367038"/>
              <a:gd name="connsiteX0" fmla="*/ 0 w 3822362"/>
              <a:gd name="connsiteY0" fmla="*/ 341846 h 7225786"/>
              <a:gd name="connsiteX1" fmla="*/ 618186 w 3822362"/>
              <a:gd name="connsiteY1" fmla="*/ 341846 h 7225786"/>
              <a:gd name="connsiteX2" fmla="*/ 3822209 w 3822362"/>
              <a:gd name="connsiteY2" fmla="*/ 4956776 h 7225786"/>
              <a:gd name="connsiteX3" fmla="*/ 3438659 w 3822362"/>
              <a:gd name="connsiteY3" fmla="*/ 7212724 h 7225786"/>
              <a:gd name="connsiteX4" fmla="*/ 25758 w 3822362"/>
              <a:gd name="connsiteY4" fmla="*/ 7161210 h 7225786"/>
              <a:gd name="connsiteX5" fmla="*/ 0 w 3822362"/>
              <a:gd name="connsiteY5" fmla="*/ 341846 h 7225786"/>
              <a:gd name="connsiteX0" fmla="*/ 0 w 3822362"/>
              <a:gd name="connsiteY0" fmla="*/ 341846 h 7225786"/>
              <a:gd name="connsiteX1" fmla="*/ 618186 w 3822362"/>
              <a:gd name="connsiteY1" fmla="*/ 341846 h 7225786"/>
              <a:gd name="connsiteX2" fmla="*/ 3822209 w 3822362"/>
              <a:gd name="connsiteY2" fmla="*/ 4956776 h 7225786"/>
              <a:gd name="connsiteX3" fmla="*/ 3438659 w 3822362"/>
              <a:gd name="connsiteY3" fmla="*/ 7212724 h 7225786"/>
              <a:gd name="connsiteX4" fmla="*/ 25758 w 3822362"/>
              <a:gd name="connsiteY4" fmla="*/ 7161210 h 7225786"/>
              <a:gd name="connsiteX5" fmla="*/ 0 w 3822362"/>
              <a:gd name="connsiteY5" fmla="*/ 341846 h 7225786"/>
              <a:gd name="connsiteX0" fmla="*/ 0 w 3822362"/>
              <a:gd name="connsiteY0" fmla="*/ 341846 h 7225786"/>
              <a:gd name="connsiteX1" fmla="*/ 618186 w 3822362"/>
              <a:gd name="connsiteY1" fmla="*/ 341846 h 7225786"/>
              <a:gd name="connsiteX2" fmla="*/ 3822209 w 3822362"/>
              <a:gd name="connsiteY2" fmla="*/ 4956776 h 7225786"/>
              <a:gd name="connsiteX3" fmla="*/ 3438659 w 3822362"/>
              <a:gd name="connsiteY3" fmla="*/ 7212724 h 7225786"/>
              <a:gd name="connsiteX4" fmla="*/ 25758 w 3822362"/>
              <a:gd name="connsiteY4" fmla="*/ 7161210 h 7225786"/>
              <a:gd name="connsiteX5" fmla="*/ 0 w 3822362"/>
              <a:gd name="connsiteY5" fmla="*/ 341846 h 7225786"/>
              <a:gd name="connsiteX0" fmla="*/ 0 w 3822362"/>
              <a:gd name="connsiteY0" fmla="*/ 341846 h 7225786"/>
              <a:gd name="connsiteX1" fmla="*/ 618186 w 3822362"/>
              <a:gd name="connsiteY1" fmla="*/ 341846 h 7225786"/>
              <a:gd name="connsiteX2" fmla="*/ 3822209 w 3822362"/>
              <a:gd name="connsiteY2" fmla="*/ 4956776 h 7225786"/>
              <a:gd name="connsiteX3" fmla="*/ 3438659 w 3822362"/>
              <a:gd name="connsiteY3" fmla="*/ 7212724 h 7225786"/>
              <a:gd name="connsiteX4" fmla="*/ 25758 w 3822362"/>
              <a:gd name="connsiteY4" fmla="*/ 7161210 h 7225786"/>
              <a:gd name="connsiteX5" fmla="*/ 0 w 3822362"/>
              <a:gd name="connsiteY5" fmla="*/ 341846 h 7225786"/>
              <a:gd name="connsiteX0" fmla="*/ 0 w 3822362"/>
              <a:gd name="connsiteY0" fmla="*/ 341846 h 7225786"/>
              <a:gd name="connsiteX1" fmla="*/ 618186 w 3822362"/>
              <a:gd name="connsiteY1" fmla="*/ 341846 h 7225786"/>
              <a:gd name="connsiteX2" fmla="*/ 3822209 w 3822362"/>
              <a:gd name="connsiteY2" fmla="*/ 4956776 h 7225786"/>
              <a:gd name="connsiteX3" fmla="*/ 3438659 w 3822362"/>
              <a:gd name="connsiteY3" fmla="*/ 7212724 h 7225786"/>
              <a:gd name="connsiteX4" fmla="*/ 25758 w 3822362"/>
              <a:gd name="connsiteY4" fmla="*/ 7161210 h 7225786"/>
              <a:gd name="connsiteX5" fmla="*/ 0 w 3822362"/>
              <a:gd name="connsiteY5" fmla="*/ 341846 h 7225786"/>
              <a:gd name="connsiteX0" fmla="*/ 0 w 3822362"/>
              <a:gd name="connsiteY0" fmla="*/ 341846 h 7218610"/>
              <a:gd name="connsiteX1" fmla="*/ 618186 w 3822362"/>
              <a:gd name="connsiteY1" fmla="*/ 341846 h 7218610"/>
              <a:gd name="connsiteX2" fmla="*/ 3822209 w 3822362"/>
              <a:gd name="connsiteY2" fmla="*/ 4956776 h 7218610"/>
              <a:gd name="connsiteX3" fmla="*/ 3438659 w 3822362"/>
              <a:gd name="connsiteY3" fmla="*/ 7212724 h 7218610"/>
              <a:gd name="connsiteX4" fmla="*/ 25758 w 3822362"/>
              <a:gd name="connsiteY4" fmla="*/ 7161210 h 7218610"/>
              <a:gd name="connsiteX5" fmla="*/ 0 w 3822362"/>
              <a:gd name="connsiteY5" fmla="*/ 341846 h 7218610"/>
              <a:gd name="connsiteX0" fmla="*/ 0 w 3822209"/>
              <a:gd name="connsiteY0" fmla="*/ 341846 h 7218610"/>
              <a:gd name="connsiteX1" fmla="*/ 618186 w 3822209"/>
              <a:gd name="connsiteY1" fmla="*/ 341846 h 7218610"/>
              <a:gd name="connsiteX2" fmla="*/ 3822209 w 3822209"/>
              <a:gd name="connsiteY2" fmla="*/ 4956776 h 7218610"/>
              <a:gd name="connsiteX3" fmla="*/ 3438659 w 3822209"/>
              <a:gd name="connsiteY3" fmla="*/ 7212724 h 7218610"/>
              <a:gd name="connsiteX4" fmla="*/ 25758 w 3822209"/>
              <a:gd name="connsiteY4" fmla="*/ 7161210 h 7218610"/>
              <a:gd name="connsiteX5" fmla="*/ 0 w 3822209"/>
              <a:gd name="connsiteY5" fmla="*/ 341846 h 7218610"/>
              <a:gd name="connsiteX0" fmla="*/ 0 w 3822209"/>
              <a:gd name="connsiteY0" fmla="*/ 0 h 6876764"/>
              <a:gd name="connsiteX1" fmla="*/ 618186 w 3822209"/>
              <a:gd name="connsiteY1" fmla="*/ 0 h 6876764"/>
              <a:gd name="connsiteX2" fmla="*/ 3822209 w 3822209"/>
              <a:gd name="connsiteY2" fmla="*/ 4614930 h 6876764"/>
              <a:gd name="connsiteX3" fmla="*/ 3438659 w 3822209"/>
              <a:gd name="connsiteY3" fmla="*/ 6870878 h 6876764"/>
              <a:gd name="connsiteX4" fmla="*/ 25758 w 3822209"/>
              <a:gd name="connsiteY4" fmla="*/ 6819364 h 6876764"/>
              <a:gd name="connsiteX5" fmla="*/ 0 w 3822209"/>
              <a:gd name="connsiteY5" fmla="*/ 0 h 6876764"/>
              <a:gd name="connsiteX0" fmla="*/ 0 w 3822209"/>
              <a:gd name="connsiteY0" fmla="*/ 0 h 6876764"/>
              <a:gd name="connsiteX1" fmla="*/ 618186 w 3822209"/>
              <a:gd name="connsiteY1" fmla="*/ 0 h 6876764"/>
              <a:gd name="connsiteX2" fmla="*/ 3822209 w 3822209"/>
              <a:gd name="connsiteY2" fmla="*/ 4614930 h 6876764"/>
              <a:gd name="connsiteX3" fmla="*/ 3438659 w 3822209"/>
              <a:gd name="connsiteY3" fmla="*/ 6870878 h 6876764"/>
              <a:gd name="connsiteX4" fmla="*/ 25758 w 3822209"/>
              <a:gd name="connsiteY4" fmla="*/ 6819364 h 6876764"/>
              <a:gd name="connsiteX5" fmla="*/ 0 w 3822209"/>
              <a:gd name="connsiteY5" fmla="*/ 0 h 6876764"/>
              <a:gd name="connsiteX0" fmla="*/ 0 w 3822209"/>
              <a:gd name="connsiteY0" fmla="*/ 0 h 6876764"/>
              <a:gd name="connsiteX1" fmla="*/ 618186 w 3822209"/>
              <a:gd name="connsiteY1" fmla="*/ 0 h 6876764"/>
              <a:gd name="connsiteX2" fmla="*/ 3822209 w 3822209"/>
              <a:gd name="connsiteY2" fmla="*/ 4614930 h 6876764"/>
              <a:gd name="connsiteX3" fmla="*/ 3438659 w 3822209"/>
              <a:gd name="connsiteY3" fmla="*/ 6870878 h 6876764"/>
              <a:gd name="connsiteX4" fmla="*/ 25758 w 3822209"/>
              <a:gd name="connsiteY4" fmla="*/ 6819364 h 6876764"/>
              <a:gd name="connsiteX5" fmla="*/ 0 w 3822209"/>
              <a:gd name="connsiteY5" fmla="*/ 0 h 6876764"/>
              <a:gd name="connsiteX0" fmla="*/ 0 w 3812684"/>
              <a:gd name="connsiteY0" fmla="*/ 0 h 6876764"/>
              <a:gd name="connsiteX1" fmla="*/ 618186 w 3812684"/>
              <a:gd name="connsiteY1" fmla="*/ 0 h 6876764"/>
              <a:gd name="connsiteX2" fmla="*/ 3812684 w 3812684"/>
              <a:gd name="connsiteY2" fmla="*/ 4633980 h 6876764"/>
              <a:gd name="connsiteX3" fmla="*/ 3438659 w 3812684"/>
              <a:gd name="connsiteY3" fmla="*/ 6870878 h 6876764"/>
              <a:gd name="connsiteX4" fmla="*/ 25758 w 3812684"/>
              <a:gd name="connsiteY4" fmla="*/ 6819364 h 6876764"/>
              <a:gd name="connsiteX5" fmla="*/ 0 w 3812684"/>
              <a:gd name="connsiteY5" fmla="*/ 0 h 6876764"/>
              <a:gd name="connsiteX0" fmla="*/ 0 w 3812684"/>
              <a:gd name="connsiteY0" fmla="*/ 0 h 6876764"/>
              <a:gd name="connsiteX1" fmla="*/ 618186 w 3812684"/>
              <a:gd name="connsiteY1" fmla="*/ 0 h 6876764"/>
              <a:gd name="connsiteX2" fmla="*/ 3812684 w 3812684"/>
              <a:gd name="connsiteY2" fmla="*/ 4633980 h 6876764"/>
              <a:gd name="connsiteX3" fmla="*/ 3438659 w 3812684"/>
              <a:gd name="connsiteY3" fmla="*/ 6870878 h 6876764"/>
              <a:gd name="connsiteX4" fmla="*/ 25758 w 3812684"/>
              <a:gd name="connsiteY4" fmla="*/ 6819364 h 6876764"/>
              <a:gd name="connsiteX5" fmla="*/ 0 w 3812684"/>
              <a:gd name="connsiteY5" fmla="*/ 0 h 6876764"/>
              <a:gd name="connsiteX0" fmla="*/ 0 w 3812684"/>
              <a:gd name="connsiteY0" fmla="*/ 0 h 6882109"/>
              <a:gd name="connsiteX1" fmla="*/ 618186 w 3812684"/>
              <a:gd name="connsiteY1" fmla="*/ 0 h 6882109"/>
              <a:gd name="connsiteX2" fmla="*/ 3812684 w 3812684"/>
              <a:gd name="connsiteY2" fmla="*/ 4633980 h 6882109"/>
              <a:gd name="connsiteX3" fmla="*/ 3438659 w 3812684"/>
              <a:gd name="connsiteY3" fmla="*/ 6870878 h 6882109"/>
              <a:gd name="connsiteX4" fmla="*/ 1740258 w 3812684"/>
              <a:gd name="connsiteY4" fmla="*/ 6857464 h 6882109"/>
              <a:gd name="connsiteX5" fmla="*/ 0 w 3812684"/>
              <a:gd name="connsiteY5" fmla="*/ 0 h 6882109"/>
              <a:gd name="connsiteX0" fmla="*/ 0 w 3812684"/>
              <a:gd name="connsiteY0" fmla="*/ 0 h 6877800"/>
              <a:gd name="connsiteX1" fmla="*/ 618186 w 3812684"/>
              <a:gd name="connsiteY1" fmla="*/ 0 h 6877800"/>
              <a:gd name="connsiteX2" fmla="*/ 3812684 w 3812684"/>
              <a:gd name="connsiteY2" fmla="*/ 4633980 h 6877800"/>
              <a:gd name="connsiteX3" fmla="*/ 3438659 w 3812684"/>
              <a:gd name="connsiteY3" fmla="*/ 6870878 h 6877800"/>
              <a:gd name="connsiteX4" fmla="*/ 1740258 w 3812684"/>
              <a:gd name="connsiteY4" fmla="*/ 6857464 h 6877800"/>
              <a:gd name="connsiteX5" fmla="*/ 0 w 3812684"/>
              <a:gd name="connsiteY5" fmla="*/ 0 h 6877800"/>
              <a:gd name="connsiteX0" fmla="*/ 0 w 3812684"/>
              <a:gd name="connsiteY0" fmla="*/ 0 h 6877800"/>
              <a:gd name="connsiteX1" fmla="*/ 618186 w 3812684"/>
              <a:gd name="connsiteY1" fmla="*/ 0 h 6877800"/>
              <a:gd name="connsiteX2" fmla="*/ 3812684 w 3812684"/>
              <a:gd name="connsiteY2" fmla="*/ 4633980 h 6877800"/>
              <a:gd name="connsiteX3" fmla="*/ 3438659 w 3812684"/>
              <a:gd name="connsiteY3" fmla="*/ 6870878 h 6877800"/>
              <a:gd name="connsiteX4" fmla="*/ 1740258 w 3812684"/>
              <a:gd name="connsiteY4" fmla="*/ 6857464 h 6877800"/>
              <a:gd name="connsiteX5" fmla="*/ 0 w 3812684"/>
              <a:gd name="connsiteY5" fmla="*/ 0 h 6877800"/>
              <a:gd name="connsiteX0" fmla="*/ 0 w 3812684"/>
              <a:gd name="connsiteY0" fmla="*/ 0 h 6877800"/>
              <a:gd name="connsiteX1" fmla="*/ 618186 w 3812684"/>
              <a:gd name="connsiteY1" fmla="*/ 0 h 6877800"/>
              <a:gd name="connsiteX2" fmla="*/ 3812684 w 3812684"/>
              <a:gd name="connsiteY2" fmla="*/ 4633980 h 6877800"/>
              <a:gd name="connsiteX3" fmla="*/ 3438659 w 3812684"/>
              <a:gd name="connsiteY3" fmla="*/ 6870878 h 6877800"/>
              <a:gd name="connsiteX4" fmla="*/ 1740258 w 3812684"/>
              <a:gd name="connsiteY4" fmla="*/ 6857464 h 6877800"/>
              <a:gd name="connsiteX5" fmla="*/ 986307 w 3812684"/>
              <a:gd name="connsiteY5" fmla="*/ 3895724 h 6877800"/>
              <a:gd name="connsiteX6" fmla="*/ 0 w 3812684"/>
              <a:gd name="connsiteY6" fmla="*/ 0 h 6877800"/>
              <a:gd name="connsiteX0" fmla="*/ 0 w 3812684"/>
              <a:gd name="connsiteY0" fmla="*/ 0 h 6877800"/>
              <a:gd name="connsiteX1" fmla="*/ 618186 w 3812684"/>
              <a:gd name="connsiteY1" fmla="*/ 0 h 6877800"/>
              <a:gd name="connsiteX2" fmla="*/ 3812684 w 3812684"/>
              <a:gd name="connsiteY2" fmla="*/ 4633980 h 6877800"/>
              <a:gd name="connsiteX3" fmla="*/ 3438659 w 3812684"/>
              <a:gd name="connsiteY3" fmla="*/ 6870878 h 6877800"/>
              <a:gd name="connsiteX4" fmla="*/ 1740258 w 3812684"/>
              <a:gd name="connsiteY4" fmla="*/ 6857464 h 6877800"/>
              <a:gd name="connsiteX5" fmla="*/ 2472207 w 3812684"/>
              <a:gd name="connsiteY5" fmla="*/ 3829049 h 6877800"/>
              <a:gd name="connsiteX6" fmla="*/ 0 w 3812684"/>
              <a:gd name="connsiteY6" fmla="*/ 0 h 6877800"/>
              <a:gd name="connsiteX0" fmla="*/ 0 w 3812684"/>
              <a:gd name="connsiteY0" fmla="*/ 0 h 6877800"/>
              <a:gd name="connsiteX1" fmla="*/ 618186 w 3812684"/>
              <a:gd name="connsiteY1" fmla="*/ 0 h 6877800"/>
              <a:gd name="connsiteX2" fmla="*/ 3812684 w 3812684"/>
              <a:gd name="connsiteY2" fmla="*/ 4633980 h 6877800"/>
              <a:gd name="connsiteX3" fmla="*/ 3438659 w 3812684"/>
              <a:gd name="connsiteY3" fmla="*/ 6870878 h 6877800"/>
              <a:gd name="connsiteX4" fmla="*/ 1740258 w 3812684"/>
              <a:gd name="connsiteY4" fmla="*/ 6857464 h 6877800"/>
              <a:gd name="connsiteX5" fmla="*/ 2472207 w 3812684"/>
              <a:gd name="connsiteY5" fmla="*/ 3829049 h 6877800"/>
              <a:gd name="connsiteX6" fmla="*/ 0 w 3812684"/>
              <a:gd name="connsiteY6" fmla="*/ 0 h 6877800"/>
              <a:gd name="connsiteX0" fmla="*/ 0 w 3812684"/>
              <a:gd name="connsiteY0" fmla="*/ 0 h 6877800"/>
              <a:gd name="connsiteX1" fmla="*/ 618186 w 3812684"/>
              <a:gd name="connsiteY1" fmla="*/ 0 h 6877800"/>
              <a:gd name="connsiteX2" fmla="*/ 3812684 w 3812684"/>
              <a:gd name="connsiteY2" fmla="*/ 4633980 h 6877800"/>
              <a:gd name="connsiteX3" fmla="*/ 3438659 w 3812684"/>
              <a:gd name="connsiteY3" fmla="*/ 6870878 h 6877800"/>
              <a:gd name="connsiteX4" fmla="*/ 1740258 w 3812684"/>
              <a:gd name="connsiteY4" fmla="*/ 6857464 h 6877800"/>
              <a:gd name="connsiteX5" fmla="*/ 2472207 w 3812684"/>
              <a:gd name="connsiteY5" fmla="*/ 3829049 h 6877800"/>
              <a:gd name="connsiteX6" fmla="*/ 0 w 3812684"/>
              <a:gd name="connsiteY6" fmla="*/ 0 h 6877800"/>
              <a:gd name="connsiteX0" fmla="*/ 0 w 3812684"/>
              <a:gd name="connsiteY0" fmla="*/ 0 h 6877800"/>
              <a:gd name="connsiteX1" fmla="*/ 618186 w 3812684"/>
              <a:gd name="connsiteY1" fmla="*/ 0 h 6877800"/>
              <a:gd name="connsiteX2" fmla="*/ 3812684 w 3812684"/>
              <a:gd name="connsiteY2" fmla="*/ 4633980 h 6877800"/>
              <a:gd name="connsiteX3" fmla="*/ 3438659 w 3812684"/>
              <a:gd name="connsiteY3" fmla="*/ 6870878 h 6877800"/>
              <a:gd name="connsiteX4" fmla="*/ 1740258 w 3812684"/>
              <a:gd name="connsiteY4" fmla="*/ 6857464 h 6877800"/>
              <a:gd name="connsiteX5" fmla="*/ 2472207 w 3812684"/>
              <a:gd name="connsiteY5" fmla="*/ 3829049 h 6877800"/>
              <a:gd name="connsiteX6" fmla="*/ 0 w 3812684"/>
              <a:gd name="connsiteY6" fmla="*/ 0 h 6877800"/>
              <a:gd name="connsiteX0" fmla="*/ 0 w 3812684"/>
              <a:gd name="connsiteY0" fmla="*/ 0 h 6877800"/>
              <a:gd name="connsiteX1" fmla="*/ 618186 w 3812684"/>
              <a:gd name="connsiteY1" fmla="*/ 0 h 6877800"/>
              <a:gd name="connsiteX2" fmla="*/ 3812684 w 3812684"/>
              <a:gd name="connsiteY2" fmla="*/ 4633980 h 6877800"/>
              <a:gd name="connsiteX3" fmla="*/ 3438659 w 3812684"/>
              <a:gd name="connsiteY3" fmla="*/ 6870878 h 6877800"/>
              <a:gd name="connsiteX4" fmla="*/ 1740258 w 3812684"/>
              <a:gd name="connsiteY4" fmla="*/ 6857464 h 6877800"/>
              <a:gd name="connsiteX5" fmla="*/ 2472207 w 3812684"/>
              <a:gd name="connsiteY5" fmla="*/ 3829049 h 6877800"/>
              <a:gd name="connsiteX6" fmla="*/ 0 w 3812684"/>
              <a:gd name="connsiteY6" fmla="*/ 0 h 6877800"/>
              <a:gd name="connsiteX0" fmla="*/ 0 w 3812684"/>
              <a:gd name="connsiteY0" fmla="*/ 0 h 6877800"/>
              <a:gd name="connsiteX1" fmla="*/ 618186 w 3812684"/>
              <a:gd name="connsiteY1" fmla="*/ 0 h 6877800"/>
              <a:gd name="connsiteX2" fmla="*/ 3812684 w 3812684"/>
              <a:gd name="connsiteY2" fmla="*/ 4633980 h 6877800"/>
              <a:gd name="connsiteX3" fmla="*/ 3438659 w 3812684"/>
              <a:gd name="connsiteY3" fmla="*/ 6870878 h 6877800"/>
              <a:gd name="connsiteX4" fmla="*/ 1740258 w 3812684"/>
              <a:gd name="connsiteY4" fmla="*/ 6857464 h 6877800"/>
              <a:gd name="connsiteX5" fmla="*/ 2510307 w 3812684"/>
              <a:gd name="connsiteY5" fmla="*/ 4486274 h 6877800"/>
              <a:gd name="connsiteX6" fmla="*/ 0 w 3812684"/>
              <a:gd name="connsiteY6" fmla="*/ 0 h 6877800"/>
              <a:gd name="connsiteX0" fmla="*/ 0 w 3812684"/>
              <a:gd name="connsiteY0" fmla="*/ 0 h 6877800"/>
              <a:gd name="connsiteX1" fmla="*/ 618186 w 3812684"/>
              <a:gd name="connsiteY1" fmla="*/ 0 h 6877800"/>
              <a:gd name="connsiteX2" fmla="*/ 3812684 w 3812684"/>
              <a:gd name="connsiteY2" fmla="*/ 4633980 h 6877800"/>
              <a:gd name="connsiteX3" fmla="*/ 3438659 w 3812684"/>
              <a:gd name="connsiteY3" fmla="*/ 6870878 h 6877800"/>
              <a:gd name="connsiteX4" fmla="*/ 1740258 w 3812684"/>
              <a:gd name="connsiteY4" fmla="*/ 6857464 h 6877800"/>
              <a:gd name="connsiteX5" fmla="*/ 2510307 w 3812684"/>
              <a:gd name="connsiteY5" fmla="*/ 4486274 h 6877800"/>
              <a:gd name="connsiteX6" fmla="*/ 0 w 3812684"/>
              <a:gd name="connsiteY6" fmla="*/ 0 h 6877800"/>
              <a:gd name="connsiteX0" fmla="*/ 0 w 3812684"/>
              <a:gd name="connsiteY0" fmla="*/ 0 h 6877800"/>
              <a:gd name="connsiteX1" fmla="*/ 618186 w 3812684"/>
              <a:gd name="connsiteY1" fmla="*/ 0 h 6877800"/>
              <a:gd name="connsiteX2" fmla="*/ 3812684 w 3812684"/>
              <a:gd name="connsiteY2" fmla="*/ 4633980 h 6877800"/>
              <a:gd name="connsiteX3" fmla="*/ 3438659 w 3812684"/>
              <a:gd name="connsiteY3" fmla="*/ 6870878 h 6877800"/>
              <a:gd name="connsiteX4" fmla="*/ 1740258 w 3812684"/>
              <a:gd name="connsiteY4" fmla="*/ 6857464 h 6877800"/>
              <a:gd name="connsiteX5" fmla="*/ 2510307 w 3812684"/>
              <a:gd name="connsiteY5" fmla="*/ 4486274 h 6877800"/>
              <a:gd name="connsiteX6" fmla="*/ 0 w 3812684"/>
              <a:gd name="connsiteY6" fmla="*/ 0 h 6877800"/>
              <a:gd name="connsiteX0" fmla="*/ 0 w 3812684"/>
              <a:gd name="connsiteY0" fmla="*/ 0 h 6877800"/>
              <a:gd name="connsiteX1" fmla="*/ 618186 w 3812684"/>
              <a:gd name="connsiteY1" fmla="*/ 0 h 6877800"/>
              <a:gd name="connsiteX2" fmla="*/ 3812684 w 3812684"/>
              <a:gd name="connsiteY2" fmla="*/ 4633980 h 6877800"/>
              <a:gd name="connsiteX3" fmla="*/ 3438659 w 3812684"/>
              <a:gd name="connsiteY3" fmla="*/ 6870878 h 6877800"/>
              <a:gd name="connsiteX4" fmla="*/ 1740258 w 3812684"/>
              <a:gd name="connsiteY4" fmla="*/ 6857464 h 6877800"/>
              <a:gd name="connsiteX5" fmla="*/ 2510307 w 3812684"/>
              <a:gd name="connsiteY5" fmla="*/ 4486274 h 6877800"/>
              <a:gd name="connsiteX6" fmla="*/ 0 w 3812684"/>
              <a:gd name="connsiteY6" fmla="*/ 0 h 6877800"/>
              <a:gd name="connsiteX0" fmla="*/ 0 w 3812684"/>
              <a:gd name="connsiteY0" fmla="*/ 0 h 6945531"/>
              <a:gd name="connsiteX1" fmla="*/ 618186 w 3812684"/>
              <a:gd name="connsiteY1" fmla="*/ 0 h 6945531"/>
              <a:gd name="connsiteX2" fmla="*/ 3812684 w 3812684"/>
              <a:gd name="connsiteY2" fmla="*/ 4633980 h 6945531"/>
              <a:gd name="connsiteX3" fmla="*/ 3438659 w 3812684"/>
              <a:gd name="connsiteY3" fmla="*/ 6870878 h 6945531"/>
              <a:gd name="connsiteX4" fmla="*/ 1740258 w 3812684"/>
              <a:gd name="connsiteY4" fmla="*/ 6857464 h 6945531"/>
              <a:gd name="connsiteX5" fmla="*/ 2510307 w 3812684"/>
              <a:gd name="connsiteY5" fmla="*/ 4486274 h 6945531"/>
              <a:gd name="connsiteX6" fmla="*/ 0 w 3812684"/>
              <a:gd name="connsiteY6" fmla="*/ 0 h 6945531"/>
              <a:gd name="connsiteX0" fmla="*/ 0 w 3812684"/>
              <a:gd name="connsiteY0" fmla="*/ 0 h 6894455"/>
              <a:gd name="connsiteX1" fmla="*/ 618186 w 3812684"/>
              <a:gd name="connsiteY1" fmla="*/ 0 h 6894455"/>
              <a:gd name="connsiteX2" fmla="*/ 3812684 w 3812684"/>
              <a:gd name="connsiteY2" fmla="*/ 4633980 h 6894455"/>
              <a:gd name="connsiteX3" fmla="*/ 3438659 w 3812684"/>
              <a:gd name="connsiteY3" fmla="*/ 6870878 h 6894455"/>
              <a:gd name="connsiteX4" fmla="*/ 1740258 w 3812684"/>
              <a:gd name="connsiteY4" fmla="*/ 6857464 h 6894455"/>
              <a:gd name="connsiteX5" fmla="*/ 2500782 w 3812684"/>
              <a:gd name="connsiteY5" fmla="*/ 4267199 h 6894455"/>
              <a:gd name="connsiteX6" fmla="*/ 0 w 3812684"/>
              <a:gd name="connsiteY6" fmla="*/ 0 h 6894455"/>
              <a:gd name="connsiteX0" fmla="*/ 0 w 3812684"/>
              <a:gd name="connsiteY0" fmla="*/ 0 h 6877800"/>
              <a:gd name="connsiteX1" fmla="*/ 618186 w 3812684"/>
              <a:gd name="connsiteY1" fmla="*/ 0 h 6877800"/>
              <a:gd name="connsiteX2" fmla="*/ 3812684 w 3812684"/>
              <a:gd name="connsiteY2" fmla="*/ 4633980 h 6877800"/>
              <a:gd name="connsiteX3" fmla="*/ 3438659 w 3812684"/>
              <a:gd name="connsiteY3" fmla="*/ 6870878 h 6877800"/>
              <a:gd name="connsiteX4" fmla="*/ 1740258 w 3812684"/>
              <a:gd name="connsiteY4" fmla="*/ 6857464 h 6877800"/>
              <a:gd name="connsiteX5" fmla="*/ 2500782 w 3812684"/>
              <a:gd name="connsiteY5" fmla="*/ 4267199 h 6877800"/>
              <a:gd name="connsiteX6" fmla="*/ 0 w 3812684"/>
              <a:gd name="connsiteY6" fmla="*/ 0 h 6877800"/>
              <a:gd name="connsiteX0" fmla="*/ 0 w 3812684"/>
              <a:gd name="connsiteY0" fmla="*/ 0 h 6877800"/>
              <a:gd name="connsiteX1" fmla="*/ 618186 w 3812684"/>
              <a:gd name="connsiteY1" fmla="*/ 0 h 6877800"/>
              <a:gd name="connsiteX2" fmla="*/ 3812684 w 3812684"/>
              <a:gd name="connsiteY2" fmla="*/ 4633980 h 6877800"/>
              <a:gd name="connsiteX3" fmla="*/ 3438659 w 3812684"/>
              <a:gd name="connsiteY3" fmla="*/ 6870878 h 6877800"/>
              <a:gd name="connsiteX4" fmla="*/ 1740258 w 3812684"/>
              <a:gd name="connsiteY4" fmla="*/ 6857464 h 6877800"/>
              <a:gd name="connsiteX5" fmla="*/ 2500782 w 3812684"/>
              <a:gd name="connsiteY5" fmla="*/ 4267199 h 6877800"/>
              <a:gd name="connsiteX6" fmla="*/ 0 w 3812684"/>
              <a:gd name="connsiteY6" fmla="*/ 0 h 6877800"/>
              <a:gd name="connsiteX0" fmla="*/ 0 w 3822209"/>
              <a:gd name="connsiteY0" fmla="*/ 0 h 6887325"/>
              <a:gd name="connsiteX1" fmla="*/ 627711 w 3822209"/>
              <a:gd name="connsiteY1" fmla="*/ 9525 h 6887325"/>
              <a:gd name="connsiteX2" fmla="*/ 3822209 w 3822209"/>
              <a:gd name="connsiteY2" fmla="*/ 4643505 h 6887325"/>
              <a:gd name="connsiteX3" fmla="*/ 3448184 w 3822209"/>
              <a:gd name="connsiteY3" fmla="*/ 6880403 h 6887325"/>
              <a:gd name="connsiteX4" fmla="*/ 1749783 w 3822209"/>
              <a:gd name="connsiteY4" fmla="*/ 6866989 h 6887325"/>
              <a:gd name="connsiteX5" fmla="*/ 2510307 w 3822209"/>
              <a:gd name="connsiteY5" fmla="*/ 4276724 h 6887325"/>
              <a:gd name="connsiteX6" fmla="*/ 0 w 3822209"/>
              <a:gd name="connsiteY6" fmla="*/ 0 h 6887325"/>
              <a:gd name="connsiteX0" fmla="*/ 0 w 3879359"/>
              <a:gd name="connsiteY0" fmla="*/ 0 h 6887325"/>
              <a:gd name="connsiteX1" fmla="*/ 684861 w 3879359"/>
              <a:gd name="connsiteY1" fmla="*/ 9525 h 6887325"/>
              <a:gd name="connsiteX2" fmla="*/ 3879359 w 3879359"/>
              <a:gd name="connsiteY2" fmla="*/ 4643505 h 6887325"/>
              <a:gd name="connsiteX3" fmla="*/ 3505334 w 3879359"/>
              <a:gd name="connsiteY3" fmla="*/ 6880403 h 6887325"/>
              <a:gd name="connsiteX4" fmla="*/ 1806933 w 3879359"/>
              <a:gd name="connsiteY4" fmla="*/ 6866989 h 6887325"/>
              <a:gd name="connsiteX5" fmla="*/ 2567457 w 3879359"/>
              <a:gd name="connsiteY5" fmla="*/ 4276724 h 6887325"/>
              <a:gd name="connsiteX6" fmla="*/ 0 w 3879359"/>
              <a:gd name="connsiteY6" fmla="*/ 0 h 6887325"/>
              <a:gd name="connsiteX0" fmla="*/ 0 w 3879359"/>
              <a:gd name="connsiteY0" fmla="*/ 0 h 6887325"/>
              <a:gd name="connsiteX1" fmla="*/ 684861 w 3879359"/>
              <a:gd name="connsiteY1" fmla="*/ 9525 h 6887325"/>
              <a:gd name="connsiteX2" fmla="*/ 3879359 w 3879359"/>
              <a:gd name="connsiteY2" fmla="*/ 4643505 h 6887325"/>
              <a:gd name="connsiteX3" fmla="*/ 3505334 w 3879359"/>
              <a:gd name="connsiteY3" fmla="*/ 6880403 h 6887325"/>
              <a:gd name="connsiteX4" fmla="*/ 1806933 w 3879359"/>
              <a:gd name="connsiteY4" fmla="*/ 6866989 h 6887325"/>
              <a:gd name="connsiteX5" fmla="*/ 2567457 w 3879359"/>
              <a:gd name="connsiteY5" fmla="*/ 4276724 h 6887325"/>
              <a:gd name="connsiteX6" fmla="*/ 0 w 3879359"/>
              <a:gd name="connsiteY6" fmla="*/ 0 h 6887325"/>
              <a:gd name="connsiteX0" fmla="*/ 0 w 3879359"/>
              <a:gd name="connsiteY0" fmla="*/ 0 h 6887325"/>
              <a:gd name="connsiteX1" fmla="*/ 684861 w 3879359"/>
              <a:gd name="connsiteY1" fmla="*/ 9525 h 6887325"/>
              <a:gd name="connsiteX2" fmla="*/ 3879359 w 3879359"/>
              <a:gd name="connsiteY2" fmla="*/ 4643505 h 6887325"/>
              <a:gd name="connsiteX3" fmla="*/ 3505334 w 3879359"/>
              <a:gd name="connsiteY3" fmla="*/ 6880403 h 6887325"/>
              <a:gd name="connsiteX4" fmla="*/ 1806933 w 3879359"/>
              <a:gd name="connsiteY4" fmla="*/ 6866989 h 6887325"/>
              <a:gd name="connsiteX5" fmla="*/ 2567457 w 3879359"/>
              <a:gd name="connsiteY5" fmla="*/ 4276724 h 6887325"/>
              <a:gd name="connsiteX6" fmla="*/ 0 w 3879359"/>
              <a:gd name="connsiteY6" fmla="*/ 0 h 6887325"/>
              <a:gd name="connsiteX0" fmla="*/ 0 w 3879359"/>
              <a:gd name="connsiteY0" fmla="*/ 0 h 6887325"/>
              <a:gd name="connsiteX1" fmla="*/ 684861 w 3879359"/>
              <a:gd name="connsiteY1" fmla="*/ 9525 h 6887325"/>
              <a:gd name="connsiteX2" fmla="*/ 3879359 w 3879359"/>
              <a:gd name="connsiteY2" fmla="*/ 4643505 h 6887325"/>
              <a:gd name="connsiteX3" fmla="*/ 3505334 w 3879359"/>
              <a:gd name="connsiteY3" fmla="*/ 6880403 h 6887325"/>
              <a:gd name="connsiteX4" fmla="*/ 1806933 w 3879359"/>
              <a:gd name="connsiteY4" fmla="*/ 6866989 h 6887325"/>
              <a:gd name="connsiteX5" fmla="*/ 2567457 w 3879359"/>
              <a:gd name="connsiteY5" fmla="*/ 4276724 h 6887325"/>
              <a:gd name="connsiteX6" fmla="*/ 0 w 3879359"/>
              <a:gd name="connsiteY6" fmla="*/ 0 h 6887325"/>
              <a:gd name="connsiteX0" fmla="*/ 0 w 3879359"/>
              <a:gd name="connsiteY0" fmla="*/ 0 h 6887325"/>
              <a:gd name="connsiteX1" fmla="*/ 684861 w 3879359"/>
              <a:gd name="connsiteY1" fmla="*/ 9525 h 6887325"/>
              <a:gd name="connsiteX2" fmla="*/ 3879359 w 3879359"/>
              <a:gd name="connsiteY2" fmla="*/ 4643505 h 6887325"/>
              <a:gd name="connsiteX3" fmla="*/ 3505334 w 3879359"/>
              <a:gd name="connsiteY3" fmla="*/ 6880403 h 6887325"/>
              <a:gd name="connsiteX4" fmla="*/ 1806933 w 3879359"/>
              <a:gd name="connsiteY4" fmla="*/ 6866989 h 6887325"/>
              <a:gd name="connsiteX5" fmla="*/ 2567457 w 3879359"/>
              <a:gd name="connsiteY5" fmla="*/ 4276724 h 6887325"/>
              <a:gd name="connsiteX6" fmla="*/ 0 w 3879359"/>
              <a:gd name="connsiteY6" fmla="*/ 0 h 6887325"/>
              <a:gd name="connsiteX0" fmla="*/ 0 w 3879359"/>
              <a:gd name="connsiteY0" fmla="*/ 0 h 6887325"/>
              <a:gd name="connsiteX1" fmla="*/ 694386 w 3879359"/>
              <a:gd name="connsiteY1" fmla="*/ 0 h 6887325"/>
              <a:gd name="connsiteX2" fmla="*/ 3879359 w 3879359"/>
              <a:gd name="connsiteY2" fmla="*/ 4643505 h 6887325"/>
              <a:gd name="connsiteX3" fmla="*/ 3505334 w 3879359"/>
              <a:gd name="connsiteY3" fmla="*/ 6880403 h 6887325"/>
              <a:gd name="connsiteX4" fmla="*/ 1806933 w 3879359"/>
              <a:gd name="connsiteY4" fmla="*/ 6866989 h 6887325"/>
              <a:gd name="connsiteX5" fmla="*/ 2567457 w 3879359"/>
              <a:gd name="connsiteY5" fmla="*/ 4276724 h 6887325"/>
              <a:gd name="connsiteX6" fmla="*/ 0 w 3879359"/>
              <a:gd name="connsiteY6" fmla="*/ 0 h 6887325"/>
              <a:gd name="connsiteX0" fmla="*/ 0 w 3879359"/>
              <a:gd name="connsiteY0" fmla="*/ 0 h 6887325"/>
              <a:gd name="connsiteX1" fmla="*/ 694386 w 3879359"/>
              <a:gd name="connsiteY1" fmla="*/ 0 h 6887325"/>
              <a:gd name="connsiteX2" fmla="*/ 3879359 w 3879359"/>
              <a:gd name="connsiteY2" fmla="*/ 4643505 h 6887325"/>
              <a:gd name="connsiteX3" fmla="*/ 3505334 w 3879359"/>
              <a:gd name="connsiteY3" fmla="*/ 6880403 h 6887325"/>
              <a:gd name="connsiteX4" fmla="*/ 1806933 w 3879359"/>
              <a:gd name="connsiteY4" fmla="*/ 6866989 h 6887325"/>
              <a:gd name="connsiteX5" fmla="*/ 2567457 w 3879359"/>
              <a:gd name="connsiteY5" fmla="*/ 4276724 h 6887325"/>
              <a:gd name="connsiteX6" fmla="*/ 0 w 3879359"/>
              <a:gd name="connsiteY6" fmla="*/ 0 h 6887325"/>
              <a:gd name="connsiteX0" fmla="*/ 0 w 3879359"/>
              <a:gd name="connsiteY0" fmla="*/ 0 h 6883821"/>
              <a:gd name="connsiteX1" fmla="*/ 694386 w 3879359"/>
              <a:gd name="connsiteY1" fmla="*/ 0 h 6883821"/>
              <a:gd name="connsiteX2" fmla="*/ 3879359 w 3879359"/>
              <a:gd name="connsiteY2" fmla="*/ 4643505 h 6883821"/>
              <a:gd name="connsiteX3" fmla="*/ 3505334 w 3879359"/>
              <a:gd name="connsiteY3" fmla="*/ 6880403 h 6883821"/>
              <a:gd name="connsiteX4" fmla="*/ 1806933 w 3879359"/>
              <a:gd name="connsiteY4" fmla="*/ 6866989 h 6883821"/>
              <a:gd name="connsiteX5" fmla="*/ 2567457 w 3879359"/>
              <a:gd name="connsiteY5" fmla="*/ 4276724 h 6883821"/>
              <a:gd name="connsiteX6" fmla="*/ 0 w 3879359"/>
              <a:gd name="connsiteY6" fmla="*/ 0 h 6883821"/>
              <a:gd name="connsiteX0" fmla="*/ 0 w 3879359"/>
              <a:gd name="connsiteY0" fmla="*/ 0 h 6867027"/>
              <a:gd name="connsiteX1" fmla="*/ 694386 w 3879359"/>
              <a:gd name="connsiteY1" fmla="*/ 0 h 6867027"/>
              <a:gd name="connsiteX2" fmla="*/ 3879359 w 3879359"/>
              <a:gd name="connsiteY2" fmla="*/ 4643505 h 6867027"/>
              <a:gd name="connsiteX3" fmla="*/ 3505334 w 3879359"/>
              <a:gd name="connsiteY3" fmla="*/ 6861353 h 6867027"/>
              <a:gd name="connsiteX4" fmla="*/ 1806933 w 3879359"/>
              <a:gd name="connsiteY4" fmla="*/ 6866989 h 6867027"/>
              <a:gd name="connsiteX5" fmla="*/ 2567457 w 3879359"/>
              <a:gd name="connsiteY5" fmla="*/ 4276724 h 6867027"/>
              <a:gd name="connsiteX6" fmla="*/ 0 w 3879359"/>
              <a:gd name="connsiteY6" fmla="*/ 0 h 6867027"/>
              <a:gd name="connsiteX0" fmla="*/ 0 w 3879359"/>
              <a:gd name="connsiteY0" fmla="*/ 0 h 6865609"/>
              <a:gd name="connsiteX1" fmla="*/ 694386 w 3879359"/>
              <a:gd name="connsiteY1" fmla="*/ 0 h 6865609"/>
              <a:gd name="connsiteX2" fmla="*/ 3879359 w 3879359"/>
              <a:gd name="connsiteY2" fmla="*/ 4643505 h 6865609"/>
              <a:gd name="connsiteX3" fmla="*/ 3505334 w 3879359"/>
              <a:gd name="connsiteY3" fmla="*/ 6861353 h 6865609"/>
              <a:gd name="connsiteX4" fmla="*/ 1797408 w 3879359"/>
              <a:gd name="connsiteY4" fmla="*/ 6857464 h 6865609"/>
              <a:gd name="connsiteX5" fmla="*/ 2567457 w 3879359"/>
              <a:gd name="connsiteY5" fmla="*/ 4276724 h 6865609"/>
              <a:gd name="connsiteX6" fmla="*/ 0 w 3879359"/>
              <a:gd name="connsiteY6" fmla="*/ 0 h 6865609"/>
              <a:gd name="connsiteX0" fmla="*/ 0 w 3879359"/>
              <a:gd name="connsiteY0" fmla="*/ 0 h 6865609"/>
              <a:gd name="connsiteX1" fmla="*/ 694386 w 3879359"/>
              <a:gd name="connsiteY1" fmla="*/ 0 h 6865609"/>
              <a:gd name="connsiteX2" fmla="*/ 3879359 w 3879359"/>
              <a:gd name="connsiteY2" fmla="*/ 4643505 h 6865609"/>
              <a:gd name="connsiteX3" fmla="*/ 3505334 w 3879359"/>
              <a:gd name="connsiteY3" fmla="*/ 6861353 h 6865609"/>
              <a:gd name="connsiteX4" fmla="*/ 1797408 w 3879359"/>
              <a:gd name="connsiteY4" fmla="*/ 6857464 h 6865609"/>
              <a:gd name="connsiteX5" fmla="*/ 2567457 w 3879359"/>
              <a:gd name="connsiteY5" fmla="*/ 4276724 h 6865609"/>
              <a:gd name="connsiteX6" fmla="*/ 0 w 3879359"/>
              <a:gd name="connsiteY6" fmla="*/ 0 h 6865609"/>
              <a:gd name="connsiteX0" fmla="*/ 0 w 3879372"/>
              <a:gd name="connsiteY0" fmla="*/ 0 h 6865609"/>
              <a:gd name="connsiteX1" fmla="*/ 694386 w 3879372"/>
              <a:gd name="connsiteY1" fmla="*/ 0 h 6865609"/>
              <a:gd name="connsiteX2" fmla="*/ 3879359 w 3879372"/>
              <a:gd name="connsiteY2" fmla="*/ 4643505 h 6865609"/>
              <a:gd name="connsiteX3" fmla="*/ 3505334 w 3879372"/>
              <a:gd name="connsiteY3" fmla="*/ 6861353 h 6865609"/>
              <a:gd name="connsiteX4" fmla="*/ 1797408 w 3879372"/>
              <a:gd name="connsiteY4" fmla="*/ 6857464 h 6865609"/>
              <a:gd name="connsiteX5" fmla="*/ 2567457 w 3879372"/>
              <a:gd name="connsiteY5" fmla="*/ 4276724 h 6865609"/>
              <a:gd name="connsiteX6" fmla="*/ 0 w 3879372"/>
              <a:gd name="connsiteY6" fmla="*/ 0 h 6865609"/>
              <a:gd name="connsiteX0" fmla="*/ 0 w 3879372"/>
              <a:gd name="connsiteY0" fmla="*/ 0 h 6870717"/>
              <a:gd name="connsiteX1" fmla="*/ 694386 w 3879372"/>
              <a:gd name="connsiteY1" fmla="*/ 0 h 6870717"/>
              <a:gd name="connsiteX2" fmla="*/ 3879359 w 3879372"/>
              <a:gd name="connsiteY2" fmla="*/ 4643505 h 6870717"/>
              <a:gd name="connsiteX3" fmla="*/ 3505334 w 3879372"/>
              <a:gd name="connsiteY3" fmla="*/ 6861353 h 6870717"/>
              <a:gd name="connsiteX4" fmla="*/ 1784156 w 3879372"/>
              <a:gd name="connsiteY4" fmla="*/ 6870717 h 6870717"/>
              <a:gd name="connsiteX5" fmla="*/ 2567457 w 3879372"/>
              <a:gd name="connsiteY5" fmla="*/ 4276724 h 6870717"/>
              <a:gd name="connsiteX6" fmla="*/ 0 w 3879372"/>
              <a:gd name="connsiteY6" fmla="*/ 0 h 6870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79372" h="6870717">
                <a:moveTo>
                  <a:pt x="0" y="0"/>
                </a:moveTo>
                <a:lnTo>
                  <a:pt x="694386" y="0"/>
                </a:lnTo>
                <a:cubicBezTo>
                  <a:pt x="1264746" y="226230"/>
                  <a:pt x="3864334" y="1859522"/>
                  <a:pt x="3879359" y="4643505"/>
                </a:cubicBezTo>
                <a:cubicBezTo>
                  <a:pt x="3882042" y="6084597"/>
                  <a:pt x="3492657" y="6877630"/>
                  <a:pt x="3505334" y="6861353"/>
                </a:cubicBezTo>
                <a:cubicBezTo>
                  <a:pt x="3101192" y="6876334"/>
                  <a:pt x="1807365" y="6859313"/>
                  <a:pt x="1784156" y="6870717"/>
                </a:cubicBezTo>
                <a:cubicBezTo>
                  <a:pt x="1785006" y="6841583"/>
                  <a:pt x="2543175" y="5791110"/>
                  <a:pt x="2567457" y="4276724"/>
                </a:cubicBezTo>
                <a:cubicBezTo>
                  <a:pt x="2629839" y="1076413"/>
                  <a:pt x="23253" y="30162"/>
                  <a:pt x="0" y="0"/>
                </a:cubicBezTo>
                <a:close/>
              </a:path>
            </a:pathLst>
          </a:custGeom>
          <a:solidFill>
            <a:srgbClr val="00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8">
            <a:extLst>
              <a:ext uri="{FF2B5EF4-FFF2-40B4-BE49-F238E27FC236}">
                <a16:creationId xmlns:a16="http://schemas.microsoft.com/office/drawing/2014/main" id="{1A582CF7-6DFE-4BF9-B584-02019C3E738F}"/>
              </a:ext>
            </a:extLst>
          </p:cNvPr>
          <p:cNvSpPr/>
          <p:nvPr userDrawn="1"/>
        </p:nvSpPr>
        <p:spPr>
          <a:xfrm>
            <a:off x="9161313" y="1"/>
            <a:ext cx="3042544" cy="3152774"/>
          </a:xfrm>
          <a:custGeom>
            <a:avLst/>
            <a:gdLst>
              <a:gd name="connsiteX0" fmla="*/ 0 w 618186"/>
              <a:gd name="connsiteY0" fmla="*/ 0 h 6858000"/>
              <a:gd name="connsiteX1" fmla="*/ 618186 w 618186"/>
              <a:gd name="connsiteY1" fmla="*/ 0 h 6858000"/>
              <a:gd name="connsiteX2" fmla="*/ 618186 w 618186"/>
              <a:gd name="connsiteY2" fmla="*/ 6858000 h 6858000"/>
              <a:gd name="connsiteX3" fmla="*/ 0 w 618186"/>
              <a:gd name="connsiteY3" fmla="*/ 6858000 h 6858000"/>
              <a:gd name="connsiteX4" fmla="*/ 0 w 618186"/>
              <a:gd name="connsiteY4" fmla="*/ 0 h 6858000"/>
              <a:gd name="connsiteX0" fmla="*/ 0 w 2060620"/>
              <a:gd name="connsiteY0" fmla="*/ 0 h 6858000"/>
              <a:gd name="connsiteX1" fmla="*/ 618186 w 2060620"/>
              <a:gd name="connsiteY1" fmla="*/ 0 h 6858000"/>
              <a:gd name="connsiteX2" fmla="*/ 2060620 w 2060620"/>
              <a:gd name="connsiteY2" fmla="*/ 3580327 h 6858000"/>
              <a:gd name="connsiteX3" fmla="*/ 618186 w 2060620"/>
              <a:gd name="connsiteY3" fmla="*/ 6858000 h 6858000"/>
              <a:gd name="connsiteX4" fmla="*/ 0 w 2060620"/>
              <a:gd name="connsiteY4" fmla="*/ 6858000 h 6858000"/>
              <a:gd name="connsiteX5" fmla="*/ 0 w 2060620"/>
              <a:gd name="connsiteY5" fmla="*/ 0 h 6858000"/>
              <a:gd name="connsiteX0" fmla="*/ 0 w 3438659"/>
              <a:gd name="connsiteY0" fmla="*/ 0 h 6870878"/>
              <a:gd name="connsiteX1" fmla="*/ 618186 w 3438659"/>
              <a:gd name="connsiteY1" fmla="*/ 0 h 6870878"/>
              <a:gd name="connsiteX2" fmla="*/ 2060620 w 3438659"/>
              <a:gd name="connsiteY2" fmla="*/ 3580327 h 6870878"/>
              <a:gd name="connsiteX3" fmla="*/ 3438659 w 3438659"/>
              <a:gd name="connsiteY3" fmla="*/ 6870878 h 6870878"/>
              <a:gd name="connsiteX4" fmla="*/ 0 w 3438659"/>
              <a:gd name="connsiteY4" fmla="*/ 6858000 h 6870878"/>
              <a:gd name="connsiteX5" fmla="*/ 0 w 3438659"/>
              <a:gd name="connsiteY5" fmla="*/ 0 h 6870878"/>
              <a:gd name="connsiteX0" fmla="*/ 0 w 3850784"/>
              <a:gd name="connsiteY0" fmla="*/ 0 h 6870878"/>
              <a:gd name="connsiteX1" fmla="*/ 618186 w 3850784"/>
              <a:gd name="connsiteY1" fmla="*/ 0 h 6870878"/>
              <a:gd name="connsiteX2" fmla="*/ 3850784 w 3850784"/>
              <a:gd name="connsiteY2" fmla="*/ 4919730 h 6870878"/>
              <a:gd name="connsiteX3" fmla="*/ 3438659 w 3850784"/>
              <a:gd name="connsiteY3" fmla="*/ 6870878 h 6870878"/>
              <a:gd name="connsiteX4" fmla="*/ 0 w 3850784"/>
              <a:gd name="connsiteY4" fmla="*/ 6858000 h 6870878"/>
              <a:gd name="connsiteX5" fmla="*/ 0 w 3850784"/>
              <a:gd name="connsiteY5" fmla="*/ 0 h 6870878"/>
              <a:gd name="connsiteX0" fmla="*/ 0 w 3850784"/>
              <a:gd name="connsiteY0" fmla="*/ 0 h 6870878"/>
              <a:gd name="connsiteX1" fmla="*/ 618186 w 3850784"/>
              <a:gd name="connsiteY1" fmla="*/ 0 h 6870878"/>
              <a:gd name="connsiteX2" fmla="*/ 3850784 w 3850784"/>
              <a:gd name="connsiteY2" fmla="*/ 4919730 h 6870878"/>
              <a:gd name="connsiteX3" fmla="*/ 3438659 w 3850784"/>
              <a:gd name="connsiteY3" fmla="*/ 6870878 h 6870878"/>
              <a:gd name="connsiteX4" fmla="*/ 25758 w 3850784"/>
              <a:gd name="connsiteY4" fmla="*/ 6819364 h 6870878"/>
              <a:gd name="connsiteX5" fmla="*/ 0 w 3850784"/>
              <a:gd name="connsiteY5" fmla="*/ 0 h 6870878"/>
              <a:gd name="connsiteX0" fmla="*/ 0 w 3850906"/>
              <a:gd name="connsiteY0" fmla="*/ 0 h 6870878"/>
              <a:gd name="connsiteX1" fmla="*/ 618186 w 3850906"/>
              <a:gd name="connsiteY1" fmla="*/ 0 h 6870878"/>
              <a:gd name="connsiteX2" fmla="*/ 3850784 w 3850906"/>
              <a:gd name="connsiteY2" fmla="*/ 4919730 h 6870878"/>
              <a:gd name="connsiteX3" fmla="*/ 3438659 w 3850906"/>
              <a:gd name="connsiteY3" fmla="*/ 6870878 h 6870878"/>
              <a:gd name="connsiteX4" fmla="*/ 25758 w 3850906"/>
              <a:gd name="connsiteY4" fmla="*/ 6819364 h 6870878"/>
              <a:gd name="connsiteX5" fmla="*/ 0 w 3850906"/>
              <a:gd name="connsiteY5" fmla="*/ 0 h 6870878"/>
              <a:gd name="connsiteX0" fmla="*/ 0 w 3850906"/>
              <a:gd name="connsiteY0" fmla="*/ 46 h 6870924"/>
              <a:gd name="connsiteX1" fmla="*/ 618186 w 3850906"/>
              <a:gd name="connsiteY1" fmla="*/ 46 h 6870924"/>
              <a:gd name="connsiteX2" fmla="*/ 3850784 w 3850906"/>
              <a:gd name="connsiteY2" fmla="*/ 4919776 h 6870924"/>
              <a:gd name="connsiteX3" fmla="*/ 3438659 w 3850906"/>
              <a:gd name="connsiteY3" fmla="*/ 6870924 h 6870924"/>
              <a:gd name="connsiteX4" fmla="*/ 25758 w 3850906"/>
              <a:gd name="connsiteY4" fmla="*/ 6819410 h 6870924"/>
              <a:gd name="connsiteX5" fmla="*/ 0 w 3850906"/>
              <a:gd name="connsiteY5" fmla="*/ 46 h 6870924"/>
              <a:gd name="connsiteX0" fmla="*/ 0 w 3856669"/>
              <a:gd name="connsiteY0" fmla="*/ 60 h 6870938"/>
              <a:gd name="connsiteX1" fmla="*/ 618186 w 3856669"/>
              <a:gd name="connsiteY1" fmla="*/ 60 h 6870938"/>
              <a:gd name="connsiteX2" fmla="*/ 3850784 w 3856669"/>
              <a:gd name="connsiteY2" fmla="*/ 4919790 h 6870938"/>
              <a:gd name="connsiteX3" fmla="*/ 3438659 w 3856669"/>
              <a:gd name="connsiteY3" fmla="*/ 6870938 h 6870938"/>
              <a:gd name="connsiteX4" fmla="*/ 25758 w 3856669"/>
              <a:gd name="connsiteY4" fmla="*/ 6819424 h 6870938"/>
              <a:gd name="connsiteX5" fmla="*/ 0 w 3856669"/>
              <a:gd name="connsiteY5" fmla="*/ 60 h 6870938"/>
              <a:gd name="connsiteX0" fmla="*/ 0 w 3856669"/>
              <a:gd name="connsiteY0" fmla="*/ 60 h 6873649"/>
              <a:gd name="connsiteX1" fmla="*/ 618186 w 3856669"/>
              <a:gd name="connsiteY1" fmla="*/ 60 h 6873649"/>
              <a:gd name="connsiteX2" fmla="*/ 3850784 w 3856669"/>
              <a:gd name="connsiteY2" fmla="*/ 4919790 h 6873649"/>
              <a:gd name="connsiteX3" fmla="*/ 3438659 w 3856669"/>
              <a:gd name="connsiteY3" fmla="*/ 6870938 h 6873649"/>
              <a:gd name="connsiteX4" fmla="*/ 25758 w 3856669"/>
              <a:gd name="connsiteY4" fmla="*/ 6819424 h 6873649"/>
              <a:gd name="connsiteX5" fmla="*/ 0 w 3856669"/>
              <a:gd name="connsiteY5" fmla="*/ 60 h 6873649"/>
              <a:gd name="connsiteX0" fmla="*/ 0 w 3850906"/>
              <a:gd name="connsiteY0" fmla="*/ 54 h 6871053"/>
              <a:gd name="connsiteX1" fmla="*/ 618186 w 3850906"/>
              <a:gd name="connsiteY1" fmla="*/ 54 h 6871053"/>
              <a:gd name="connsiteX2" fmla="*/ 3850784 w 3850906"/>
              <a:gd name="connsiteY2" fmla="*/ 4919784 h 6871053"/>
              <a:gd name="connsiteX3" fmla="*/ 3438659 w 3850906"/>
              <a:gd name="connsiteY3" fmla="*/ 6870932 h 6871053"/>
              <a:gd name="connsiteX4" fmla="*/ 25758 w 3850906"/>
              <a:gd name="connsiteY4" fmla="*/ 6819418 h 6871053"/>
              <a:gd name="connsiteX5" fmla="*/ 0 w 3850906"/>
              <a:gd name="connsiteY5" fmla="*/ 54 h 6871053"/>
              <a:gd name="connsiteX0" fmla="*/ 0 w 3861096"/>
              <a:gd name="connsiteY0" fmla="*/ 341846 h 7367038"/>
              <a:gd name="connsiteX1" fmla="*/ 618186 w 3861096"/>
              <a:gd name="connsiteY1" fmla="*/ 341846 h 7367038"/>
              <a:gd name="connsiteX2" fmla="*/ 3822209 w 3861096"/>
              <a:gd name="connsiteY2" fmla="*/ 4956776 h 7367038"/>
              <a:gd name="connsiteX3" fmla="*/ 3438659 w 3861096"/>
              <a:gd name="connsiteY3" fmla="*/ 7212724 h 7367038"/>
              <a:gd name="connsiteX4" fmla="*/ 25758 w 3861096"/>
              <a:gd name="connsiteY4" fmla="*/ 7161210 h 7367038"/>
              <a:gd name="connsiteX5" fmla="*/ 0 w 3861096"/>
              <a:gd name="connsiteY5" fmla="*/ 341846 h 7367038"/>
              <a:gd name="connsiteX0" fmla="*/ 0 w 3822362"/>
              <a:gd name="connsiteY0" fmla="*/ 341846 h 7225786"/>
              <a:gd name="connsiteX1" fmla="*/ 618186 w 3822362"/>
              <a:gd name="connsiteY1" fmla="*/ 341846 h 7225786"/>
              <a:gd name="connsiteX2" fmla="*/ 3822209 w 3822362"/>
              <a:gd name="connsiteY2" fmla="*/ 4956776 h 7225786"/>
              <a:gd name="connsiteX3" fmla="*/ 3438659 w 3822362"/>
              <a:gd name="connsiteY3" fmla="*/ 7212724 h 7225786"/>
              <a:gd name="connsiteX4" fmla="*/ 25758 w 3822362"/>
              <a:gd name="connsiteY4" fmla="*/ 7161210 h 7225786"/>
              <a:gd name="connsiteX5" fmla="*/ 0 w 3822362"/>
              <a:gd name="connsiteY5" fmla="*/ 341846 h 7225786"/>
              <a:gd name="connsiteX0" fmla="*/ 0 w 3822362"/>
              <a:gd name="connsiteY0" fmla="*/ 341846 h 7225786"/>
              <a:gd name="connsiteX1" fmla="*/ 618186 w 3822362"/>
              <a:gd name="connsiteY1" fmla="*/ 341846 h 7225786"/>
              <a:gd name="connsiteX2" fmla="*/ 3822209 w 3822362"/>
              <a:gd name="connsiteY2" fmla="*/ 4956776 h 7225786"/>
              <a:gd name="connsiteX3" fmla="*/ 3438659 w 3822362"/>
              <a:gd name="connsiteY3" fmla="*/ 7212724 h 7225786"/>
              <a:gd name="connsiteX4" fmla="*/ 25758 w 3822362"/>
              <a:gd name="connsiteY4" fmla="*/ 7161210 h 7225786"/>
              <a:gd name="connsiteX5" fmla="*/ 0 w 3822362"/>
              <a:gd name="connsiteY5" fmla="*/ 341846 h 7225786"/>
              <a:gd name="connsiteX0" fmla="*/ 0 w 3822362"/>
              <a:gd name="connsiteY0" fmla="*/ 341846 h 7225786"/>
              <a:gd name="connsiteX1" fmla="*/ 618186 w 3822362"/>
              <a:gd name="connsiteY1" fmla="*/ 341846 h 7225786"/>
              <a:gd name="connsiteX2" fmla="*/ 3822209 w 3822362"/>
              <a:gd name="connsiteY2" fmla="*/ 4956776 h 7225786"/>
              <a:gd name="connsiteX3" fmla="*/ 3438659 w 3822362"/>
              <a:gd name="connsiteY3" fmla="*/ 7212724 h 7225786"/>
              <a:gd name="connsiteX4" fmla="*/ 25758 w 3822362"/>
              <a:gd name="connsiteY4" fmla="*/ 7161210 h 7225786"/>
              <a:gd name="connsiteX5" fmla="*/ 0 w 3822362"/>
              <a:gd name="connsiteY5" fmla="*/ 341846 h 7225786"/>
              <a:gd name="connsiteX0" fmla="*/ 0 w 3822362"/>
              <a:gd name="connsiteY0" fmla="*/ 341846 h 7225786"/>
              <a:gd name="connsiteX1" fmla="*/ 618186 w 3822362"/>
              <a:gd name="connsiteY1" fmla="*/ 341846 h 7225786"/>
              <a:gd name="connsiteX2" fmla="*/ 3822209 w 3822362"/>
              <a:gd name="connsiteY2" fmla="*/ 4956776 h 7225786"/>
              <a:gd name="connsiteX3" fmla="*/ 3438659 w 3822362"/>
              <a:gd name="connsiteY3" fmla="*/ 7212724 h 7225786"/>
              <a:gd name="connsiteX4" fmla="*/ 25758 w 3822362"/>
              <a:gd name="connsiteY4" fmla="*/ 7161210 h 7225786"/>
              <a:gd name="connsiteX5" fmla="*/ 0 w 3822362"/>
              <a:gd name="connsiteY5" fmla="*/ 341846 h 7225786"/>
              <a:gd name="connsiteX0" fmla="*/ 0 w 3822362"/>
              <a:gd name="connsiteY0" fmla="*/ 341846 h 7225786"/>
              <a:gd name="connsiteX1" fmla="*/ 618186 w 3822362"/>
              <a:gd name="connsiteY1" fmla="*/ 341846 h 7225786"/>
              <a:gd name="connsiteX2" fmla="*/ 3822209 w 3822362"/>
              <a:gd name="connsiteY2" fmla="*/ 4956776 h 7225786"/>
              <a:gd name="connsiteX3" fmla="*/ 3438659 w 3822362"/>
              <a:gd name="connsiteY3" fmla="*/ 7212724 h 7225786"/>
              <a:gd name="connsiteX4" fmla="*/ 25758 w 3822362"/>
              <a:gd name="connsiteY4" fmla="*/ 7161210 h 7225786"/>
              <a:gd name="connsiteX5" fmla="*/ 0 w 3822362"/>
              <a:gd name="connsiteY5" fmla="*/ 341846 h 7225786"/>
              <a:gd name="connsiteX0" fmla="*/ 0 w 3822362"/>
              <a:gd name="connsiteY0" fmla="*/ 341846 h 7218610"/>
              <a:gd name="connsiteX1" fmla="*/ 618186 w 3822362"/>
              <a:gd name="connsiteY1" fmla="*/ 341846 h 7218610"/>
              <a:gd name="connsiteX2" fmla="*/ 3822209 w 3822362"/>
              <a:gd name="connsiteY2" fmla="*/ 4956776 h 7218610"/>
              <a:gd name="connsiteX3" fmla="*/ 3438659 w 3822362"/>
              <a:gd name="connsiteY3" fmla="*/ 7212724 h 7218610"/>
              <a:gd name="connsiteX4" fmla="*/ 25758 w 3822362"/>
              <a:gd name="connsiteY4" fmla="*/ 7161210 h 7218610"/>
              <a:gd name="connsiteX5" fmla="*/ 0 w 3822362"/>
              <a:gd name="connsiteY5" fmla="*/ 341846 h 7218610"/>
              <a:gd name="connsiteX0" fmla="*/ 0 w 3822209"/>
              <a:gd name="connsiteY0" fmla="*/ 341846 h 7218610"/>
              <a:gd name="connsiteX1" fmla="*/ 618186 w 3822209"/>
              <a:gd name="connsiteY1" fmla="*/ 341846 h 7218610"/>
              <a:gd name="connsiteX2" fmla="*/ 3822209 w 3822209"/>
              <a:gd name="connsiteY2" fmla="*/ 4956776 h 7218610"/>
              <a:gd name="connsiteX3" fmla="*/ 3438659 w 3822209"/>
              <a:gd name="connsiteY3" fmla="*/ 7212724 h 7218610"/>
              <a:gd name="connsiteX4" fmla="*/ 25758 w 3822209"/>
              <a:gd name="connsiteY4" fmla="*/ 7161210 h 7218610"/>
              <a:gd name="connsiteX5" fmla="*/ 0 w 3822209"/>
              <a:gd name="connsiteY5" fmla="*/ 341846 h 7218610"/>
              <a:gd name="connsiteX0" fmla="*/ 0 w 3822209"/>
              <a:gd name="connsiteY0" fmla="*/ 0 h 6876764"/>
              <a:gd name="connsiteX1" fmla="*/ 618186 w 3822209"/>
              <a:gd name="connsiteY1" fmla="*/ 0 h 6876764"/>
              <a:gd name="connsiteX2" fmla="*/ 3822209 w 3822209"/>
              <a:gd name="connsiteY2" fmla="*/ 4614930 h 6876764"/>
              <a:gd name="connsiteX3" fmla="*/ 3438659 w 3822209"/>
              <a:gd name="connsiteY3" fmla="*/ 6870878 h 6876764"/>
              <a:gd name="connsiteX4" fmla="*/ 25758 w 3822209"/>
              <a:gd name="connsiteY4" fmla="*/ 6819364 h 6876764"/>
              <a:gd name="connsiteX5" fmla="*/ 0 w 3822209"/>
              <a:gd name="connsiteY5" fmla="*/ 0 h 6876764"/>
              <a:gd name="connsiteX0" fmla="*/ 0 w 3822209"/>
              <a:gd name="connsiteY0" fmla="*/ 0 h 6876764"/>
              <a:gd name="connsiteX1" fmla="*/ 618186 w 3822209"/>
              <a:gd name="connsiteY1" fmla="*/ 0 h 6876764"/>
              <a:gd name="connsiteX2" fmla="*/ 3822209 w 3822209"/>
              <a:gd name="connsiteY2" fmla="*/ 4614930 h 6876764"/>
              <a:gd name="connsiteX3" fmla="*/ 3438659 w 3822209"/>
              <a:gd name="connsiteY3" fmla="*/ 6870878 h 6876764"/>
              <a:gd name="connsiteX4" fmla="*/ 25758 w 3822209"/>
              <a:gd name="connsiteY4" fmla="*/ 6819364 h 6876764"/>
              <a:gd name="connsiteX5" fmla="*/ 0 w 3822209"/>
              <a:gd name="connsiteY5" fmla="*/ 0 h 6876764"/>
              <a:gd name="connsiteX0" fmla="*/ 0 w 3822209"/>
              <a:gd name="connsiteY0" fmla="*/ 0 h 6876764"/>
              <a:gd name="connsiteX1" fmla="*/ 618186 w 3822209"/>
              <a:gd name="connsiteY1" fmla="*/ 0 h 6876764"/>
              <a:gd name="connsiteX2" fmla="*/ 3822209 w 3822209"/>
              <a:gd name="connsiteY2" fmla="*/ 4614930 h 6876764"/>
              <a:gd name="connsiteX3" fmla="*/ 3438659 w 3822209"/>
              <a:gd name="connsiteY3" fmla="*/ 6870878 h 6876764"/>
              <a:gd name="connsiteX4" fmla="*/ 25758 w 3822209"/>
              <a:gd name="connsiteY4" fmla="*/ 6819364 h 6876764"/>
              <a:gd name="connsiteX5" fmla="*/ 0 w 3822209"/>
              <a:gd name="connsiteY5" fmla="*/ 0 h 6876764"/>
              <a:gd name="connsiteX0" fmla="*/ 0 w 3812684"/>
              <a:gd name="connsiteY0" fmla="*/ 0 h 6876764"/>
              <a:gd name="connsiteX1" fmla="*/ 618186 w 3812684"/>
              <a:gd name="connsiteY1" fmla="*/ 0 h 6876764"/>
              <a:gd name="connsiteX2" fmla="*/ 3812684 w 3812684"/>
              <a:gd name="connsiteY2" fmla="*/ 4633980 h 6876764"/>
              <a:gd name="connsiteX3" fmla="*/ 3438659 w 3812684"/>
              <a:gd name="connsiteY3" fmla="*/ 6870878 h 6876764"/>
              <a:gd name="connsiteX4" fmla="*/ 25758 w 3812684"/>
              <a:gd name="connsiteY4" fmla="*/ 6819364 h 6876764"/>
              <a:gd name="connsiteX5" fmla="*/ 0 w 3812684"/>
              <a:gd name="connsiteY5" fmla="*/ 0 h 6876764"/>
              <a:gd name="connsiteX0" fmla="*/ 0 w 3812684"/>
              <a:gd name="connsiteY0" fmla="*/ 0 h 6876764"/>
              <a:gd name="connsiteX1" fmla="*/ 618186 w 3812684"/>
              <a:gd name="connsiteY1" fmla="*/ 0 h 6876764"/>
              <a:gd name="connsiteX2" fmla="*/ 3812684 w 3812684"/>
              <a:gd name="connsiteY2" fmla="*/ 4633980 h 6876764"/>
              <a:gd name="connsiteX3" fmla="*/ 3438659 w 3812684"/>
              <a:gd name="connsiteY3" fmla="*/ 6870878 h 6876764"/>
              <a:gd name="connsiteX4" fmla="*/ 25758 w 3812684"/>
              <a:gd name="connsiteY4" fmla="*/ 6819364 h 6876764"/>
              <a:gd name="connsiteX5" fmla="*/ 0 w 3812684"/>
              <a:gd name="connsiteY5" fmla="*/ 0 h 6876764"/>
              <a:gd name="connsiteX0" fmla="*/ 0 w 3812684"/>
              <a:gd name="connsiteY0" fmla="*/ 0 h 6882109"/>
              <a:gd name="connsiteX1" fmla="*/ 618186 w 3812684"/>
              <a:gd name="connsiteY1" fmla="*/ 0 h 6882109"/>
              <a:gd name="connsiteX2" fmla="*/ 3812684 w 3812684"/>
              <a:gd name="connsiteY2" fmla="*/ 4633980 h 6882109"/>
              <a:gd name="connsiteX3" fmla="*/ 3438659 w 3812684"/>
              <a:gd name="connsiteY3" fmla="*/ 6870878 h 6882109"/>
              <a:gd name="connsiteX4" fmla="*/ 1740258 w 3812684"/>
              <a:gd name="connsiteY4" fmla="*/ 6857464 h 6882109"/>
              <a:gd name="connsiteX5" fmla="*/ 0 w 3812684"/>
              <a:gd name="connsiteY5" fmla="*/ 0 h 6882109"/>
              <a:gd name="connsiteX0" fmla="*/ 0 w 3812684"/>
              <a:gd name="connsiteY0" fmla="*/ 0 h 6877800"/>
              <a:gd name="connsiteX1" fmla="*/ 618186 w 3812684"/>
              <a:gd name="connsiteY1" fmla="*/ 0 h 6877800"/>
              <a:gd name="connsiteX2" fmla="*/ 3812684 w 3812684"/>
              <a:gd name="connsiteY2" fmla="*/ 4633980 h 6877800"/>
              <a:gd name="connsiteX3" fmla="*/ 3438659 w 3812684"/>
              <a:gd name="connsiteY3" fmla="*/ 6870878 h 6877800"/>
              <a:gd name="connsiteX4" fmla="*/ 1740258 w 3812684"/>
              <a:gd name="connsiteY4" fmla="*/ 6857464 h 6877800"/>
              <a:gd name="connsiteX5" fmla="*/ 0 w 3812684"/>
              <a:gd name="connsiteY5" fmla="*/ 0 h 6877800"/>
              <a:gd name="connsiteX0" fmla="*/ 0 w 3812684"/>
              <a:gd name="connsiteY0" fmla="*/ 0 h 6877800"/>
              <a:gd name="connsiteX1" fmla="*/ 618186 w 3812684"/>
              <a:gd name="connsiteY1" fmla="*/ 0 h 6877800"/>
              <a:gd name="connsiteX2" fmla="*/ 3812684 w 3812684"/>
              <a:gd name="connsiteY2" fmla="*/ 4633980 h 6877800"/>
              <a:gd name="connsiteX3" fmla="*/ 3438659 w 3812684"/>
              <a:gd name="connsiteY3" fmla="*/ 6870878 h 6877800"/>
              <a:gd name="connsiteX4" fmla="*/ 1740258 w 3812684"/>
              <a:gd name="connsiteY4" fmla="*/ 6857464 h 6877800"/>
              <a:gd name="connsiteX5" fmla="*/ 0 w 3812684"/>
              <a:gd name="connsiteY5" fmla="*/ 0 h 6877800"/>
              <a:gd name="connsiteX0" fmla="*/ 0 w 3812684"/>
              <a:gd name="connsiteY0" fmla="*/ 0 h 6877800"/>
              <a:gd name="connsiteX1" fmla="*/ 618186 w 3812684"/>
              <a:gd name="connsiteY1" fmla="*/ 0 h 6877800"/>
              <a:gd name="connsiteX2" fmla="*/ 3812684 w 3812684"/>
              <a:gd name="connsiteY2" fmla="*/ 4633980 h 6877800"/>
              <a:gd name="connsiteX3" fmla="*/ 3438659 w 3812684"/>
              <a:gd name="connsiteY3" fmla="*/ 6870878 h 6877800"/>
              <a:gd name="connsiteX4" fmla="*/ 1740258 w 3812684"/>
              <a:gd name="connsiteY4" fmla="*/ 6857464 h 6877800"/>
              <a:gd name="connsiteX5" fmla="*/ 986307 w 3812684"/>
              <a:gd name="connsiteY5" fmla="*/ 3895724 h 6877800"/>
              <a:gd name="connsiteX6" fmla="*/ 0 w 3812684"/>
              <a:gd name="connsiteY6" fmla="*/ 0 h 6877800"/>
              <a:gd name="connsiteX0" fmla="*/ 0 w 3812684"/>
              <a:gd name="connsiteY0" fmla="*/ 0 h 6877800"/>
              <a:gd name="connsiteX1" fmla="*/ 618186 w 3812684"/>
              <a:gd name="connsiteY1" fmla="*/ 0 h 6877800"/>
              <a:gd name="connsiteX2" fmla="*/ 3812684 w 3812684"/>
              <a:gd name="connsiteY2" fmla="*/ 4633980 h 6877800"/>
              <a:gd name="connsiteX3" fmla="*/ 3438659 w 3812684"/>
              <a:gd name="connsiteY3" fmla="*/ 6870878 h 6877800"/>
              <a:gd name="connsiteX4" fmla="*/ 1740258 w 3812684"/>
              <a:gd name="connsiteY4" fmla="*/ 6857464 h 6877800"/>
              <a:gd name="connsiteX5" fmla="*/ 2472207 w 3812684"/>
              <a:gd name="connsiteY5" fmla="*/ 3829049 h 6877800"/>
              <a:gd name="connsiteX6" fmla="*/ 0 w 3812684"/>
              <a:gd name="connsiteY6" fmla="*/ 0 h 6877800"/>
              <a:gd name="connsiteX0" fmla="*/ 0 w 3812684"/>
              <a:gd name="connsiteY0" fmla="*/ 0 h 6877800"/>
              <a:gd name="connsiteX1" fmla="*/ 618186 w 3812684"/>
              <a:gd name="connsiteY1" fmla="*/ 0 h 6877800"/>
              <a:gd name="connsiteX2" fmla="*/ 3812684 w 3812684"/>
              <a:gd name="connsiteY2" fmla="*/ 4633980 h 6877800"/>
              <a:gd name="connsiteX3" fmla="*/ 3438659 w 3812684"/>
              <a:gd name="connsiteY3" fmla="*/ 6870878 h 6877800"/>
              <a:gd name="connsiteX4" fmla="*/ 1740258 w 3812684"/>
              <a:gd name="connsiteY4" fmla="*/ 6857464 h 6877800"/>
              <a:gd name="connsiteX5" fmla="*/ 2472207 w 3812684"/>
              <a:gd name="connsiteY5" fmla="*/ 3829049 h 6877800"/>
              <a:gd name="connsiteX6" fmla="*/ 0 w 3812684"/>
              <a:gd name="connsiteY6" fmla="*/ 0 h 6877800"/>
              <a:gd name="connsiteX0" fmla="*/ 0 w 3812684"/>
              <a:gd name="connsiteY0" fmla="*/ 0 h 6877800"/>
              <a:gd name="connsiteX1" fmla="*/ 618186 w 3812684"/>
              <a:gd name="connsiteY1" fmla="*/ 0 h 6877800"/>
              <a:gd name="connsiteX2" fmla="*/ 3812684 w 3812684"/>
              <a:gd name="connsiteY2" fmla="*/ 4633980 h 6877800"/>
              <a:gd name="connsiteX3" fmla="*/ 3438659 w 3812684"/>
              <a:gd name="connsiteY3" fmla="*/ 6870878 h 6877800"/>
              <a:gd name="connsiteX4" fmla="*/ 1740258 w 3812684"/>
              <a:gd name="connsiteY4" fmla="*/ 6857464 h 6877800"/>
              <a:gd name="connsiteX5" fmla="*/ 2472207 w 3812684"/>
              <a:gd name="connsiteY5" fmla="*/ 3829049 h 6877800"/>
              <a:gd name="connsiteX6" fmla="*/ 0 w 3812684"/>
              <a:gd name="connsiteY6" fmla="*/ 0 h 6877800"/>
              <a:gd name="connsiteX0" fmla="*/ 0 w 3812684"/>
              <a:gd name="connsiteY0" fmla="*/ 0 h 6877800"/>
              <a:gd name="connsiteX1" fmla="*/ 618186 w 3812684"/>
              <a:gd name="connsiteY1" fmla="*/ 0 h 6877800"/>
              <a:gd name="connsiteX2" fmla="*/ 3812684 w 3812684"/>
              <a:gd name="connsiteY2" fmla="*/ 4633980 h 6877800"/>
              <a:gd name="connsiteX3" fmla="*/ 3438659 w 3812684"/>
              <a:gd name="connsiteY3" fmla="*/ 6870878 h 6877800"/>
              <a:gd name="connsiteX4" fmla="*/ 1740258 w 3812684"/>
              <a:gd name="connsiteY4" fmla="*/ 6857464 h 6877800"/>
              <a:gd name="connsiteX5" fmla="*/ 2472207 w 3812684"/>
              <a:gd name="connsiteY5" fmla="*/ 3829049 h 6877800"/>
              <a:gd name="connsiteX6" fmla="*/ 0 w 3812684"/>
              <a:gd name="connsiteY6" fmla="*/ 0 h 6877800"/>
              <a:gd name="connsiteX0" fmla="*/ 0 w 3812684"/>
              <a:gd name="connsiteY0" fmla="*/ 0 h 6877800"/>
              <a:gd name="connsiteX1" fmla="*/ 618186 w 3812684"/>
              <a:gd name="connsiteY1" fmla="*/ 0 h 6877800"/>
              <a:gd name="connsiteX2" fmla="*/ 3812684 w 3812684"/>
              <a:gd name="connsiteY2" fmla="*/ 4633980 h 6877800"/>
              <a:gd name="connsiteX3" fmla="*/ 3438659 w 3812684"/>
              <a:gd name="connsiteY3" fmla="*/ 6870878 h 6877800"/>
              <a:gd name="connsiteX4" fmla="*/ 1740258 w 3812684"/>
              <a:gd name="connsiteY4" fmla="*/ 6857464 h 6877800"/>
              <a:gd name="connsiteX5" fmla="*/ 2472207 w 3812684"/>
              <a:gd name="connsiteY5" fmla="*/ 3829049 h 6877800"/>
              <a:gd name="connsiteX6" fmla="*/ 0 w 3812684"/>
              <a:gd name="connsiteY6" fmla="*/ 0 h 6877800"/>
              <a:gd name="connsiteX0" fmla="*/ 0 w 3812684"/>
              <a:gd name="connsiteY0" fmla="*/ 0 h 6877800"/>
              <a:gd name="connsiteX1" fmla="*/ 618186 w 3812684"/>
              <a:gd name="connsiteY1" fmla="*/ 0 h 6877800"/>
              <a:gd name="connsiteX2" fmla="*/ 3812684 w 3812684"/>
              <a:gd name="connsiteY2" fmla="*/ 4633980 h 6877800"/>
              <a:gd name="connsiteX3" fmla="*/ 3438659 w 3812684"/>
              <a:gd name="connsiteY3" fmla="*/ 6870878 h 6877800"/>
              <a:gd name="connsiteX4" fmla="*/ 1740258 w 3812684"/>
              <a:gd name="connsiteY4" fmla="*/ 6857464 h 6877800"/>
              <a:gd name="connsiteX5" fmla="*/ 2510307 w 3812684"/>
              <a:gd name="connsiteY5" fmla="*/ 4486274 h 6877800"/>
              <a:gd name="connsiteX6" fmla="*/ 0 w 3812684"/>
              <a:gd name="connsiteY6" fmla="*/ 0 h 6877800"/>
              <a:gd name="connsiteX0" fmla="*/ 0 w 3812684"/>
              <a:gd name="connsiteY0" fmla="*/ 0 h 6877800"/>
              <a:gd name="connsiteX1" fmla="*/ 618186 w 3812684"/>
              <a:gd name="connsiteY1" fmla="*/ 0 h 6877800"/>
              <a:gd name="connsiteX2" fmla="*/ 3812684 w 3812684"/>
              <a:gd name="connsiteY2" fmla="*/ 4633980 h 6877800"/>
              <a:gd name="connsiteX3" fmla="*/ 3438659 w 3812684"/>
              <a:gd name="connsiteY3" fmla="*/ 6870878 h 6877800"/>
              <a:gd name="connsiteX4" fmla="*/ 1740258 w 3812684"/>
              <a:gd name="connsiteY4" fmla="*/ 6857464 h 6877800"/>
              <a:gd name="connsiteX5" fmla="*/ 2510307 w 3812684"/>
              <a:gd name="connsiteY5" fmla="*/ 4486274 h 6877800"/>
              <a:gd name="connsiteX6" fmla="*/ 0 w 3812684"/>
              <a:gd name="connsiteY6" fmla="*/ 0 h 6877800"/>
              <a:gd name="connsiteX0" fmla="*/ 0 w 3812684"/>
              <a:gd name="connsiteY0" fmla="*/ 0 h 6877800"/>
              <a:gd name="connsiteX1" fmla="*/ 618186 w 3812684"/>
              <a:gd name="connsiteY1" fmla="*/ 0 h 6877800"/>
              <a:gd name="connsiteX2" fmla="*/ 3812684 w 3812684"/>
              <a:gd name="connsiteY2" fmla="*/ 4633980 h 6877800"/>
              <a:gd name="connsiteX3" fmla="*/ 3438659 w 3812684"/>
              <a:gd name="connsiteY3" fmla="*/ 6870878 h 6877800"/>
              <a:gd name="connsiteX4" fmla="*/ 1740258 w 3812684"/>
              <a:gd name="connsiteY4" fmla="*/ 6857464 h 6877800"/>
              <a:gd name="connsiteX5" fmla="*/ 2510307 w 3812684"/>
              <a:gd name="connsiteY5" fmla="*/ 4486274 h 6877800"/>
              <a:gd name="connsiteX6" fmla="*/ 0 w 3812684"/>
              <a:gd name="connsiteY6" fmla="*/ 0 h 6877800"/>
              <a:gd name="connsiteX0" fmla="*/ 0 w 3812684"/>
              <a:gd name="connsiteY0" fmla="*/ 0 h 6877800"/>
              <a:gd name="connsiteX1" fmla="*/ 618186 w 3812684"/>
              <a:gd name="connsiteY1" fmla="*/ 0 h 6877800"/>
              <a:gd name="connsiteX2" fmla="*/ 3812684 w 3812684"/>
              <a:gd name="connsiteY2" fmla="*/ 4633980 h 6877800"/>
              <a:gd name="connsiteX3" fmla="*/ 3438659 w 3812684"/>
              <a:gd name="connsiteY3" fmla="*/ 6870878 h 6877800"/>
              <a:gd name="connsiteX4" fmla="*/ 1740258 w 3812684"/>
              <a:gd name="connsiteY4" fmla="*/ 6857464 h 6877800"/>
              <a:gd name="connsiteX5" fmla="*/ 2510307 w 3812684"/>
              <a:gd name="connsiteY5" fmla="*/ 4486274 h 6877800"/>
              <a:gd name="connsiteX6" fmla="*/ 0 w 3812684"/>
              <a:gd name="connsiteY6" fmla="*/ 0 h 6877800"/>
              <a:gd name="connsiteX0" fmla="*/ 0 w 3812684"/>
              <a:gd name="connsiteY0" fmla="*/ 0 h 6945531"/>
              <a:gd name="connsiteX1" fmla="*/ 618186 w 3812684"/>
              <a:gd name="connsiteY1" fmla="*/ 0 h 6945531"/>
              <a:gd name="connsiteX2" fmla="*/ 3812684 w 3812684"/>
              <a:gd name="connsiteY2" fmla="*/ 4633980 h 6945531"/>
              <a:gd name="connsiteX3" fmla="*/ 3438659 w 3812684"/>
              <a:gd name="connsiteY3" fmla="*/ 6870878 h 6945531"/>
              <a:gd name="connsiteX4" fmla="*/ 1740258 w 3812684"/>
              <a:gd name="connsiteY4" fmla="*/ 6857464 h 6945531"/>
              <a:gd name="connsiteX5" fmla="*/ 2510307 w 3812684"/>
              <a:gd name="connsiteY5" fmla="*/ 4486274 h 6945531"/>
              <a:gd name="connsiteX6" fmla="*/ 0 w 3812684"/>
              <a:gd name="connsiteY6" fmla="*/ 0 h 6945531"/>
              <a:gd name="connsiteX0" fmla="*/ 0 w 3812684"/>
              <a:gd name="connsiteY0" fmla="*/ 0 h 6894455"/>
              <a:gd name="connsiteX1" fmla="*/ 618186 w 3812684"/>
              <a:gd name="connsiteY1" fmla="*/ 0 h 6894455"/>
              <a:gd name="connsiteX2" fmla="*/ 3812684 w 3812684"/>
              <a:gd name="connsiteY2" fmla="*/ 4633980 h 6894455"/>
              <a:gd name="connsiteX3" fmla="*/ 3438659 w 3812684"/>
              <a:gd name="connsiteY3" fmla="*/ 6870878 h 6894455"/>
              <a:gd name="connsiteX4" fmla="*/ 1740258 w 3812684"/>
              <a:gd name="connsiteY4" fmla="*/ 6857464 h 6894455"/>
              <a:gd name="connsiteX5" fmla="*/ 2500782 w 3812684"/>
              <a:gd name="connsiteY5" fmla="*/ 4267199 h 6894455"/>
              <a:gd name="connsiteX6" fmla="*/ 0 w 3812684"/>
              <a:gd name="connsiteY6" fmla="*/ 0 h 6894455"/>
              <a:gd name="connsiteX0" fmla="*/ 0 w 3812684"/>
              <a:gd name="connsiteY0" fmla="*/ 0 h 6877800"/>
              <a:gd name="connsiteX1" fmla="*/ 618186 w 3812684"/>
              <a:gd name="connsiteY1" fmla="*/ 0 h 6877800"/>
              <a:gd name="connsiteX2" fmla="*/ 3812684 w 3812684"/>
              <a:gd name="connsiteY2" fmla="*/ 4633980 h 6877800"/>
              <a:gd name="connsiteX3" fmla="*/ 3438659 w 3812684"/>
              <a:gd name="connsiteY3" fmla="*/ 6870878 h 6877800"/>
              <a:gd name="connsiteX4" fmla="*/ 1740258 w 3812684"/>
              <a:gd name="connsiteY4" fmla="*/ 6857464 h 6877800"/>
              <a:gd name="connsiteX5" fmla="*/ 2500782 w 3812684"/>
              <a:gd name="connsiteY5" fmla="*/ 4267199 h 6877800"/>
              <a:gd name="connsiteX6" fmla="*/ 0 w 3812684"/>
              <a:gd name="connsiteY6" fmla="*/ 0 h 6877800"/>
              <a:gd name="connsiteX0" fmla="*/ 0 w 3812684"/>
              <a:gd name="connsiteY0" fmla="*/ 0 h 6877800"/>
              <a:gd name="connsiteX1" fmla="*/ 618186 w 3812684"/>
              <a:gd name="connsiteY1" fmla="*/ 0 h 6877800"/>
              <a:gd name="connsiteX2" fmla="*/ 3812684 w 3812684"/>
              <a:gd name="connsiteY2" fmla="*/ 4633980 h 6877800"/>
              <a:gd name="connsiteX3" fmla="*/ 3438659 w 3812684"/>
              <a:gd name="connsiteY3" fmla="*/ 6870878 h 6877800"/>
              <a:gd name="connsiteX4" fmla="*/ 1740258 w 3812684"/>
              <a:gd name="connsiteY4" fmla="*/ 6857464 h 6877800"/>
              <a:gd name="connsiteX5" fmla="*/ 2500782 w 3812684"/>
              <a:gd name="connsiteY5" fmla="*/ 4267199 h 6877800"/>
              <a:gd name="connsiteX6" fmla="*/ 0 w 3812684"/>
              <a:gd name="connsiteY6" fmla="*/ 0 h 6877800"/>
              <a:gd name="connsiteX0" fmla="*/ 0 w 3822209"/>
              <a:gd name="connsiteY0" fmla="*/ 0 h 6887325"/>
              <a:gd name="connsiteX1" fmla="*/ 627711 w 3822209"/>
              <a:gd name="connsiteY1" fmla="*/ 9525 h 6887325"/>
              <a:gd name="connsiteX2" fmla="*/ 3822209 w 3822209"/>
              <a:gd name="connsiteY2" fmla="*/ 4643505 h 6887325"/>
              <a:gd name="connsiteX3" fmla="*/ 3448184 w 3822209"/>
              <a:gd name="connsiteY3" fmla="*/ 6880403 h 6887325"/>
              <a:gd name="connsiteX4" fmla="*/ 1749783 w 3822209"/>
              <a:gd name="connsiteY4" fmla="*/ 6866989 h 6887325"/>
              <a:gd name="connsiteX5" fmla="*/ 2510307 w 3822209"/>
              <a:gd name="connsiteY5" fmla="*/ 4276724 h 6887325"/>
              <a:gd name="connsiteX6" fmla="*/ 0 w 3822209"/>
              <a:gd name="connsiteY6" fmla="*/ 0 h 6887325"/>
              <a:gd name="connsiteX0" fmla="*/ 0 w 3879359"/>
              <a:gd name="connsiteY0" fmla="*/ 0 h 6887325"/>
              <a:gd name="connsiteX1" fmla="*/ 684861 w 3879359"/>
              <a:gd name="connsiteY1" fmla="*/ 9525 h 6887325"/>
              <a:gd name="connsiteX2" fmla="*/ 3879359 w 3879359"/>
              <a:gd name="connsiteY2" fmla="*/ 4643505 h 6887325"/>
              <a:gd name="connsiteX3" fmla="*/ 3505334 w 3879359"/>
              <a:gd name="connsiteY3" fmla="*/ 6880403 h 6887325"/>
              <a:gd name="connsiteX4" fmla="*/ 1806933 w 3879359"/>
              <a:gd name="connsiteY4" fmla="*/ 6866989 h 6887325"/>
              <a:gd name="connsiteX5" fmla="*/ 2567457 w 3879359"/>
              <a:gd name="connsiteY5" fmla="*/ 4276724 h 6887325"/>
              <a:gd name="connsiteX6" fmla="*/ 0 w 3879359"/>
              <a:gd name="connsiteY6" fmla="*/ 0 h 6887325"/>
              <a:gd name="connsiteX0" fmla="*/ 0 w 3879359"/>
              <a:gd name="connsiteY0" fmla="*/ 0 h 6887325"/>
              <a:gd name="connsiteX1" fmla="*/ 684861 w 3879359"/>
              <a:gd name="connsiteY1" fmla="*/ 9525 h 6887325"/>
              <a:gd name="connsiteX2" fmla="*/ 3879359 w 3879359"/>
              <a:gd name="connsiteY2" fmla="*/ 4643505 h 6887325"/>
              <a:gd name="connsiteX3" fmla="*/ 3505334 w 3879359"/>
              <a:gd name="connsiteY3" fmla="*/ 6880403 h 6887325"/>
              <a:gd name="connsiteX4" fmla="*/ 1806933 w 3879359"/>
              <a:gd name="connsiteY4" fmla="*/ 6866989 h 6887325"/>
              <a:gd name="connsiteX5" fmla="*/ 2567457 w 3879359"/>
              <a:gd name="connsiteY5" fmla="*/ 4276724 h 6887325"/>
              <a:gd name="connsiteX6" fmla="*/ 0 w 3879359"/>
              <a:gd name="connsiteY6" fmla="*/ 0 h 6887325"/>
              <a:gd name="connsiteX0" fmla="*/ 0 w 3879359"/>
              <a:gd name="connsiteY0" fmla="*/ 0 h 6887325"/>
              <a:gd name="connsiteX1" fmla="*/ 684861 w 3879359"/>
              <a:gd name="connsiteY1" fmla="*/ 9525 h 6887325"/>
              <a:gd name="connsiteX2" fmla="*/ 3879359 w 3879359"/>
              <a:gd name="connsiteY2" fmla="*/ 4643505 h 6887325"/>
              <a:gd name="connsiteX3" fmla="*/ 3505334 w 3879359"/>
              <a:gd name="connsiteY3" fmla="*/ 6880403 h 6887325"/>
              <a:gd name="connsiteX4" fmla="*/ 1806933 w 3879359"/>
              <a:gd name="connsiteY4" fmla="*/ 6866989 h 6887325"/>
              <a:gd name="connsiteX5" fmla="*/ 2567457 w 3879359"/>
              <a:gd name="connsiteY5" fmla="*/ 4276724 h 6887325"/>
              <a:gd name="connsiteX6" fmla="*/ 0 w 3879359"/>
              <a:gd name="connsiteY6" fmla="*/ 0 h 6887325"/>
              <a:gd name="connsiteX0" fmla="*/ 0 w 3879359"/>
              <a:gd name="connsiteY0" fmla="*/ 0 h 6887325"/>
              <a:gd name="connsiteX1" fmla="*/ 684861 w 3879359"/>
              <a:gd name="connsiteY1" fmla="*/ 9525 h 6887325"/>
              <a:gd name="connsiteX2" fmla="*/ 3879359 w 3879359"/>
              <a:gd name="connsiteY2" fmla="*/ 4643505 h 6887325"/>
              <a:gd name="connsiteX3" fmla="*/ 3505334 w 3879359"/>
              <a:gd name="connsiteY3" fmla="*/ 6880403 h 6887325"/>
              <a:gd name="connsiteX4" fmla="*/ 1806933 w 3879359"/>
              <a:gd name="connsiteY4" fmla="*/ 6866989 h 6887325"/>
              <a:gd name="connsiteX5" fmla="*/ 2567457 w 3879359"/>
              <a:gd name="connsiteY5" fmla="*/ 4276724 h 6887325"/>
              <a:gd name="connsiteX6" fmla="*/ 0 w 3879359"/>
              <a:gd name="connsiteY6" fmla="*/ 0 h 6887325"/>
              <a:gd name="connsiteX0" fmla="*/ 0 w 3879359"/>
              <a:gd name="connsiteY0" fmla="*/ 0 h 6887325"/>
              <a:gd name="connsiteX1" fmla="*/ 684861 w 3879359"/>
              <a:gd name="connsiteY1" fmla="*/ 9525 h 6887325"/>
              <a:gd name="connsiteX2" fmla="*/ 3879359 w 3879359"/>
              <a:gd name="connsiteY2" fmla="*/ 4643505 h 6887325"/>
              <a:gd name="connsiteX3" fmla="*/ 3505334 w 3879359"/>
              <a:gd name="connsiteY3" fmla="*/ 6880403 h 6887325"/>
              <a:gd name="connsiteX4" fmla="*/ 1806933 w 3879359"/>
              <a:gd name="connsiteY4" fmla="*/ 6866989 h 6887325"/>
              <a:gd name="connsiteX5" fmla="*/ 2567457 w 3879359"/>
              <a:gd name="connsiteY5" fmla="*/ 4276724 h 6887325"/>
              <a:gd name="connsiteX6" fmla="*/ 0 w 3879359"/>
              <a:gd name="connsiteY6" fmla="*/ 0 h 6887325"/>
              <a:gd name="connsiteX0" fmla="*/ 0 w 3879359"/>
              <a:gd name="connsiteY0" fmla="*/ 0 h 6887325"/>
              <a:gd name="connsiteX1" fmla="*/ 684861 w 3879359"/>
              <a:gd name="connsiteY1" fmla="*/ 9525 h 6887325"/>
              <a:gd name="connsiteX2" fmla="*/ 3879359 w 3879359"/>
              <a:gd name="connsiteY2" fmla="*/ 4643505 h 6887325"/>
              <a:gd name="connsiteX3" fmla="*/ 3505334 w 3879359"/>
              <a:gd name="connsiteY3" fmla="*/ 6880403 h 6887325"/>
              <a:gd name="connsiteX4" fmla="*/ 1806933 w 3879359"/>
              <a:gd name="connsiteY4" fmla="*/ 6866989 h 6887325"/>
              <a:gd name="connsiteX5" fmla="*/ 2843682 w 3879359"/>
              <a:gd name="connsiteY5" fmla="*/ 4000499 h 6887325"/>
              <a:gd name="connsiteX6" fmla="*/ 0 w 3879359"/>
              <a:gd name="connsiteY6" fmla="*/ 0 h 6887325"/>
              <a:gd name="connsiteX0" fmla="*/ 0 w 3879359"/>
              <a:gd name="connsiteY0" fmla="*/ 0 h 6887325"/>
              <a:gd name="connsiteX1" fmla="*/ 684861 w 3879359"/>
              <a:gd name="connsiteY1" fmla="*/ 9525 h 6887325"/>
              <a:gd name="connsiteX2" fmla="*/ 3879359 w 3879359"/>
              <a:gd name="connsiteY2" fmla="*/ 4643505 h 6887325"/>
              <a:gd name="connsiteX3" fmla="*/ 3505334 w 3879359"/>
              <a:gd name="connsiteY3" fmla="*/ 6880403 h 6887325"/>
              <a:gd name="connsiteX4" fmla="*/ 1806933 w 3879359"/>
              <a:gd name="connsiteY4" fmla="*/ 6866989 h 6887325"/>
              <a:gd name="connsiteX5" fmla="*/ 2843682 w 3879359"/>
              <a:gd name="connsiteY5" fmla="*/ 4000499 h 6887325"/>
              <a:gd name="connsiteX6" fmla="*/ 0 w 3879359"/>
              <a:gd name="connsiteY6" fmla="*/ 0 h 6887325"/>
              <a:gd name="connsiteX0" fmla="*/ 0 w 3879359"/>
              <a:gd name="connsiteY0" fmla="*/ 0 h 6887325"/>
              <a:gd name="connsiteX1" fmla="*/ 684861 w 3879359"/>
              <a:gd name="connsiteY1" fmla="*/ 9525 h 6887325"/>
              <a:gd name="connsiteX2" fmla="*/ 3879359 w 3879359"/>
              <a:gd name="connsiteY2" fmla="*/ 4643505 h 6887325"/>
              <a:gd name="connsiteX3" fmla="*/ 3505334 w 3879359"/>
              <a:gd name="connsiteY3" fmla="*/ 6880403 h 6887325"/>
              <a:gd name="connsiteX4" fmla="*/ 1806933 w 3879359"/>
              <a:gd name="connsiteY4" fmla="*/ 6866989 h 6887325"/>
              <a:gd name="connsiteX5" fmla="*/ 3015132 w 3879359"/>
              <a:gd name="connsiteY5" fmla="*/ 3143249 h 6887325"/>
              <a:gd name="connsiteX6" fmla="*/ 0 w 3879359"/>
              <a:gd name="connsiteY6" fmla="*/ 0 h 6887325"/>
              <a:gd name="connsiteX0" fmla="*/ 0 w 3879359"/>
              <a:gd name="connsiteY0" fmla="*/ 0 h 6887325"/>
              <a:gd name="connsiteX1" fmla="*/ 684861 w 3879359"/>
              <a:gd name="connsiteY1" fmla="*/ 9525 h 6887325"/>
              <a:gd name="connsiteX2" fmla="*/ 3879359 w 3879359"/>
              <a:gd name="connsiteY2" fmla="*/ 4643505 h 6887325"/>
              <a:gd name="connsiteX3" fmla="*/ 3505334 w 3879359"/>
              <a:gd name="connsiteY3" fmla="*/ 6880403 h 6887325"/>
              <a:gd name="connsiteX4" fmla="*/ 1806933 w 3879359"/>
              <a:gd name="connsiteY4" fmla="*/ 6866989 h 6887325"/>
              <a:gd name="connsiteX5" fmla="*/ 3015132 w 3879359"/>
              <a:gd name="connsiteY5" fmla="*/ 3143249 h 6887325"/>
              <a:gd name="connsiteX6" fmla="*/ 0 w 3879359"/>
              <a:gd name="connsiteY6" fmla="*/ 0 h 6887325"/>
              <a:gd name="connsiteX0" fmla="*/ 0 w 3879359"/>
              <a:gd name="connsiteY0" fmla="*/ 0 h 6881043"/>
              <a:gd name="connsiteX1" fmla="*/ 684861 w 3879359"/>
              <a:gd name="connsiteY1" fmla="*/ 9525 h 6881043"/>
              <a:gd name="connsiteX2" fmla="*/ 3879359 w 3879359"/>
              <a:gd name="connsiteY2" fmla="*/ 4643505 h 6881043"/>
              <a:gd name="connsiteX3" fmla="*/ 3505334 w 3879359"/>
              <a:gd name="connsiteY3" fmla="*/ 6880403 h 6881043"/>
              <a:gd name="connsiteX4" fmla="*/ 3015132 w 3879359"/>
              <a:gd name="connsiteY4" fmla="*/ 3143249 h 6881043"/>
              <a:gd name="connsiteX5" fmla="*/ 0 w 3879359"/>
              <a:gd name="connsiteY5" fmla="*/ 0 h 6881043"/>
              <a:gd name="connsiteX0" fmla="*/ 0 w 3505334"/>
              <a:gd name="connsiteY0" fmla="*/ 185300 h 7065810"/>
              <a:gd name="connsiteX1" fmla="*/ 684861 w 3505334"/>
              <a:gd name="connsiteY1" fmla="*/ 194825 h 7065810"/>
              <a:gd name="connsiteX2" fmla="*/ 3022109 w 3505334"/>
              <a:gd name="connsiteY2" fmla="*/ 1723655 h 7065810"/>
              <a:gd name="connsiteX3" fmla="*/ 3505334 w 3505334"/>
              <a:gd name="connsiteY3" fmla="*/ 7065703 h 7065810"/>
              <a:gd name="connsiteX4" fmla="*/ 3015132 w 3505334"/>
              <a:gd name="connsiteY4" fmla="*/ 3328549 h 7065810"/>
              <a:gd name="connsiteX5" fmla="*/ 0 w 3505334"/>
              <a:gd name="connsiteY5" fmla="*/ 185300 h 7065810"/>
              <a:gd name="connsiteX0" fmla="*/ 0 w 3505334"/>
              <a:gd name="connsiteY0" fmla="*/ 0 h 6880510"/>
              <a:gd name="connsiteX1" fmla="*/ 684861 w 3505334"/>
              <a:gd name="connsiteY1" fmla="*/ 9525 h 6880510"/>
              <a:gd name="connsiteX2" fmla="*/ 3022109 w 3505334"/>
              <a:gd name="connsiteY2" fmla="*/ 1538355 h 6880510"/>
              <a:gd name="connsiteX3" fmla="*/ 3505334 w 3505334"/>
              <a:gd name="connsiteY3" fmla="*/ 6880403 h 6880510"/>
              <a:gd name="connsiteX4" fmla="*/ 3015132 w 3505334"/>
              <a:gd name="connsiteY4" fmla="*/ 3143249 h 6880510"/>
              <a:gd name="connsiteX5" fmla="*/ 0 w 3505334"/>
              <a:gd name="connsiteY5" fmla="*/ 0 h 6880510"/>
              <a:gd name="connsiteX0" fmla="*/ 0 w 3505334"/>
              <a:gd name="connsiteY0" fmla="*/ 19050 h 6899560"/>
              <a:gd name="connsiteX1" fmla="*/ 818211 w 3505334"/>
              <a:gd name="connsiteY1" fmla="*/ 0 h 6899560"/>
              <a:gd name="connsiteX2" fmla="*/ 3022109 w 3505334"/>
              <a:gd name="connsiteY2" fmla="*/ 1557405 h 6899560"/>
              <a:gd name="connsiteX3" fmla="*/ 3505334 w 3505334"/>
              <a:gd name="connsiteY3" fmla="*/ 6899453 h 6899560"/>
              <a:gd name="connsiteX4" fmla="*/ 3015132 w 3505334"/>
              <a:gd name="connsiteY4" fmla="*/ 3162299 h 6899560"/>
              <a:gd name="connsiteX5" fmla="*/ 0 w 3505334"/>
              <a:gd name="connsiteY5" fmla="*/ 19050 h 6899560"/>
              <a:gd name="connsiteX0" fmla="*/ 0 w 3505334"/>
              <a:gd name="connsiteY0" fmla="*/ 0 h 6880510"/>
              <a:gd name="connsiteX1" fmla="*/ 856311 w 3505334"/>
              <a:gd name="connsiteY1" fmla="*/ 0 h 6880510"/>
              <a:gd name="connsiteX2" fmla="*/ 3022109 w 3505334"/>
              <a:gd name="connsiteY2" fmla="*/ 1538355 h 6880510"/>
              <a:gd name="connsiteX3" fmla="*/ 3505334 w 3505334"/>
              <a:gd name="connsiteY3" fmla="*/ 6880403 h 6880510"/>
              <a:gd name="connsiteX4" fmla="*/ 3015132 w 3505334"/>
              <a:gd name="connsiteY4" fmla="*/ 3143249 h 6880510"/>
              <a:gd name="connsiteX5" fmla="*/ 0 w 3505334"/>
              <a:gd name="connsiteY5" fmla="*/ 0 h 6880510"/>
              <a:gd name="connsiteX0" fmla="*/ 0 w 3344240"/>
              <a:gd name="connsiteY0" fmla="*/ 0 h 3175566"/>
              <a:gd name="connsiteX1" fmla="*/ 856311 w 3344240"/>
              <a:gd name="connsiteY1" fmla="*/ 0 h 3175566"/>
              <a:gd name="connsiteX2" fmla="*/ 3022109 w 3344240"/>
              <a:gd name="connsiteY2" fmla="*/ 1538355 h 3175566"/>
              <a:gd name="connsiteX3" fmla="*/ 3015132 w 3344240"/>
              <a:gd name="connsiteY3" fmla="*/ 3143249 h 3175566"/>
              <a:gd name="connsiteX4" fmla="*/ 0 w 3344240"/>
              <a:gd name="connsiteY4" fmla="*/ 0 h 3175566"/>
              <a:gd name="connsiteX0" fmla="*/ 0 w 3177933"/>
              <a:gd name="connsiteY0" fmla="*/ 0 h 3143249"/>
              <a:gd name="connsiteX1" fmla="*/ 856311 w 3177933"/>
              <a:gd name="connsiteY1" fmla="*/ 0 h 3143249"/>
              <a:gd name="connsiteX2" fmla="*/ 3022109 w 3177933"/>
              <a:gd name="connsiteY2" fmla="*/ 1538355 h 3143249"/>
              <a:gd name="connsiteX3" fmla="*/ 3015132 w 3177933"/>
              <a:gd name="connsiteY3" fmla="*/ 3143249 h 3143249"/>
              <a:gd name="connsiteX4" fmla="*/ 0 w 3177933"/>
              <a:gd name="connsiteY4" fmla="*/ 0 h 3143249"/>
              <a:gd name="connsiteX0" fmla="*/ 0 w 3030687"/>
              <a:gd name="connsiteY0" fmla="*/ 0 h 3143249"/>
              <a:gd name="connsiteX1" fmla="*/ 856311 w 3030687"/>
              <a:gd name="connsiteY1" fmla="*/ 0 h 3143249"/>
              <a:gd name="connsiteX2" fmla="*/ 3022109 w 3030687"/>
              <a:gd name="connsiteY2" fmla="*/ 1538355 h 3143249"/>
              <a:gd name="connsiteX3" fmla="*/ 3015132 w 3030687"/>
              <a:gd name="connsiteY3" fmla="*/ 3143249 h 3143249"/>
              <a:gd name="connsiteX4" fmla="*/ 0 w 3030687"/>
              <a:gd name="connsiteY4" fmla="*/ 0 h 3143249"/>
              <a:gd name="connsiteX0" fmla="*/ 0 w 3030687"/>
              <a:gd name="connsiteY0" fmla="*/ 0 h 3143249"/>
              <a:gd name="connsiteX1" fmla="*/ 856311 w 3030687"/>
              <a:gd name="connsiteY1" fmla="*/ 0 h 3143249"/>
              <a:gd name="connsiteX2" fmla="*/ 3022109 w 3030687"/>
              <a:gd name="connsiteY2" fmla="*/ 1538355 h 3143249"/>
              <a:gd name="connsiteX3" fmla="*/ 3015132 w 3030687"/>
              <a:gd name="connsiteY3" fmla="*/ 3143249 h 3143249"/>
              <a:gd name="connsiteX4" fmla="*/ 0 w 3030687"/>
              <a:gd name="connsiteY4" fmla="*/ 0 h 3143249"/>
              <a:gd name="connsiteX0" fmla="*/ 0 w 3030687"/>
              <a:gd name="connsiteY0" fmla="*/ 0 h 3143249"/>
              <a:gd name="connsiteX1" fmla="*/ 856311 w 3030687"/>
              <a:gd name="connsiteY1" fmla="*/ 0 h 3143249"/>
              <a:gd name="connsiteX2" fmla="*/ 3022109 w 3030687"/>
              <a:gd name="connsiteY2" fmla="*/ 1538355 h 3143249"/>
              <a:gd name="connsiteX3" fmla="*/ 3015132 w 3030687"/>
              <a:gd name="connsiteY3" fmla="*/ 3143249 h 3143249"/>
              <a:gd name="connsiteX4" fmla="*/ 0 w 3030687"/>
              <a:gd name="connsiteY4" fmla="*/ 0 h 3143249"/>
              <a:gd name="connsiteX0" fmla="*/ 0 w 3030687"/>
              <a:gd name="connsiteY0" fmla="*/ 0 h 3143249"/>
              <a:gd name="connsiteX1" fmla="*/ 856311 w 3030687"/>
              <a:gd name="connsiteY1" fmla="*/ 0 h 3143249"/>
              <a:gd name="connsiteX2" fmla="*/ 3022109 w 3030687"/>
              <a:gd name="connsiteY2" fmla="*/ 1538355 h 3143249"/>
              <a:gd name="connsiteX3" fmla="*/ 3015132 w 3030687"/>
              <a:gd name="connsiteY3" fmla="*/ 3143249 h 3143249"/>
              <a:gd name="connsiteX4" fmla="*/ 0 w 3030687"/>
              <a:gd name="connsiteY4" fmla="*/ 0 h 3143249"/>
              <a:gd name="connsiteX0" fmla="*/ 0 w 3034731"/>
              <a:gd name="connsiteY0" fmla="*/ 0 h 3152774"/>
              <a:gd name="connsiteX1" fmla="*/ 856311 w 3034731"/>
              <a:gd name="connsiteY1" fmla="*/ 0 h 3152774"/>
              <a:gd name="connsiteX2" fmla="*/ 3022109 w 3034731"/>
              <a:gd name="connsiteY2" fmla="*/ 1538355 h 3152774"/>
              <a:gd name="connsiteX3" fmla="*/ 3034182 w 3034731"/>
              <a:gd name="connsiteY3" fmla="*/ 3152774 h 3152774"/>
              <a:gd name="connsiteX4" fmla="*/ 0 w 3034731"/>
              <a:gd name="connsiteY4" fmla="*/ 0 h 3152774"/>
              <a:gd name="connsiteX0" fmla="*/ 0 w 3049737"/>
              <a:gd name="connsiteY0" fmla="*/ 0 h 3152774"/>
              <a:gd name="connsiteX1" fmla="*/ 856311 w 3049737"/>
              <a:gd name="connsiteY1" fmla="*/ 0 h 3152774"/>
              <a:gd name="connsiteX2" fmla="*/ 3041159 w 3049737"/>
              <a:gd name="connsiteY2" fmla="*/ 1538355 h 3152774"/>
              <a:gd name="connsiteX3" fmla="*/ 3034182 w 3049737"/>
              <a:gd name="connsiteY3" fmla="*/ 3152774 h 3152774"/>
              <a:gd name="connsiteX4" fmla="*/ 0 w 3049737"/>
              <a:gd name="connsiteY4" fmla="*/ 0 h 3152774"/>
              <a:gd name="connsiteX0" fmla="*/ 0 w 3042544"/>
              <a:gd name="connsiteY0" fmla="*/ 0 h 3152774"/>
              <a:gd name="connsiteX1" fmla="*/ 856311 w 3042544"/>
              <a:gd name="connsiteY1" fmla="*/ 0 h 3152774"/>
              <a:gd name="connsiteX2" fmla="*/ 3041159 w 3042544"/>
              <a:gd name="connsiteY2" fmla="*/ 1538355 h 3152774"/>
              <a:gd name="connsiteX3" fmla="*/ 3034182 w 3042544"/>
              <a:gd name="connsiteY3" fmla="*/ 3152774 h 3152774"/>
              <a:gd name="connsiteX4" fmla="*/ 0 w 3042544"/>
              <a:gd name="connsiteY4" fmla="*/ 0 h 3152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2544" h="3152774">
                <a:moveTo>
                  <a:pt x="0" y="0"/>
                </a:moveTo>
                <a:lnTo>
                  <a:pt x="856311" y="0"/>
                </a:lnTo>
                <a:cubicBezTo>
                  <a:pt x="1483821" y="283380"/>
                  <a:pt x="2407009" y="916547"/>
                  <a:pt x="3041159" y="1538355"/>
                </a:cubicBezTo>
                <a:cubicBezTo>
                  <a:pt x="3048538" y="2157480"/>
                  <a:pt x="3023517" y="2551916"/>
                  <a:pt x="3034182" y="3152774"/>
                </a:cubicBezTo>
                <a:cubicBezTo>
                  <a:pt x="2258364" y="971638"/>
                  <a:pt x="23253" y="30162"/>
                  <a:pt x="0" y="0"/>
                </a:cubicBezTo>
                <a:close/>
              </a:path>
            </a:pathLst>
          </a:cu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1"/>
              </a:solidFill>
            </a:endParaRPr>
          </a:p>
        </p:txBody>
      </p:sp>
      <p:pic>
        <p:nvPicPr>
          <p:cNvPr id="11" name="Bild 10">
            <a:extLst>
              <a:ext uri="{FF2B5EF4-FFF2-40B4-BE49-F238E27FC236}">
                <a16:creationId xmlns:a16="http://schemas.microsoft.com/office/drawing/2014/main" id="{939DC746-39CD-494A-BA5F-2182901E45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913" y="150012"/>
            <a:ext cx="1080120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663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alt. 2 med symbo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816B1E-6686-4AB8-A8B9-FD07C77FE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591" y="5877272"/>
            <a:ext cx="9803258" cy="648072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30923E6-61EF-4A3E-8BD8-D91CCD43239A}"/>
              </a:ext>
            </a:extLst>
          </p:cNvPr>
          <p:cNvSpPr/>
          <p:nvPr userDrawn="1"/>
        </p:nvSpPr>
        <p:spPr>
          <a:xfrm>
            <a:off x="0" y="0"/>
            <a:ext cx="12192000" cy="55892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C473C448-121B-4AEA-A44C-2271ECA2AAB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359696" y="548680"/>
            <a:ext cx="5598560" cy="4608512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Infoga bildsymbol från bildbanken</a:t>
            </a:r>
          </a:p>
        </p:txBody>
      </p:sp>
    </p:spTree>
    <p:extLst>
      <p:ext uri="{BB962C8B-B14F-4D97-AF65-F5344CB8AC3E}">
        <p14:creationId xmlns:p14="http://schemas.microsoft.com/office/powerpoint/2010/main" val="2652450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alt. 3 med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816B1E-6686-4AB8-A8B9-FD07C77FE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591" y="5877272"/>
            <a:ext cx="9803258" cy="648072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1BA7C1AB-ED5B-4BF5-8FDC-B156F0B86D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9256" cy="558924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324000" marR="0" lvl="0" indent="-3240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Infoga bild från Bildbanken</a:t>
            </a:r>
          </a:p>
        </p:txBody>
      </p:sp>
    </p:spTree>
    <p:extLst>
      <p:ext uri="{BB962C8B-B14F-4D97-AF65-F5344CB8AC3E}">
        <p14:creationId xmlns:p14="http://schemas.microsoft.com/office/powerpoint/2010/main" val="34629593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alvsida bild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EED1C9-7DBC-4EDD-AD59-FF58B14DF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579" y="764704"/>
            <a:ext cx="5040000" cy="476752"/>
          </a:xfrm>
        </p:spPr>
        <p:txBody>
          <a:bodyPr>
            <a:noAutofit/>
          </a:bodyPr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01E449F7-EBF4-4F04-8325-15811C7477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6331" y="1620000"/>
            <a:ext cx="5040000" cy="4352400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0D0DBC3D-8383-44FF-8A83-C07936B3DD5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015200" y="0"/>
            <a:ext cx="5176800" cy="6858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324000" marR="0" lvl="0" indent="-3240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Infoga bild från Bildbanken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6A423FF2-3BB7-4F25-ADA5-8900621D223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3CAB3A1-2D40-4BA9-A61B-AFD14D1D0A73}" type="datetimeFigureOut">
              <a:rPr lang="sv-SE" smtClean="0"/>
              <a:pPr/>
              <a:t>2020-08-27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5654FB46-1359-4270-8FB5-3CDA0DEFA09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993663" y="6356350"/>
            <a:ext cx="4072668" cy="365123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5398443F-7C0C-4FEC-9C61-F686C1DB2B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96A28D3-22CF-4FB0-80FD-EC473B325B3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2" name="Platshållare för text 12">
            <a:extLst>
              <a:ext uri="{FF2B5EF4-FFF2-40B4-BE49-F238E27FC236}">
                <a16:creationId xmlns:a16="http://schemas.microsoft.com/office/drawing/2014/main" id="{D49D233C-5797-43DF-9B05-2ED72771536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136560" y="5873046"/>
            <a:ext cx="720080" cy="720080"/>
          </a:xfr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47692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a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EED1C9-7DBC-4EDD-AD59-FF58B14DF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5807" y="764704"/>
            <a:ext cx="5040000" cy="476752"/>
          </a:xfrm>
        </p:spPr>
        <p:txBody>
          <a:bodyPr>
            <a:noAutofit/>
          </a:bodyPr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01E449F7-EBF4-4F04-8325-15811C7477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35806" y="1628800"/>
            <a:ext cx="5040000" cy="4352400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0D0DBC3D-8383-44FF-8A83-C07936B3DD5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5176800" cy="6858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324000" marR="0" lvl="0" indent="-3240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Infoga bild från Bildbanken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6A423FF2-3BB7-4F25-ADA5-8900621D22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135806" y="6356347"/>
            <a:ext cx="910953" cy="365125"/>
          </a:xfrm>
        </p:spPr>
        <p:txBody>
          <a:bodyPr/>
          <a:lstStyle/>
          <a:p>
            <a:fld id="{C3CAB3A1-2D40-4BA9-A61B-AFD14D1D0A73}" type="datetimeFigureOut">
              <a:rPr lang="sv-SE" smtClean="0"/>
              <a:pPr/>
              <a:t>2020-08-27</a:t>
            </a:fld>
            <a:endParaRPr lang="sv-SE" dirty="0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5654FB46-1359-4270-8FB5-3CDA0DEFA09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7046759" y="6356349"/>
            <a:ext cx="3077903" cy="365123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5398443F-7C0C-4FEC-9C61-F686C1DB2B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222393" y="6356347"/>
            <a:ext cx="432742" cy="365125"/>
          </a:xfrm>
        </p:spPr>
        <p:txBody>
          <a:bodyPr/>
          <a:lstStyle>
            <a:lvl1pPr algn="r">
              <a:defRPr/>
            </a:lvl1pPr>
          </a:lstStyle>
          <a:p>
            <a:fld id="{696A28D3-22CF-4FB0-80FD-EC473B325B38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29194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a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0D0DBC3D-8383-44FF-8A83-C07936B3DD5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24680" y="-27383"/>
            <a:ext cx="12216680" cy="688538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324000" marR="0" lvl="0" indent="-3240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Infoga bild från Bildbanken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69932A1-0A07-428E-A519-1FF9FB23F9F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08000" y="1458293"/>
            <a:ext cx="10176000" cy="1325206"/>
          </a:xfrm>
        </p:spPr>
        <p:txBody>
          <a:bodyPr/>
          <a:lstStyle>
            <a:lvl1pPr marL="0" indent="0">
              <a:buNone/>
              <a:defRPr/>
            </a:lvl1pPr>
            <a:lvl2pPr marL="324000" indent="0">
              <a:buNone/>
              <a:defRPr/>
            </a:lvl2pPr>
            <a:lvl3pPr marL="648000" indent="0">
              <a:buNone/>
              <a:defRPr/>
            </a:lvl3pPr>
            <a:lvl4pPr marL="972000" indent="0">
              <a:buNone/>
              <a:defRPr/>
            </a:lvl4pPr>
            <a:lvl5pPr marL="1296000" indent="0">
              <a:buNone/>
              <a:defRPr/>
            </a:lvl5pPr>
          </a:lstStyle>
          <a:p>
            <a:pPr lvl="0"/>
            <a:r>
              <a:rPr lang="sv-SE" dirty="0"/>
              <a:t>Tänk på läsbarheten. Använd svart text mot ljus bild eller vit text mot mörk bild.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EB454AA7-BBE5-4627-8DBF-CC15B788FB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36560" y="5873046"/>
            <a:ext cx="720080" cy="720080"/>
          </a:xfr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DF76FBD-C707-49B5-87D5-847BD53A3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43279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ul båge spe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 3">
            <a:extLst>
              <a:ext uri="{FF2B5EF4-FFF2-40B4-BE49-F238E27FC236}">
                <a16:creationId xmlns:a16="http://schemas.microsoft.com/office/drawing/2014/main" id="{226445AD-7918-470F-B2F7-5D31B2BABD8F}"/>
              </a:ext>
            </a:extLst>
          </p:cNvPr>
          <p:cNvSpPr/>
          <p:nvPr/>
        </p:nvSpPr>
        <p:spPr>
          <a:xfrm>
            <a:off x="0" y="0"/>
            <a:ext cx="8801100" cy="6858000"/>
          </a:xfrm>
          <a:custGeom>
            <a:avLst/>
            <a:gdLst>
              <a:gd name="connsiteX0" fmla="*/ 8218170 w 8801100"/>
              <a:gd name="connsiteY0" fmla="*/ 6858000 h 6858000"/>
              <a:gd name="connsiteX1" fmla="*/ 0 w 8801100"/>
              <a:gd name="connsiteY1" fmla="*/ 6858000 h 6858000"/>
              <a:gd name="connsiteX2" fmla="*/ 0 w 8801100"/>
              <a:gd name="connsiteY2" fmla="*/ 0 h 6858000"/>
              <a:gd name="connsiteX3" fmla="*/ 8161656 w 8801100"/>
              <a:gd name="connsiteY3" fmla="*/ 0 h 6858000"/>
              <a:gd name="connsiteX4" fmla="*/ 8804910 w 8801100"/>
              <a:gd name="connsiteY4" fmla="*/ 3429000 h 6858000"/>
              <a:gd name="connsiteX5" fmla="*/ 8218170 w 88011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01100" h="6858000">
                <a:moveTo>
                  <a:pt x="8218170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8161656" y="0"/>
                </a:lnTo>
                <a:cubicBezTo>
                  <a:pt x="8161656" y="0"/>
                  <a:pt x="8804910" y="1645285"/>
                  <a:pt x="8804910" y="3429000"/>
                </a:cubicBezTo>
                <a:cubicBezTo>
                  <a:pt x="8805545" y="5099685"/>
                  <a:pt x="8218170" y="6858000"/>
                  <a:pt x="8218170" y="6858000"/>
                </a:cubicBezTo>
                <a:close/>
              </a:path>
            </a:pathLst>
          </a:custGeom>
          <a:solidFill>
            <a:schemeClr val="bg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0B9D807F-346C-42C2-ADD5-AB61F2461F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8000" y="1511301"/>
            <a:ext cx="6717743" cy="4644000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FBAF834-14F0-46D4-B2CF-3C8FD3663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000" y="509388"/>
            <a:ext cx="6717743" cy="720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01630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>
            <a:extLst>
              <a:ext uri="{FF2B5EF4-FFF2-40B4-BE49-F238E27FC236}">
                <a16:creationId xmlns:a16="http://schemas.microsoft.com/office/drawing/2014/main" id="{9AE9D7D4-CF7B-4CB6-B575-673DB9EC73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8500" y="571500"/>
            <a:ext cx="5715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880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FDB03D-A6D7-4606-9BE4-CE04FBE44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BC6A3DC-AD5D-45E7-A458-75DD5D5455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D2FB97-0F6D-4CFC-9A04-6D63132E7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B3A1-2D40-4BA9-A61B-AFD14D1D0A73}" type="datetimeFigureOut">
              <a:rPr lang="sv-SE" smtClean="0"/>
              <a:t>2020-08-27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69EF2DC-A044-4F97-B0CD-431ABA535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07E2176-57E5-4456-A5A4-651722E60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A28D3-22CF-4FB0-80FD-EC473B325B3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2148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15F10B-3E52-4A01-A074-8FACED829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0816" y="2564904"/>
            <a:ext cx="6370622" cy="720000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837DAB8-FB21-4D42-8249-61209DB205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80000" y="3329642"/>
            <a:ext cx="6370622" cy="36023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C93CF3E-FD48-488B-BD44-A66A90A930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80000" y="3734618"/>
            <a:ext cx="6370622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C3CAB3A1-2D40-4BA9-A61B-AFD14D1D0A73}" type="datetimeFigureOut">
              <a:rPr lang="sv-SE" smtClean="0"/>
              <a:pPr/>
              <a:t>2020-08-27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C6911B9-2C51-4BA5-A9CC-26E676A0F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0555" y="6356349"/>
            <a:ext cx="8196085" cy="365125"/>
          </a:xfr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B248BA8-C62D-4B40-910D-A5D0B62C2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07320" y="6356348"/>
            <a:ext cx="432742" cy="365125"/>
          </a:xfrm>
        </p:spPr>
        <p:txBody>
          <a:bodyPr/>
          <a:lstStyle/>
          <a:p>
            <a:fld id="{696A28D3-22CF-4FB0-80FD-EC473B325B38}" type="slidenum">
              <a:rPr lang="sv-SE" smtClean="0"/>
              <a:t>‹#›</a:t>
            </a:fld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E48F43F3-8725-4978-AD0F-851BF84E9977}"/>
              </a:ext>
            </a:extLst>
          </p:cNvPr>
          <p:cNvSpPr/>
          <p:nvPr userDrawn="1"/>
        </p:nvSpPr>
        <p:spPr>
          <a:xfrm>
            <a:off x="0" y="0"/>
            <a:ext cx="180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F5B0D707-3061-4AD5-984C-9C10D779A269}"/>
              </a:ext>
            </a:extLst>
          </p:cNvPr>
          <p:cNvSpPr/>
          <p:nvPr userDrawn="1"/>
        </p:nvSpPr>
        <p:spPr>
          <a:xfrm>
            <a:off x="12012000" y="0"/>
            <a:ext cx="180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009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BD5745-D09E-40AF-B411-41D97075C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F38C46-6AF1-4B68-BC01-6E950AA58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07999" y="1535113"/>
            <a:ext cx="4994401" cy="4351338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7D4F25B-617D-4324-9D7D-CA844B9FB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9598" y="1530217"/>
            <a:ext cx="4994401" cy="4351338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C4419C6-376D-4C6E-BE3D-B274817B4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B3A1-2D40-4BA9-A61B-AFD14D1D0A73}" type="datetimeFigureOut">
              <a:rPr lang="sv-SE" smtClean="0"/>
              <a:t>2020-08-27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13E5173-5D2E-4D30-9FFA-AA056111F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588ACC9-BF94-484B-9A2B-454F065F7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A28D3-22CF-4FB0-80FD-EC473B325B3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0192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F63D6F9-84B0-4A5C-8E4B-BC68E6C6EF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7533" y="1535113"/>
            <a:ext cx="4988984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52354B6-EA03-4633-BF8C-740DFABDCC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07533" y="2226392"/>
            <a:ext cx="4988984" cy="3774405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649AF67-0586-4B82-B127-BCF1D142CD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5485" y="1529883"/>
            <a:ext cx="4988984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08B6D22-C9A1-4DC3-9391-6DE49E2DA5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5485" y="2226391"/>
            <a:ext cx="4988984" cy="3774405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E30EC6AC-22D3-4986-B75B-4A9C4E008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B3A1-2D40-4BA9-A61B-AFD14D1D0A73}" type="datetimeFigureOut">
              <a:rPr lang="sv-SE" smtClean="0"/>
              <a:t>2020-08-27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4CAA757E-6409-4B8A-9DCF-C2B973D9C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5F956D3A-FB10-4BC7-B775-EEC3B0F09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A28D3-22CF-4FB0-80FD-EC473B325B38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Rubrik 10">
            <a:extLst>
              <a:ext uri="{FF2B5EF4-FFF2-40B4-BE49-F238E27FC236}">
                <a16:creationId xmlns:a16="http://schemas.microsoft.com/office/drawing/2014/main" id="{B6E6C1AE-FB17-4361-B576-BEA64F324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57892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002D4F-0565-4D94-B732-A81A7631C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9290BF0-624A-4FEB-AD73-4B87CFDED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B3A1-2D40-4BA9-A61B-AFD14D1D0A73}" type="datetimeFigureOut">
              <a:rPr lang="sv-SE" smtClean="0"/>
              <a:t>2020-08-27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A57C6F1-0C9D-4071-9328-1490E5D8E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D3DB7D4-08D4-4FBD-BD00-F4ED9229D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A28D3-22CF-4FB0-80FD-EC473B325B3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4823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BA94A45A-C174-4054-A20D-27B4CD002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B3A1-2D40-4BA9-A61B-AFD14D1D0A73}" type="datetimeFigureOut">
              <a:rPr lang="sv-SE" smtClean="0"/>
              <a:t>2020-08-27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EE4D111-992E-4CFB-BAE2-CC3CDB8AF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83D67C0-CF9F-42BB-8C18-2A414B41A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A28D3-22CF-4FB0-80FD-EC473B325B3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6677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Rubrikbild alt.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15F10B-3E52-4A01-A074-8FACED829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0816" y="2564904"/>
            <a:ext cx="6370622" cy="720000"/>
          </a:xfrm>
        </p:spPr>
        <p:txBody>
          <a:bodyPr anchor="b">
            <a:noAutofit/>
          </a:bodyPr>
          <a:lstStyle>
            <a:lvl1pPr>
              <a:defRPr sz="3800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837DAB8-FB21-4D42-8249-61209DB205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80000" y="3329642"/>
            <a:ext cx="6370622" cy="36023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C93CF3E-FD48-488B-BD44-A66A90A930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80000" y="3734618"/>
            <a:ext cx="6370622" cy="365125"/>
          </a:xfrm>
        </p:spPr>
        <p:txBody>
          <a:bodyPr/>
          <a:lstStyle>
            <a:lvl1pPr>
              <a:defRPr sz="1500">
                <a:solidFill>
                  <a:schemeClr val="tx1"/>
                </a:solidFill>
              </a:defRPr>
            </a:lvl1pPr>
          </a:lstStyle>
          <a:p>
            <a:fld id="{C3CAB3A1-2D40-4BA9-A61B-AFD14D1D0A73}" type="datetimeFigureOut">
              <a:rPr lang="sv-SE" smtClean="0"/>
              <a:pPr/>
              <a:t>2020-08-27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C6911B9-2C51-4BA5-A9CC-26E676A0F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0555" y="6356349"/>
            <a:ext cx="8196085" cy="365125"/>
          </a:xfr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B248BA8-C62D-4B40-910D-A5D0B62C2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07320" y="6356348"/>
            <a:ext cx="432742" cy="365125"/>
          </a:xfrm>
        </p:spPr>
        <p:txBody>
          <a:bodyPr/>
          <a:lstStyle/>
          <a:p>
            <a:fld id="{696A28D3-22CF-4FB0-80FD-EC473B325B38}" type="slidenum">
              <a:rPr lang="sv-SE" smtClean="0"/>
              <a:t>‹#›</a:t>
            </a:fld>
            <a:endParaRPr lang="sv-SE"/>
          </a:p>
        </p:txBody>
      </p:sp>
      <p:pic>
        <p:nvPicPr>
          <p:cNvPr id="14" name="Bild 13">
            <a:extLst>
              <a:ext uri="{FF2B5EF4-FFF2-40B4-BE49-F238E27FC236}">
                <a16:creationId xmlns:a16="http://schemas.microsoft.com/office/drawing/2014/main" id="{3362D2E0-5466-47B8-B8DE-2C325B7853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913" y="150012"/>
            <a:ext cx="1080120" cy="1080120"/>
          </a:xfrm>
          <a:prstGeom prst="rect">
            <a:avLst/>
          </a:prstGeom>
        </p:spPr>
      </p:pic>
      <p:sp>
        <p:nvSpPr>
          <p:cNvPr id="18" name="Frihandsfigur: Form 17">
            <a:extLst>
              <a:ext uri="{FF2B5EF4-FFF2-40B4-BE49-F238E27FC236}">
                <a16:creationId xmlns:a16="http://schemas.microsoft.com/office/drawing/2014/main" id="{E67B33AE-D2CE-4C7C-9E35-D26FA53F1940}"/>
              </a:ext>
            </a:extLst>
          </p:cNvPr>
          <p:cNvSpPr/>
          <p:nvPr/>
        </p:nvSpPr>
        <p:spPr>
          <a:xfrm>
            <a:off x="9918700" y="0"/>
            <a:ext cx="2279650" cy="4527550"/>
          </a:xfrm>
          <a:custGeom>
            <a:avLst/>
            <a:gdLst>
              <a:gd name="connsiteX0" fmla="*/ 0 w 2279650"/>
              <a:gd name="connsiteY0" fmla="*/ 0 h 4527550"/>
              <a:gd name="connsiteX1" fmla="*/ 2273300 w 2279650"/>
              <a:gd name="connsiteY1" fmla="*/ 4527550 h 4527550"/>
              <a:gd name="connsiteX2" fmla="*/ 2279650 w 2279650"/>
              <a:gd name="connsiteY2" fmla="*/ 0 h 4527550"/>
              <a:gd name="connsiteX3" fmla="*/ 0 w 2279650"/>
              <a:gd name="connsiteY3" fmla="*/ 0 h 4527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9650" h="4527550">
                <a:moveTo>
                  <a:pt x="0" y="0"/>
                </a:moveTo>
                <a:cubicBezTo>
                  <a:pt x="0" y="0"/>
                  <a:pt x="1752600" y="3162300"/>
                  <a:pt x="2273300" y="4527550"/>
                </a:cubicBezTo>
                <a:lnTo>
                  <a:pt x="227965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00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0" name="Frihandsfigur: Form 19">
            <a:extLst>
              <a:ext uri="{FF2B5EF4-FFF2-40B4-BE49-F238E27FC236}">
                <a16:creationId xmlns:a16="http://schemas.microsoft.com/office/drawing/2014/main" id="{48039F6A-5BE8-4782-AC82-556D665F49CD}"/>
              </a:ext>
            </a:extLst>
          </p:cNvPr>
          <p:cNvSpPr/>
          <p:nvPr/>
        </p:nvSpPr>
        <p:spPr>
          <a:xfrm>
            <a:off x="0" y="1949450"/>
            <a:ext cx="2063750" cy="4908550"/>
          </a:xfrm>
          <a:custGeom>
            <a:avLst/>
            <a:gdLst>
              <a:gd name="connsiteX0" fmla="*/ 0 w 2063750"/>
              <a:gd name="connsiteY0" fmla="*/ 0 h 4908550"/>
              <a:gd name="connsiteX1" fmla="*/ 2063750 w 2063750"/>
              <a:gd name="connsiteY1" fmla="*/ 4908550 h 4908550"/>
              <a:gd name="connsiteX2" fmla="*/ 0 w 2063750"/>
              <a:gd name="connsiteY2" fmla="*/ 4908550 h 4908550"/>
              <a:gd name="connsiteX3" fmla="*/ 0 w 2063750"/>
              <a:gd name="connsiteY3" fmla="*/ 0 h 4908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63750" h="4908550">
                <a:moveTo>
                  <a:pt x="0" y="0"/>
                </a:moveTo>
                <a:cubicBezTo>
                  <a:pt x="0" y="0"/>
                  <a:pt x="1276350" y="2482850"/>
                  <a:pt x="2063750" y="4908550"/>
                </a:cubicBezTo>
                <a:lnTo>
                  <a:pt x="0" y="4908550"/>
                </a:lnTo>
                <a:lnTo>
                  <a:pt x="0" y="0"/>
                </a:lnTo>
                <a:close/>
              </a:path>
            </a:pathLst>
          </a:custGeom>
          <a:solidFill>
            <a:srgbClr val="003366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7166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alt. 3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345ECBA9-F164-4AB7-BFDD-AB09F701849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80000" y="1701694"/>
            <a:ext cx="11832000" cy="5158800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Infoga bild från Bildbanken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AC7ED846-FB07-41D2-803C-7B7EE2458B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85696" y="140048"/>
            <a:ext cx="1415322" cy="301647"/>
          </a:xfrm>
        </p:spPr>
        <p:txBody>
          <a:bodyPr/>
          <a:lstStyle>
            <a:lvl1pPr algn="r">
              <a:defRPr sz="1500">
                <a:solidFill>
                  <a:schemeClr val="tx1"/>
                </a:solidFill>
              </a:defRPr>
            </a:lvl1pPr>
          </a:lstStyle>
          <a:p>
            <a:fld id="{C3CAB3A1-2D40-4BA9-A61B-AFD14D1D0A73}" type="datetimeFigureOut">
              <a:rPr lang="sv-SE" smtClean="0"/>
              <a:pPr/>
              <a:t>2020-08-27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6FB8DC0-4468-4824-AF92-2ADA986B4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41487" y="6912768"/>
            <a:ext cx="8315153" cy="45719"/>
          </a:xfrm>
        </p:spPr>
        <p:txBody>
          <a:bodyPr/>
          <a:lstStyle>
            <a:lvl1pPr>
              <a:defRPr sz="100">
                <a:solidFill>
                  <a:srgbClr val="E6E6E6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70FAC23-DF2C-4B50-AECF-7A632A884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5360" y="6917719"/>
            <a:ext cx="432742" cy="45719"/>
          </a:xfrm>
        </p:spPr>
        <p:txBody>
          <a:bodyPr/>
          <a:lstStyle>
            <a:lvl1pPr>
              <a:defRPr sz="100">
                <a:solidFill>
                  <a:srgbClr val="E6E6E6"/>
                </a:solidFill>
              </a:defRPr>
            </a:lvl1pPr>
          </a:lstStyle>
          <a:p>
            <a:fld id="{696A28D3-22CF-4FB0-80FD-EC473B325B38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C31B49F8-8337-4A63-B860-74D97A487F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0816" y="1239848"/>
            <a:ext cx="8697541" cy="327546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46118340-7EF5-42F4-A242-D782504F7144}"/>
              </a:ext>
            </a:extLst>
          </p:cNvPr>
          <p:cNvSpPr/>
          <p:nvPr userDrawn="1"/>
        </p:nvSpPr>
        <p:spPr>
          <a:xfrm>
            <a:off x="0" y="0"/>
            <a:ext cx="180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24C8B542-A767-4C85-B7D6-B6E2D160FA45}"/>
              </a:ext>
            </a:extLst>
          </p:cNvPr>
          <p:cNvSpPr/>
          <p:nvPr userDrawn="1"/>
        </p:nvSpPr>
        <p:spPr>
          <a:xfrm>
            <a:off x="12012000" y="0"/>
            <a:ext cx="180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ubrik 6">
            <a:extLst>
              <a:ext uri="{FF2B5EF4-FFF2-40B4-BE49-F238E27FC236}">
                <a16:creationId xmlns:a16="http://schemas.microsoft.com/office/drawing/2014/main" id="{7793906D-44A5-480D-B05E-367ECCBA2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0815" y="509388"/>
            <a:ext cx="8697541" cy="730460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pic>
        <p:nvPicPr>
          <p:cNvPr id="15" name="Bild 14">
            <a:extLst>
              <a:ext uri="{FF2B5EF4-FFF2-40B4-BE49-F238E27FC236}">
                <a16:creationId xmlns:a16="http://schemas.microsoft.com/office/drawing/2014/main" id="{2E5D3818-F80C-4A2D-A385-2DDFFE645F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913" y="150012"/>
            <a:ext cx="1080120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958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3407ACE-5946-4E40-AB1D-F335253EF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000" y="509388"/>
            <a:ext cx="10176000" cy="720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F9D02A5-F05D-4D5E-A212-8B5C16FCE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7999" y="1535113"/>
            <a:ext cx="10176001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EFF7142-315F-44E7-A42C-DA2DC5B6F7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7999" y="6356349"/>
            <a:ext cx="9109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C3CAB3A1-2D40-4BA9-A61B-AFD14D1D0A73}" type="datetimeFigureOut">
              <a:rPr lang="sv-SE" smtClean="0"/>
              <a:pPr/>
              <a:t>2020-08-27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3A13C2D-A1D6-4AA7-8602-B0CA3DAB51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93663" y="6356349"/>
            <a:ext cx="890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ECA39A5-7F13-41E2-AE5C-779F2887C1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5360" y="6356348"/>
            <a:ext cx="4327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696A28D3-22CF-4FB0-80FD-EC473B325B38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C5D8D481-F981-4482-9E10-2ACF3BCCA3E2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1136560" y="5873046"/>
            <a:ext cx="720080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358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3" r:id="rId8"/>
    <p:sldLayoutId id="2147483656" r:id="rId9"/>
    <p:sldLayoutId id="2147483658" r:id="rId10"/>
    <p:sldLayoutId id="2147483657" r:id="rId11"/>
    <p:sldLayoutId id="2147483659" r:id="rId12"/>
    <p:sldLayoutId id="2147483660" r:id="rId13"/>
    <p:sldLayoutId id="2147483661" r:id="rId14"/>
    <p:sldLayoutId id="2147483662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8000" indent="-324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72000" indent="-324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96000" indent="-324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324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kassakontrollsystem@skatteverket.se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BF6FF70A-F9E1-4EFE-A4EE-03F1F7BD51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7614" y="2188029"/>
            <a:ext cx="7887385" cy="1027611"/>
          </a:xfrm>
        </p:spPr>
        <p:txBody>
          <a:bodyPr/>
          <a:lstStyle/>
          <a:p>
            <a:pPr algn="ctr"/>
            <a:r>
              <a:rPr lang="sv-SE" sz="2800" dirty="0" smtClean="0"/>
              <a:t>Förslag: bestämmelser om standardformat för export av data från journalminne </a:t>
            </a:r>
            <a:endParaRPr lang="sv-SE" sz="2800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91859028-44D4-48EB-8FB4-9B500B4924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00780" y="3409262"/>
            <a:ext cx="3972909" cy="365125"/>
          </a:xfrm>
        </p:spPr>
        <p:txBody>
          <a:bodyPr/>
          <a:lstStyle/>
          <a:p>
            <a:r>
              <a:rPr lang="sv-SE" b="1" dirty="0" smtClean="0"/>
              <a:t>Diskussionsunderlag</a:t>
            </a:r>
            <a:r>
              <a:rPr lang="sv-SE" b="1" dirty="0" smtClean="0"/>
              <a:t>: 27 augusti 2020</a:t>
            </a:r>
            <a:endParaRPr lang="sv-SE" b="1" dirty="0"/>
          </a:p>
        </p:txBody>
      </p:sp>
      <p:sp>
        <p:nvSpPr>
          <p:cNvPr id="2" name="textruta 1"/>
          <p:cNvSpPr txBox="1"/>
          <p:nvPr/>
        </p:nvSpPr>
        <p:spPr>
          <a:xfrm>
            <a:off x="620889" y="6005689"/>
            <a:ext cx="3604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 smtClean="0"/>
              <a:t>Projektgruppen: Föreskrifter om kassaregister</a:t>
            </a:r>
            <a:endParaRPr lang="sv-SE" sz="1200" dirty="0"/>
          </a:p>
        </p:txBody>
      </p:sp>
      <p:sp>
        <p:nvSpPr>
          <p:cNvPr id="3" name="textruta 2"/>
          <p:cNvSpPr txBox="1"/>
          <p:nvPr/>
        </p:nvSpPr>
        <p:spPr>
          <a:xfrm>
            <a:off x="2660768" y="4243706"/>
            <a:ext cx="5212216" cy="64633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v-SE" dirty="0" smtClean="0"/>
              <a:t>Videomöte: Skatteverket och Rådet för betal- och kassasystem, m.fl. deltagare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8938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/>
          <p:cNvSpPr txBox="1"/>
          <p:nvPr/>
        </p:nvSpPr>
        <p:spPr>
          <a:xfrm>
            <a:off x="1560936" y="1558609"/>
            <a:ext cx="916630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sv-SE" sz="2400" dirty="0" smtClean="0"/>
              <a:t>Lista</a:t>
            </a:r>
          </a:p>
          <a:p>
            <a:pPr marL="742950" lvl="2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en ’behållare’ som består av en möjlig upprepning av en specifik term</a:t>
            </a:r>
            <a:endParaRPr lang="sv-SE" sz="2000" dirty="0"/>
          </a:p>
          <a:p>
            <a:pPr marL="742950" lvl="2" indent="-28575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sv-SE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sv-SE" dirty="0" smtClean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sv-SE" dirty="0" smtClean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sv-SE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 smtClean="0"/>
          </a:p>
          <a:p>
            <a:pPr lvl="2"/>
            <a:endParaRPr lang="sv-S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2" name="textruta 1"/>
          <p:cNvSpPr txBox="1"/>
          <p:nvPr/>
        </p:nvSpPr>
        <p:spPr>
          <a:xfrm>
            <a:off x="1047751" y="2559627"/>
            <a:ext cx="1042035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sv-SE" sz="1500" dirty="0">
                <a:solidFill>
                  <a:srgbClr val="000000"/>
                </a:solidFill>
                <a:highlight>
                  <a:srgbClr val="FFFF00"/>
                </a:highlight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&lt;utreko:TotalaForsaljningssummorPerBetalningsmedelLISTA&gt;</a:t>
            </a:r>
            <a:endParaRPr lang="sv-SE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500" dirty="0">
                <a:solidFill>
                  <a:srgbClr val="000000"/>
                </a:solidFill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	&lt;utreko:TotalForsaljningssummaPerBetalningsmedel&gt;</a:t>
            </a:r>
            <a:endParaRPr lang="sv-SE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500" dirty="0">
                <a:solidFill>
                  <a:srgbClr val="000000"/>
                </a:solidFill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		&lt;utreko:Betalningsmedel&gt;Kontant&lt;/utreko:Betalningsmedel&gt;</a:t>
            </a:r>
            <a:endParaRPr lang="sv-SE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500" dirty="0">
                <a:solidFill>
                  <a:srgbClr val="000000"/>
                </a:solidFill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		&lt;utreko:ForsaljningssummaPerBetalningsmedel&gt;49.00&lt;/utreko:ForsaljningssummaPerBetalningsmedel&gt;</a:t>
            </a:r>
            <a:endParaRPr lang="sv-SE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500" dirty="0">
                <a:solidFill>
                  <a:srgbClr val="000000"/>
                </a:solidFill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	&lt;/utreko:TotalForsaljningssummaPerBetalningsmedel&gt;</a:t>
            </a:r>
            <a:endParaRPr lang="sv-SE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500" dirty="0">
                <a:solidFill>
                  <a:srgbClr val="000000"/>
                </a:solidFill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	&lt;utreko:TotalForsaljningssummaPerBetalningsmedel&gt;</a:t>
            </a:r>
            <a:endParaRPr lang="sv-SE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500" dirty="0">
                <a:solidFill>
                  <a:srgbClr val="000000"/>
                </a:solidFill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		&lt;utreko:Betalningsmedel&gt;Kort&lt;/utreko:Betalningsmedel&gt;</a:t>
            </a:r>
            <a:endParaRPr lang="sv-SE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500" dirty="0">
                <a:solidFill>
                  <a:srgbClr val="000000"/>
                </a:solidFill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		&lt;utreko:ForsaljningssummaPerBetalningsmedel&gt;151.00&lt;/utreko:ForsaljningssummaPerBetalningsmedel&gt;</a:t>
            </a:r>
            <a:endParaRPr lang="sv-SE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500" dirty="0">
                <a:solidFill>
                  <a:srgbClr val="000000"/>
                </a:solidFill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	&lt;/utreko:TotalForsaljningssummaPerBetalningsmedel&gt;</a:t>
            </a:r>
            <a:endParaRPr lang="sv-SE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500" dirty="0">
                <a:solidFill>
                  <a:srgbClr val="000000"/>
                </a:solidFill>
                <a:highlight>
                  <a:srgbClr val="FFFF00"/>
                </a:highlight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&lt;/utreko:TotalaForsaljningssummorPerBetalningsmedelLISTA&gt;</a:t>
            </a:r>
            <a:endParaRPr lang="sv-SE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textruta 6"/>
          <p:cNvSpPr txBox="1"/>
          <p:nvPr/>
        </p:nvSpPr>
        <p:spPr>
          <a:xfrm>
            <a:off x="1475211" y="593548"/>
            <a:ext cx="6395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 smtClean="0">
                <a:latin typeface="+mj-lt"/>
              </a:rPr>
              <a:t>Olika formattyper  (forts.) </a:t>
            </a:r>
          </a:p>
        </p:txBody>
      </p:sp>
    </p:spTree>
    <p:extLst>
      <p:ext uri="{BB962C8B-B14F-4D97-AF65-F5344CB8AC3E}">
        <p14:creationId xmlns:p14="http://schemas.microsoft.com/office/powerpoint/2010/main" val="176571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1513311" y="513042"/>
            <a:ext cx="8957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/>
              <a:t>Strukturen på exporten</a:t>
            </a:r>
            <a:endParaRPr lang="sv-SE" sz="3200" dirty="0" smtClean="0">
              <a:latin typeface="+mj-lt"/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1513311" y="1558849"/>
            <a:ext cx="802640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Information om exporten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/>
              <a:t>Inloggad användare vid export av journalminnet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/>
              <a:t>Beteckning på det kassaregister som exporten sker ifrån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/>
              <a:t>Tidpunkt när exporten sker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/>
              <a:t>Vald period för exporten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/>
              <a:t>Valda kassaregister för exporten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/>
              <a:t>Information om företaget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/>
              <a:t>De kassaregistersystem som exporten avser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Lista med händelser</a:t>
            </a:r>
            <a:endParaRPr lang="sv-SE" dirty="0"/>
          </a:p>
          <a:p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118714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/>
        </p:nvSpPr>
        <p:spPr>
          <a:xfrm>
            <a:off x="1646661" y="1270558"/>
            <a:ext cx="667818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Händelserna kan grupperas enligt följande: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Artiklar som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sz="2000" i="1" dirty="0" smtClean="0"/>
              <a:t>registreras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sz="2000" i="1" dirty="0" smtClean="0"/>
              <a:t>ändras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sz="2000" i="1" dirty="0"/>
              <a:t>t</a:t>
            </a:r>
            <a:r>
              <a:rPr lang="sv-SE" sz="2000" i="1" dirty="0" smtClean="0"/>
              <a:t>as bort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sz="2000" i="1" dirty="0" smtClean="0"/>
              <a:t>parkeras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sz="2000" i="1" dirty="0" smtClean="0"/>
              <a:t>flyttas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Olika typer av kvitton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Rapporter</a:t>
            </a:r>
            <a:endParaRPr lang="sv-SE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In-och utloggning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Start och stopp</a:t>
            </a:r>
          </a:p>
        </p:txBody>
      </p:sp>
      <p:sp>
        <p:nvSpPr>
          <p:cNvPr id="5" name="textruta 4"/>
          <p:cNvSpPr txBox="1"/>
          <p:nvPr/>
        </p:nvSpPr>
        <p:spPr>
          <a:xfrm>
            <a:off x="1570461" y="394877"/>
            <a:ext cx="58087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 smtClean="0">
                <a:latin typeface="+mj-lt"/>
              </a:rPr>
              <a:t>Strukturen på exporten  (forts.)</a:t>
            </a:r>
            <a:endParaRPr lang="sv-SE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9158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1570461" y="1408034"/>
            <a:ext cx="772593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Tre termer som är gemensamma för alla händelser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Inloggad användare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/>
              <a:t>Kassabeteckning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Registreringstidpunkt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sz="2000" i="1" dirty="0" smtClean="0"/>
              <a:t>När registreringen av händelsen sker</a:t>
            </a:r>
          </a:p>
        </p:txBody>
      </p:sp>
      <p:sp>
        <p:nvSpPr>
          <p:cNvPr id="5" name="textruta 4"/>
          <p:cNvSpPr txBox="1"/>
          <p:nvPr/>
        </p:nvSpPr>
        <p:spPr>
          <a:xfrm>
            <a:off x="1570461" y="394877"/>
            <a:ext cx="58087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/>
              <a:t>Strukturen på exporten</a:t>
            </a:r>
            <a:r>
              <a:rPr lang="sv-SE" sz="3200" dirty="0" smtClean="0">
                <a:latin typeface="+mj-lt"/>
              </a:rPr>
              <a:t>  (forts.)</a:t>
            </a:r>
            <a:endParaRPr lang="sv-SE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9444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/>
        </p:nvSpPr>
        <p:spPr>
          <a:xfrm>
            <a:off x="1560936" y="1409242"/>
            <a:ext cx="840602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Varje händelse som har med gruppen artikel att göra innehåller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Identitetsbeteckning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sz="2000" i="1" dirty="0"/>
              <a:t>e</a:t>
            </a:r>
            <a:r>
              <a:rPr lang="sv-SE" sz="2000" i="1" dirty="0" smtClean="0"/>
              <a:t>n nyckel som håller ihop de registrerade artiklarna så att de hamnar på rätt kvitto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Typ av artikel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sz="2000" i="1" dirty="0"/>
              <a:t>vara eller tjänst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/>
              <a:t>Namn på </a:t>
            </a:r>
            <a:r>
              <a:rPr lang="sv-SE" sz="2000" dirty="0" smtClean="0"/>
              <a:t>huvudgrupp</a:t>
            </a:r>
            <a:endParaRPr lang="sv-SE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/>
              <a:t>Artikelnummer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Artikelnamn</a:t>
            </a:r>
            <a:endParaRPr lang="sv-S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5" name="textruta 4"/>
          <p:cNvSpPr txBox="1"/>
          <p:nvPr/>
        </p:nvSpPr>
        <p:spPr>
          <a:xfrm>
            <a:off x="1560936" y="529370"/>
            <a:ext cx="7079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 smtClean="0">
                <a:latin typeface="+mj-lt"/>
              </a:rPr>
              <a:t>Registrera artikel</a:t>
            </a:r>
            <a:endParaRPr lang="sv-SE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3977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/>
        </p:nvSpPr>
        <p:spPr>
          <a:xfrm>
            <a:off x="1145418" y="1463267"/>
            <a:ext cx="819974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/>
              <a:t>Antalet av den registrerade artikeln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Mängd </a:t>
            </a:r>
            <a:r>
              <a:rPr lang="sv-SE" sz="2000" dirty="0"/>
              <a:t>av registrerad </a:t>
            </a:r>
            <a:r>
              <a:rPr lang="sv-SE" sz="2000" dirty="0" smtClean="0"/>
              <a:t>artikel</a:t>
            </a:r>
            <a:endParaRPr lang="sv-SE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/>
              <a:t>Enhet för vikt, längd, tid eller </a:t>
            </a:r>
            <a:r>
              <a:rPr lang="sv-SE" sz="2000" dirty="0" smtClean="0"/>
              <a:t>volym</a:t>
            </a:r>
            <a:endParaRPr lang="sv-SE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/>
              <a:t>Pris per </a:t>
            </a:r>
            <a:r>
              <a:rPr lang="sv-SE" sz="2000" dirty="0" smtClean="0"/>
              <a:t>enhet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sz="2000" i="1" dirty="0"/>
              <a:t>s</a:t>
            </a:r>
            <a:r>
              <a:rPr lang="sv-SE" sz="2000" i="1" dirty="0" smtClean="0"/>
              <a:t>tyckpris, kilopris, timpris m.m.</a:t>
            </a:r>
            <a:endParaRPr lang="sv-SE" sz="2000" i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/>
              <a:t>Pris på </a:t>
            </a:r>
            <a:r>
              <a:rPr lang="sv-SE" sz="2000" dirty="0" smtClean="0"/>
              <a:t>registrerad artikel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sz="2000" i="1" dirty="0"/>
              <a:t>mängd av registrerad artikel multiplicerat med pris per enhet</a:t>
            </a:r>
            <a:r>
              <a:rPr lang="sv-SE" sz="20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000" dirty="0"/>
          </a:p>
        </p:txBody>
      </p:sp>
      <p:sp>
        <p:nvSpPr>
          <p:cNvPr id="2" name="textruta 1"/>
          <p:cNvSpPr txBox="1"/>
          <p:nvPr/>
        </p:nvSpPr>
        <p:spPr>
          <a:xfrm>
            <a:off x="1625716" y="4017812"/>
            <a:ext cx="80394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Försäljning av 1 </a:t>
            </a:r>
            <a:r>
              <a:rPr lang="sv-SE" sz="2000" dirty="0" err="1" smtClean="0"/>
              <a:t>st</a:t>
            </a:r>
            <a:r>
              <a:rPr lang="sv-SE" sz="2000" dirty="0" smtClean="0"/>
              <a:t> fisk som väger 1,5 kg och kostar 100.00 kr per kilo</a:t>
            </a:r>
          </a:p>
          <a:p>
            <a:r>
              <a:rPr lang="sv-SE" sz="2000" dirty="0" smtClean="0"/>
              <a:t>Antalet - 1</a:t>
            </a:r>
          </a:p>
          <a:p>
            <a:r>
              <a:rPr lang="sv-SE" sz="2000" dirty="0" smtClean="0"/>
              <a:t>Mängd – 1,5</a:t>
            </a:r>
          </a:p>
          <a:p>
            <a:r>
              <a:rPr lang="sv-SE" sz="2000" dirty="0" smtClean="0"/>
              <a:t>Enhet – Kilo</a:t>
            </a:r>
          </a:p>
          <a:p>
            <a:r>
              <a:rPr lang="sv-SE" sz="2000" dirty="0" smtClean="0"/>
              <a:t>Pris per enhet – 100.00 kr</a:t>
            </a:r>
          </a:p>
          <a:p>
            <a:r>
              <a:rPr lang="sv-SE" sz="2000" dirty="0" smtClean="0"/>
              <a:t>Pris på registrerad artikel – 150.00 kr </a:t>
            </a:r>
            <a:endParaRPr lang="sv-SE" sz="2000" dirty="0"/>
          </a:p>
        </p:txBody>
      </p:sp>
      <p:sp>
        <p:nvSpPr>
          <p:cNvPr id="5" name="textruta 4"/>
          <p:cNvSpPr txBox="1"/>
          <p:nvPr/>
        </p:nvSpPr>
        <p:spPr>
          <a:xfrm>
            <a:off x="1560936" y="529370"/>
            <a:ext cx="7079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 smtClean="0">
                <a:latin typeface="+mj-lt"/>
              </a:rPr>
              <a:t>Registrera artikel  (forts.)</a:t>
            </a:r>
            <a:endParaRPr lang="sv-SE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7577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/>
        </p:nvSpPr>
        <p:spPr>
          <a:xfrm>
            <a:off x="1145419" y="1638985"/>
            <a:ext cx="749528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400" dirty="0" smtClean="0"/>
              <a:t>Mervärdesskattesats </a:t>
            </a:r>
            <a:r>
              <a:rPr lang="sv-SE" sz="2400" dirty="0"/>
              <a:t>för registrerad artikel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400" dirty="0"/>
              <a:t>Mervärdesskatt på registrerad artikel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400" dirty="0"/>
              <a:t>Benämning på rabatt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400" dirty="0"/>
              <a:t>Rabattens belopp</a:t>
            </a:r>
            <a:endParaRPr lang="sv-SE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4" name="textruta 3"/>
          <p:cNvSpPr txBox="1"/>
          <p:nvPr/>
        </p:nvSpPr>
        <p:spPr>
          <a:xfrm>
            <a:off x="1560936" y="529370"/>
            <a:ext cx="7079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 smtClean="0">
                <a:latin typeface="+mj-lt"/>
              </a:rPr>
              <a:t>Registrera artikel  (forts.)</a:t>
            </a:r>
            <a:endParaRPr lang="sv-SE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3060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/>
        </p:nvSpPr>
        <p:spPr>
          <a:xfrm>
            <a:off x="1675236" y="1706041"/>
            <a:ext cx="759413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”Parkera registrerad artikel” har även termen</a:t>
            </a:r>
          </a:p>
          <a:p>
            <a:pPr marL="742950" lvl="2" indent="-285750">
              <a:buFont typeface="Arial" panose="020B0604020202020204" pitchFamily="34" charset="0"/>
              <a:buChar char="•"/>
            </a:pPr>
            <a:r>
              <a:rPr lang="sv-SE" sz="2000" dirty="0"/>
              <a:t>Identitetsbeteckning på parkering</a:t>
            </a:r>
          </a:p>
          <a:p>
            <a:pPr marL="1200150" lvl="3" indent="-285750">
              <a:buFont typeface="Arial" panose="020B0604020202020204" pitchFamily="34" charset="0"/>
              <a:buChar char="•"/>
            </a:pPr>
            <a:r>
              <a:rPr lang="sv-SE" sz="2000" i="1" dirty="0"/>
              <a:t>den beteckning som används i verksamheten vid parkering av artiklar, t.ex. bordsnummer, rumsnummer, plats i baren etc. 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”Ändra registrerad artikel” och ”Ändra parkerad artikel”</a:t>
            </a:r>
          </a:p>
          <a:p>
            <a:pPr marL="1200150" lvl="3" indent="-285750">
              <a:buFont typeface="Arial" panose="020B0604020202020204" pitchFamily="34" charset="0"/>
              <a:buChar char="•"/>
            </a:pPr>
            <a:r>
              <a:rPr lang="sv-SE" sz="2000" i="1" dirty="0" smtClean="0"/>
              <a:t>Information om ändringen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4" name="textruta 3"/>
          <p:cNvSpPr txBox="1"/>
          <p:nvPr/>
        </p:nvSpPr>
        <p:spPr>
          <a:xfrm>
            <a:off x="1560936" y="529370"/>
            <a:ext cx="7079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 smtClean="0">
                <a:latin typeface="+mj-lt"/>
              </a:rPr>
              <a:t>Registrera artikel  (forts.)</a:t>
            </a:r>
            <a:endParaRPr lang="sv-SE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7427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/>
        </p:nvSpPr>
        <p:spPr>
          <a:xfrm>
            <a:off x="1579986" y="1330375"/>
            <a:ext cx="9237366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Kassakvitto och kopia följer dagens föreskrifter med vissa tillägg och proforma och övningskvitto följer samma struktur som kassakvitto och kopia.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Tillägg på kvitto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Identitetsbeteckningen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sz="2000" i="1" dirty="0"/>
              <a:t>en nyckel som håller ihop de registrerade artiklarna så att de hamnar på rätt </a:t>
            </a:r>
            <a:r>
              <a:rPr lang="sv-SE" sz="2000" i="1" dirty="0" smtClean="0"/>
              <a:t>kvitto</a:t>
            </a:r>
            <a:endParaRPr lang="sv-SE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Rabatter på artikelnivå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Mervärdesskatt på artikelnivå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Artikelns registreringstidpunkt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sz="2000" i="1" dirty="0" smtClean="0"/>
              <a:t>När registreringen av artikeln gjordes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Mängd av registrerad artikel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Enhet för vikt, längd, tid eller volym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/>
              <a:t>Pris per </a:t>
            </a:r>
            <a:r>
              <a:rPr lang="sv-SE" sz="2000" dirty="0" smtClean="0"/>
              <a:t>enhet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sz="2000" i="1" dirty="0"/>
              <a:t>styckpris, kilopris, timpris m.m.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Rabatter </a:t>
            </a:r>
            <a:r>
              <a:rPr lang="sv-SE" sz="2000" dirty="0"/>
              <a:t>på </a:t>
            </a:r>
            <a:r>
              <a:rPr lang="sv-SE" sz="2000" dirty="0" smtClean="0"/>
              <a:t>kvittonivå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sv-SE" dirty="0" smtClean="0"/>
          </a:p>
        </p:txBody>
      </p:sp>
      <p:sp>
        <p:nvSpPr>
          <p:cNvPr id="6" name="textruta 5"/>
          <p:cNvSpPr txBox="1"/>
          <p:nvPr/>
        </p:nvSpPr>
        <p:spPr>
          <a:xfrm>
            <a:off x="1579986" y="379256"/>
            <a:ext cx="7079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 smtClean="0">
                <a:latin typeface="+mj-lt"/>
              </a:rPr>
              <a:t>Kvitton</a:t>
            </a:r>
            <a:endParaRPr lang="sv-SE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2009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/>
          <p:cNvSpPr txBox="1"/>
          <p:nvPr/>
        </p:nvSpPr>
        <p:spPr>
          <a:xfrm>
            <a:off x="1608561" y="512606"/>
            <a:ext cx="7079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 smtClean="0">
                <a:latin typeface="+mj-lt"/>
              </a:rPr>
              <a:t>Rapporter</a:t>
            </a:r>
            <a:endParaRPr lang="sv-SE" sz="3200" dirty="0">
              <a:latin typeface="+mj-lt"/>
            </a:endParaRPr>
          </a:p>
        </p:txBody>
      </p:sp>
      <p:sp>
        <p:nvSpPr>
          <p:cNvPr id="2" name="textruta 1"/>
          <p:cNvSpPr txBox="1"/>
          <p:nvPr/>
        </p:nvSpPr>
        <p:spPr>
          <a:xfrm>
            <a:off x="1608561" y="1595867"/>
            <a:ext cx="86296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X- och Z-dagrapport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Uttag av övrig rapport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Namn på rapporten och sökparametrar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9271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/>
          <p:cNvSpPr txBox="1"/>
          <p:nvPr/>
        </p:nvSpPr>
        <p:spPr>
          <a:xfrm>
            <a:off x="1487731" y="678188"/>
            <a:ext cx="7473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 smtClean="0">
                <a:latin typeface="+mj-lt"/>
              </a:rPr>
              <a:t>Deltagare från Skatteverket </a:t>
            </a:r>
          </a:p>
        </p:txBody>
      </p:sp>
      <p:sp>
        <p:nvSpPr>
          <p:cNvPr id="6" name="textruta 5"/>
          <p:cNvSpPr txBox="1"/>
          <p:nvPr/>
        </p:nvSpPr>
        <p:spPr>
          <a:xfrm>
            <a:off x="1487731" y="1641860"/>
            <a:ext cx="85706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Eva-Marie Andreasson </a:t>
            </a:r>
          </a:p>
          <a:p>
            <a:r>
              <a:rPr lang="sv-SE" dirty="0"/>
              <a:t>Urban Bjergert </a:t>
            </a:r>
          </a:p>
          <a:p>
            <a:r>
              <a:rPr lang="sv-SE" dirty="0"/>
              <a:t>Peter Lundin</a:t>
            </a:r>
          </a:p>
          <a:p>
            <a:r>
              <a:rPr lang="sv-SE" dirty="0" smtClean="0"/>
              <a:t>Daniel Särnqvist </a:t>
            </a:r>
          </a:p>
        </p:txBody>
      </p:sp>
    </p:spTree>
    <p:extLst>
      <p:ext uri="{BB962C8B-B14F-4D97-AF65-F5344CB8AC3E}">
        <p14:creationId xmlns:p14="http://schemas.microsoft.com/office/powerpoint/2010/main" val="213893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1560936" y="1414892"/>
            <a:ext cx="862965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Öppna låda vid nollförsäljning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Använda clear</a:t>
            </a:r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Ställa prisförfrågan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Registrera förändring av växelkassa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Start, stopp och omstart av kassaregister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Inloggning i och utloggning ur kassaregister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Ställa om klockan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Ställa om till övningsläge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Ställa om till normalläge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Händelser som har med nya kontrollsystemet att göra: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i="1" dirty="0" smtClean="0"/>
              <a:t>statuskod från kontrollprogrammet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i="1" dirty="0" smtClean="0"/>
              <a:t>verifiering av kvittodata mellan kontrollprogram och kontrollserver</a:t>
            </a:r>
            <a:endParaRPr lang="sv-SE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 smtClean="0"/>
          </a:p>
        </p:txBody>
      </p:sp>
      <p:sp>
        <p:nvSpPr>
          <p:cNvPr id="4" name="textruta 3"/>
          <p:cNvSpPr txBox="1"/>
          <p:nvPr/>
        </p:nvSpPr>
        <p:spPr>
          <a:xfrm>
            <a:off x="1560936" y="529370"/>
            <a:ext cx="7079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 smtClean="0">
                <a:latin typeface="+mj-lt"/>
              </a:rPr>
              <a:t>Övriga händelser</a:t>
            </a:r>
            <a:endParaRPr lang="sv-SE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8515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270" y="3805288"/>
            <a:ext cx="9831539" cy="1267814"/>
          </a:xfrm>
          <a:prstGeom prst="rect">
            <a:avLst/>
          </a:prstGeom>
        </p:spPr>
      </p:pic>
      <p:sp>
        <p:nvSpPr>
          <p:cNvPr id="10" name="textruta 9"/>
          <p:cNvSpPr txBox="1"/>
          <p:nvPr/>
        </p:nvSpPr>
        <p:spPr>
          <a:xfrm>
            <a:off x="1237086" y="3053314"/>
            <a:ext cx="82758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/>
              <a:t>Registrering till betalslagning</a:t>
            </a:r>
            <a:endParaRPr lang="sv-SE" sz="2400" dirty="0"/>
          </a:p>
        </p:txBody>
      </p:sp>
      <p:sp>
        <p:nvSpPr>
          <p:cNvPr id="11" name="textruta 10"/>
          <p:cNvSpPr txBox="1"/>
          <p:nvPr/>
        </p:nvSpPr>
        <p:spPr>
          <a:xfrm>
            <a:off x="1560936" y="1277663"/>
            <a:ext cx="61409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Information om företaget och exporten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Rapporter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In- och utloggning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Start, stopp och omstart</a:t>
            </a:r>
          </a:p>
        </p:txBody>
      </p:sp>
      <p:sp>
        <p:nvSpPr>
          <p:cNvPr id="6" name="textruta 5"/>
          <p:cNvSpPr txBox="1"/>
          <p:nvPr/>
        </p:nvSpPr>
        <p:spPr>
          <a:xfrm>
            <a:off x="1560936" y="529370"/>
            <a:ext cx="7079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 smtClean="0">
                <a:latin typeface="+mj-lt"/>
              </a:rPr>
              <a:t>Sammanfattning</a:t>
            </a:r>
            <a:endParaRPr lang="sv-SE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8547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/>
          <p:cNvSpPr txBox="1"/>
          <p:nvPr/>
        </p:nvSpPr>
        <p:spPr>
          <a:xfrm>
            <a:off x="3495091" y="623560"/>
            <a:ext cx="53065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 smtClean="0">
                <a:latin typeface="+mj-lt"/>
              </a:rPr>
              <a:t>Hur går vi vidare?</a:t>
            </a:r>
            <a:endParaRPr lang="sv-SE" sz="4000" dirty="0">
              <a:latin typeface="+mj-lt"/>
            </a:endParaRPr>
          </a:p>
        </p:txBody>
      </p:sp>
      <p:sp>
        <p:nvSpPr>
          <p:cNvPr id="2" name="textruta 1"/>
          <p:cNvSpPr txBox="1"/>
          <p:nvPr/>
        </p:nvSpPr>
        <p:spPr>
          <a:xfrm>
            <a:off x="1263776" y="1571244"/>
            <a:ext cx="9462136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Förslaget att det ska vara obligatoriskt för ett kassaregister att kunna exportera data från journalminne innebär att föreskrifterna om tillverkardeklarerat kassaregister ska ändras, SKVFS 2014:9. </a:t>
            </a:r>
          </a:p>
          <a:p>
            <a:endParaRPr lang="sv-SE" sz="1000" dirty="0"/>
          </a:p>
          <a:p>
            <a:r>
              <a:rPr lang="sv-SE" sz="2000" dirty="0"/>
              <a:t>Skatteverket analyserar föreskrifterna om kassaregister och kan komma att föreslå även andra </a:t>
            </a:r>
            <a:r>
              <a:rPr lang="sv-SE" sz="2000" dirty="0" smtClean="0"/>
              <a:t>ändringar i SKVFS 2014:9. </a:t>
            </a:r>
          </a:p>
          <a:p>
            <a:endParaRPr lang="sv-SE" sz="1000" dirty="0"/>
          </a:p>
          <a:p>
            <a:r>
              <a:rPr lang="sv-SE" sz="2000" dirty="0" smtClean="0"/>
              <a:t>Fortsatt dialog med marknaden före remiss.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Brevlådan </a:t>
            </a:r>
            <a:r>
              <a:rPr lang="sv-SE" sz="2000" dirty="0" smtClean="0">
                <a:hlinkClick r:id="rId2"/>
              </a:rPr>
              <a:t>kassakontrollsystem@skatteverket.se</a:t>
            </a:r>
            <a:endParaRPr lang="sv-SE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Rådet </a:t>
            </a:r>
            <a:r>
              <a:rPr lang="sv-SE" sz="2000" dirty="0"/>
              <a:t>för betal- och </a:t>
            </a:r>
            <a:r>
              <a:rPr lang="sv-SE" sz="2000" dirty="0" smtClean="0"/>
              <a:t>kassasystem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Arbetsgrupp?</a:t>
            </a:r>
            <a:endParaRPr lang="sv-SE" sz="2000" dirty="0"/>
          </a:p>
          <a:p>
            <a:endParaRPr lang="sv-SE" sz="1000" dirty="0" smtClean="0"/>
          </a:p>
          <a:p>
            <a:r>
              <a:rPr lang="sv-SE" sz="2000" dirty="0" smtClean="0"/>
              <a:t>Remiss i Sverige och även till EU. </a:t>
            </a:r>
          </a:p>
          <a:p>
            <a:endParaRPr lang="sv-SE" sz="1000" dirty="0"/>
          </a:p>
          <a:p>
            <a:r>
              <a:rPr lang="sv-SE" sz="2000" dirty="0" smtClean="0"/>
              <a:t>Konsekvensutredning </a:t>
            </a:r>
          </a:p>
          <a:p>
            <a:endParaRPr lang="sv-SE" sz="1000" dirty="0"/>
          </a:p>
          <a:p>
            <a:r>
              <a:rPr lang="sv-SE" sz="2000" dirty="0" smtClean="0"/>
              <a:t>Ändamålsenliga övergångsbestämmelser</a:t>
            </a:r>
            <a:r>
              <a:rPr lang="sv-SE" sz="2000" dirty="0"/>
              <a:t> </a:t>
            </a:r>
            <a:r>
              <a:rPr lang="sv-SE" sz="2000" dirty="0" smtClean="0"/>
              <a:t>för tillverkare och användare. </a:t>
            </a:r>
          </a:p>
        </p:txBody>
      </p:sp>
    </p:spTree>
    <p:extLst>
      <p:ext uri="{BB962C8B-B14F-4D97-AF65-F5344CB8AC3E}">
        <p14:creationId xmlns:p14="http://schemas.microsoft.com/office/powerpoint/2010/main" val="106197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/>
          <p:cNvSpPr txBox="1"/>
          <p:nvPr/>
        </p:nvSpPr>
        <p:spPr>
          <a:xfrm>
            <a:off x="1487731" y="678188"/>
            <a:ext cx="7473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 smtClean="0">
                <a:latin typeface="+mj-lt"/>
              </a:rPr>
              <a:t>Rättsliga bestämmelser</a:t>
            </a:r>
          </a:p>
        </p:txBody>
      </p:sp>
      <p:sp>
        <p:nvSpPr>
          <p:cNvPr id="6" name="textruta 5"/>
          <p:cNvSpPr txBox="1"/>
          <p:nvPr/>
        </p:nvSpPr>
        <p:spPr>
          <a:xfrm>
            <a:off x="1487731" y="1513844"/>
            <a:ext cx="8570669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All försäljning och annan löpande användning av ett kassaregister ska registreras i ett kassaregister.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(39 kap. 7 § skatteförfarandelagen, SFL)</a:t>
            </a:r>
          </a:p>
          <a:p>
            <a:endParaRPr lang="sv-SE" sz="2000" dirty="0" smtClean="0"/>
          </a:p>
          <a:p>
            <a:r>
              <a:rPr lang="sv-SE" sz="2000" dirty="0" smtClean="0"/>
              <a:t>Ett kassaregister ska på ett tillförlitligt sätt visa alla registreringar som har gjorts och programmeringar och inställningar som utgör behandlings-historik enligt bokföringslagen.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/>
              <a:t>(39 kap. </a:t>
            </a:r>
            <a:r>
              <a:rPr lang="sv-SE" sz="2000" dirty="0" smtClean="0"/>
              <a:t>8 § </a:t>
            </a:r>
            <a:r>
              <a:rPr lang="sv-SE" sz="2000" dirty="0"/>
              <a:t>SFL)</a:t>
            </a:r>
          </a:p>
          <a:p>
            <a:endParaRPr lang="sv-SE" sz="2000" dirty="0" smtClean="0"/>
          </a:p>
          <a:p>
            <a:r>
              <a:rPr lang="sv-SE" sz="2000" dirty="0" smtClean="0"/>
              <a:t>Transaktioner i ett kassaregister kan registreras antingen i pappersformat (kontrollremsa) eller i elektronisk form (journalminne).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 smtClean="0"/>
              <a:t>(42 </a:t>
            </a:r>
            <a:r>
              <a:rPr lang="sv-SE" sz="2000" dirty="0"/>
              <a:t>kap. </a:t>
            </a:r>
            <a:r>
              <a:rPr lang="sv-SE" sz="2000" dirty="0" smtClean="0"/>
              <a:t>2 </a:t>
            </a:r>
            <a:r>
              <a:rPr lang="sv-SE" sz="2000" dirty="0"/>
              <a:t>§ SFL)</a:t>
            </a:r>
          </a:p>
          <a:p>
            <a:endParaRPr lang="sv-SE" dirty="0"/>
          </a:p>
          <a:p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139037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/>
          <p:cNvSpPr txBox="1"/>
          <p:nvPr/>
        </p:nvSpPr>
        <p:spPr>
          <a:xfrm>
            <a:off x="1487731" y="678188"/>
            <a:ext cx="7473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 smtClean="0">
                <a:latin typeface="+mj-lt"/>
              </a:rPr>
              <a:t>Rättsliga bestämmelser </a:t>
            </a:r>
          </a:p>
        </p:txBody>
      </p:sp>
      <p:sp>
        <p:nvSpPr>
          <p:cNvPr id="6" name="textruta 5"/>
          <p:cNvSpPr txBox="1"/>
          <p:nvPr/>
        </p:nvSpPr>
        <p:spPr>
          <a:xfrm>
            <a:off x="1487731" y="1513844"/>
            <a:ext cx="857066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Uppgifter som registreras i ett kassaregister utgör gemensamma verifikationer enligt bokföringslagen (BFL).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(5 </a:t>
            </a:r>
            <a:r>
              <a:rPr lang="sv-SE" dirty="0"/>
              <a:t>kap. 6 § </a:t>
            </a:r>
            <a:r>
              <a:rPr lang="sv-SE" dirty="0" smtClean="0"/>
              <a:t>tredje stycket BFL) </a:t>
            </a:r>
            <a:r>
              <a:rPr lang="sv-SE" dirty="0"/>
              <a:t>	</a:t>
            </a:r>
          </a:p>
          <a:p>
            <a:endParaRPr lang="sv-SE" dirty="0" smtClean="0"/>
          </a:p>
          <a:p>
            <a:r>
              <a:rPr lang="sv-SE" dirty="0" smtClean="0"/>
              <a:t>Bokföringsnämnden har förtydligat att i företag </a:t>
            </a:r>
            <a:r>
              <a:rPr lang="sv-SE" dirty="0"/>
              <a:t>som använder kassaregister ska den gemensamma verifikationen bestå av tömningskvitton samt antingen kontrollremsor eller journalminnen.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Bokföringsnämnden, punkt 6.7 i allmänna råd Bokföring </a:t>
            </a:r>
            <a:r>
              <a:rPr lang="sv-SE" dirty="0"/>
              <a:t>	</a:t>
            </a:r>
            <a:r>
              <a:rPr lang="sv-SE" dirty="0" smtClean="0"/>
              <a:t>	</a:t>
            </a:r>
          </a:p>
          <a:p>
            <a:endParaRPr lang="sv-SE" dirty="0"/>
          </a:p>
          <a:p>
            <a:r>
              <a:rPr lang="sv-SE" dirty="0" smtClean="0"/>
              <a:t>Detta innebär att alla uppgifter som registreras i ett kassaregister utgör räken-skapsinformation. Räkenskapsinformation ska bevaras i 7 år.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7 kap. 2 § BFL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269087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/>
          <p:cNvSpPr txBox="1"/>
          <p:nvPr/>
        </p:nvSpPr>
        <p:spPr>
          <a:xfrm>
            <a:off x="1487730" y="678188"/>
            <a:ext cx="81957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 smtClean="0">
                <a:latin typeface="+mj-lt"/>
              </a:rPr>
              <a:t>Problem med kontrollremsa och journalminne</a:t>
            </a:r>
          </a:p>
        </p:txBody>
      </p:sp>
      <p:sp>
        <p:nvSpPr>
          <p:cNvPr id="6" name="textruta 5"/>
          <p:cNvSpPr txBox="1"/>
          <p:nvPr/>
        </p:nvSpPr>
        <p:spPr>
          <a:xfrm>
            <a:off x="1487730" y="1330202"/>
            <a:ext cx="9404679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i="1" dirty="0" smtClean="0"/>
              <a:t>Kontrollremsa</a:t>
            </a:r>
          </a:p>
          <a:p>
            <a:endParaRPr lang="sv-SE" sz="800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Tidsödande och svårt att manuellt kontrollera uppgifter som registreras på kontrollremsa.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En gammal teknik som bör ersättas med en skyldighet att kassaregister ska registrera uppgifter i journalminne.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Skatteverket har tidigare kommunicerat (dec. 2016) att verket överväger att föreslå lagändring att journalminne ska vara obligatoriskt. Frågan utreds. </a:t>
            </a:r>
          </a:p>
          <a:p>
            <a:endParaRPr lang="sv-SE" dirty="0"/>
          </a:p>
          <a:p>
            <a:r>
              <a:rPr lang="sv-SE" sz="2000" i="1" dirty="0" smtClean="0"/>
              <a:t>Journalminne </a:t>
            </a:r>
          </a:p>
          <a:p>
            <a:endParaRPr lang="sv-SE" sz="80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Olika kassaregister har olika typer av journalminnen.</a:t>
            </a:r>
          </a:p>
          <a:p>
            <a:pPr marL="742950" lvl="2" indent="-285750">
              <a:buFont typeface="Arial" panose="020B0604020202020204" pitchFamily="34" charset="0"/>
              <a:buChar char="•"/>
            </a:pPr>
            <a:r>
              <a:rPr lang="sv-SE" dirty="0" smtClean="0"/>
              <a:t>Många olika system medför att det är tidsödande i skattekontrollen. </a:t>
            </a: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Skatteverket överväger att föreskriva att ett kassaregister ska kunna exportera data från ett journalminne på ett standardiserat sätt för Skatteverkets kontrollverksamhet.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Effektiviserar Skatteverkets kontrollverksamhet och innebär en större rättssäkerhet.</a:t>
            </a:r>
            <a:endParaRPr lang="sv-S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Minimerar Skatteverkets tid ute hos företagen.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0925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/>
          <p:cNvSpPr txBox="1"/>
          <p:nvPr/>
        </p:nvSpPr>
        <p:spPr>
          <a:xfrm>
            <a:off x="1487730" y="678188"/>
            <a:ext cx="81957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 smtClean="0">
                <a:latin typeface="+mj-lt"/>
              </a:rPr>
              <a:t>Utformning av förslaget om standardformat </a:t>
            </a:r>
            <a:r>
              <a:rPr lang="sv-SE" sz="2800" b="1" dirty="0">
                <a:latin typeface="+mj-lt"/>
              </a:rPr>
              <a:t>för export av data från journalminnet</a:t>
            </a:r>
            <a:endParaRPr lang="sv-SE" sz="2800" b="1" dirty="0" smtClean="0">
              <a:latin typeface="+mj-lt"/>
            </a:endParaRPr>
          </a:p>
        </p:txBody>
      </p:sp>
      <p:sp>
        <p:nvSpPr>
          <p:cNvPr id="6" name="textruta 5"/>
          <p:cNvSpPr txBox="1"/>
          <p:nvPr/>
        </p:nvSpPr>
        <p:spPr>
          <a:xfrm>
            <a:off x="1577646" y="1632295"/>
            <a:ext cx="8570669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  <a:p>
            <a:r>
              <a:rPr lang="sv-SE" sz="2000" i="1" dirty="0" smtClean="0"/>
              <a:t>Övergripande</a:t>
            </a:r>
          </a:p>
          <a:p>
            <a:endParaRPr lang="sv-SE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Ett kassaregister ska kunna exportera data från journalminnet i formatet XML.</a:t>
            </a:r>
            <a:endParaRPr lang="sv-S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Valet av XML har diskuterats tidigare med branschen. </a:t>
            </a:r>
            <a:endParaRPr lang="sv-S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Formatet för digitala </a:t>
            </a:r>
            <a:r>
              <a:rPr lang="sv-SE" dirty="0"/>
              <a:t>kvitton är </a:t>
            </a:r>
            <a:r>
              <a:rPr lang="sv-SE" dirty="0" smtClean="0"/>
              <a:t>XML. 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Hela journalen ska bevaras enligt redovisningsreglerna i 7 år. 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Vilken data som ska kunna exporteras från journalminnet för skattekontrollen kommer att regleras i Skatteverkets föreskrifter. 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sv-SE" dirty="0" smtClean="0"/>
              <a:t>Det kommer att vara tillåtet att en annan enhet än kassaregistret exporterar data från ett journalminne. </a:t>
            </a:r>
          </a:p>
          <a:p>
            <a:endParaRPr lang="sv-SE" sz="2000" i="1" dirty="0" smtClean="0"/>
          </a:p>
          <a:p>
            <a:r>
              <a:rPr lang="sv-SE" sz="2000" i="1" dirty="0" smtClean="0"/>
              <a:t>Detaljerade uppgifter som ska exporteras</a:t>
            </a:r>
            <a:endParaRPr lang="sv-SE" sz="2000" i="1" dirty="0"/>
          </a:p>
          <a:p>
            <a:endParaRPr lang="sv-SE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En omfattande katalog av uppgifter och alla företag registrerar inte alla dessa uppgifter. De uppgifter som är registrerade ska däremot exporteras. </a:t>
            </a:r>
          </a:p>
        </p:txBody>
      </p:sp>
    </p:spTree>
    <p:extLst>
      <p:ext uri="{BB962C8B-B14F-4D97-AF65-F5344CB8AC3E}">
        <p14:creationId xmlns:p14="http://schemas.microsoft.com/office/powerpoint/2010/main" val="192133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532" y="827952"/>
            <a:ext cx="10229510" cy="5161368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724092" y="347472"/>
            <a:ext cx="9252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 smtClean="0"/>
              <a:t>Utdrag ur </a:t>
            </a:r>
            <a:r>
              <a:rPr lang="sv-SE" b="1" dirty="0" err="1" smtClean="0"/>
              <a:t>exceldokumentet</a:t>
            </a:r>
            <a:r>
              <a:rPr lang="sv-SE" b="1" dirty="0"/>
              <a:t> </a:t>
            </a:r>
            <a:r>
              <a:rPr lang="sv-SE" b="1" dirty="0" smtClean="0"/>
              <a:t>(av 558 rader)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423965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/>
          <p:cNvSpPr txBox="1"/>
          <p:nvPr/>
        </p:nvSpPr>
        <p:spPr>
          <a:xfrm>
            <a:off x="1722861" y="650698"/>
            <a:ext cx="6395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 smtClean="0">
                <a:latin typeface="+mj-lt"/>
              </a:rPr>
              <a:t>Olika formattyper</a:t>
            </a:r>
          </a:p>
        </p:txBody>
      </p:sp>
      <p:sp>
        <p:nvSpPr>
          <p:cNvPr id="6" name="textruta 5"/>
          <p:cNvSpPr txBox="1"/>
          <p:nvPr/>
        </p:nvSpPr>
        <p:spPr>
          <a:xfrm>
            <a:off x="1722861" y="1536892"/>
            <a:ext cx="7471939" cy="2439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2000" dirty="0" smtClean="0"/>
              <a:t>Text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/>
              <a:t>Värde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dirty="0"/>
              <a:t>Val av fördefinierad text t.ex. JA eller </a:t>
            </a:r>
            <a:r>
              <a:rPr lang="sv-SE" sz="2000" dirty="0" smtClean="0"/>
              <a:t>NEJ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2000" dirty="0" smtClean="0"/>
              <a:t>Tal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sv-SE" sz="2000" dirty="0" smtClean="0"/>
              <a:t>Tidpunkt</a:t>
            </a:r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000" dirty="0" smtClean="0"/>
          </a:p>
        </p:txBody>
      </p:sp>
    </p:spTree>
    <p:extLst>
      <p:ext uri="{BB962C8B-B14F-4D97-AF65-F5344CB8AC3E}">
        <p14:creationId xmlns:p14="http://schemas.microsoft.com/office/powerpoint/2010/main" val="303359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/>
          <p:cNvSpPr txBox="1"/>
          <p:nvPr/>
        </p:nvSpPr>
        <p:spPr>
          <a:xfrm>
            <a:off x="1475211" y="593548"/>
            <a:ext cx="6395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 smtClean="0">
                <a:latin typeface="+mj-lt"/>
              </a:rPr>
              <a:t>Olika formattyper  (forts.) </a:t>
            </a:r>
          </a:p>
        </p:txBody>
      </p:sp>
      <p:sp>
        <p:nvSpPr>
          <p:cNvPr id="6" name="textruta 5"/>
          <p:cNvSpPr txBox="1"/>
          <p:nvPr/>
        </p:nvSpPr>
        <p:spPr>
          <a:xfrm>
            <a:off x="1064874" y="1382917"/>
            <a:ext cx="916630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400" dirty="0"/>
              <a:t>Grupp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sz="2400" dirty="0" smtClean="0"/>
              <a:t>en </a:t>
            </a:r>
            <a:r>
              <a:rPr lang="sv-SE" sz="2400" dirty="0"/>
              <a:t>’behållare’ </a:t>
            </a:r>
            <a:r>
              <a:rPr lang="sv-SE" sz="2400" dirty="0" smtClean="0"/>
              <a:t>som </a:t>
            </a:r>
            <a:r>
              <a:rPr lang="sv-SE" sz="2400" dirty="0"/>
              <a:t>består av ett antal andra </a:t>
            </a:r>
            <a:r>
              <a:rPr lang="sv-SE" sz="2400" dirty="0" smtClean="0"/>
              <a:t>termer.</a:t>
            </a:r>
            <a:endParaRPr lang="sv-SE" sz="2000" dirty="0" smtClean="0"/>
          </a:p>
          <a:p>
            <a:pPr marL="0" lvl="1"/>
            <a:endParaRPr lang="sv-SE" dirty="0" smtClean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sv-SE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 smtClean="0"/>
          </a:p>
          <a:p>
            <a:pPr lvl="2"/>
            <a:endParaRPr lang="sv-S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13" name="textruta 12"/>
          <p:cNvSpPr txBox="1"/>
          <p:nvPr/>
        </p:nvSpPr>
        <p:spPr>
          <a:xfrm>
            <a:off x="933450" y="3007614"/>
            <a:ext cx="104788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sv-SE" sz="1500" dirty="0">
                <a:solidFill>
                  <a:srgbClr val="000000"/>
                </a:solidFill>
                <a:highlight>
                  <a:srgbClr val="FFFF00"/>
                </a:highlight>
                <a:ea typeface="Garamond" panose="02020404030301010803" pitchFamily="18" charset="0"/>
                <a:cs typeface="Times New Roman" panose="02020603050405020304" pitchFamily="18" charset="0"/>
              </a:rPr>
              <a:t>&lt;utreko:TotalForsaljningssummaPerBetalningsmedel&gt;</a:t>
            </a:r>
            <a:endParaRPr lang="sv-SE" sz="1500" dirty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500" dirty="0">
                <a:solidFill>
                  <a:srgbClr val="000000"/>
                </a:solidFill>
                <a:ea typeface="Garamond" panose="02020404030301010803" pitchFamily="18" charset="0"/>
                <a:cs typeface="Times New Roman" panose="02020603050405020304" pitchFamily="18" charset="0"/>
              </a:rPr>
              <a:t>	&lt;utreko:Betalningsmedel&gt;Kontant&lt;/utreko:Betalningsmedel&gt;</a:t>
            </a:r>
            <a:endParaRPr lang="sv-SE" sz="1500" dirty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500" dirty="0">
                <a:solidFill>
                  <a:srgbClr val="000000"/>
                </a:solidFill>
                <a:ea typeface="Garamond" panose="02020404030301010803" pitchFamily="18" charset="0"/>
                <a:cs typeface="Times New Roman" panose="02020603050405020304" pitchFamily="18" charset="0"/>
              </a:rPr>
              <a:t>	&lt;utreko:ForsaljningssummaPerBetalningsmedel&gt;49.00&lt;/utreko:ForsaljningssummaPerBetalningsmedel&gt;</a:t>
            </a:r>
            <a:endParaRPr lang="sv-SE" sz="1500" dirty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v-SE" sz="1500" dirty="0">
                <a:solidFill>
                  <a:srgbClr val="000000"/>
                </a:solidFill>
                <a:highlight>
                  <a:srgbClr val="FFFF00"/>
                </a:highlight>
                <a:ea typeface="Garamond" panose="02020404030301010803" pitchFamily="18" charset="0"/>
                <a:cs typeface="Times New Roman" panose="02020603050405020304" pitchFamily="18" charset="0"/>
              </a:rPr>
              <a:t>&lt;/utreko:TotalForsaljningssummaPerBetalningsmedel&gt;</a:t>
            </a:r>
            <a:endParaRPr lang="sv-SE" sz="15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67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SKV">
      <a:dk1>
        <a:sysClr val="windowText" lastClr="000000"/>
      </a:dk1>
      <a:lt1>
        <a:sysClr val="window" lastClr="FFFFFF"/>
      </a:lt1>
      <a:dk2>
        <a:srgbClr val="003366"/>
      </a:dk2>
      <a:lt2>
        <a:srgbClr val="FFCC00"/>
      </a:lt2>
      <a:accent1>
        <a:srgbClr val="8A7195"/>
      </a:accent1>
      <a:accent2>
        <a:srgbClr val="8BBEC8"/>
      </a:accent2>
      <a:accent3>
        <a:srgbClr val="DD9B36"/>
      </a:accent3>
      <a:accent4>
        <a:srgbClr val="A1C2E3"/>
      </a:accent4>
      <a:accent5>
        <a:srgbClr val="AE8453"/>
      </a:accent5>
      <a:accent6>
        <a:srgbClr val="168DC4"/>
      </a:accent6>
      <a:hlink>
        <a:srgbClr val="3069A1"/>
      </a:hlink>
      <a:folHlink>
        <a:srgbClr val="800080"/>
      </a:folHlink>
    </a:clrScheme>
    <a:fontScheme name="Skatteverket PowerPoi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atteverket widescreen.potx" id="{997610E8-FC4B-4108-B34C-B15BA6A31D34}" vid="{43DCB3EC-5597-44B0-AF0E-D0836E76F5ED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2240</TotalTime>
  <Words>1109</Words>
  <Application>Microsoft Office PowerPoint</Application>
  <PresentationFormat>Bredbild</PresentationFormat>
  <Paragraphs>213</Paragraphs>
  <Slides>22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22</vt:i4>
      </vt:variant>
    </vt:vector>
  </HeadingPairs>
  <TitlesOfParts>
    <vt:vector size="27" baseType="lpstr">
      <vt:lpstr>Arial</vt:lpstr>
      <vt:lpstr>Calibri</vt:lpstr>
      <vt:lpstr>Garamond</vt:lpstr>
      <vt:lpstr>Times New Roman</vt:lpstr>
      <vt:lpstr>Office-tema</vt:lpstr>
      <vt:lpstr>Förslag: bestämmelser om standardformat för export av data från journalminne 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Skatteverket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Standardformat för export  av journalen</dc:title>
  <dc:creator>Eva-Marie Andreasson</dc:creator>
  <cp:lastModifiedBy>Urban Bjergert</cp:lastModifiedBy>
  <cp:revision>131</cp:revision>
  <dcterms:created xsi:type="dcterms:W3CDTF">2020-06-22T11:37:16Z</dcterms:created>
  <dcterms:modified xsi:type="dcterms:W3CDTF">2020-08-27T13:22:26Z</dcterms:modified>
</cp:coreProperties>
</file>