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56" r:id="rId5"/>
    <p:sldId id="257" r:id="rId6"/>
    <p:sldId id="2142532994" r:id="rId7"/>
    <p:sldId id="261" r:id="rId8"/>
    <p:sldId id="2142532997" r:id="rId9"/>
    <p:sldId id="2142532983" r:id="rId10"/>
    <p:sldId id="2142532989" r:id="rId11"/>
    <p:sldId id="2142532990" r:id="rId12"/>
    <p:sldId id="262" r:id="rId13"/>
    <p:sldId id="2142532991" r:id="rId14"/>
    <p:sldId id="2142532992" r:id="rId15"/>
    <p:sldId id="2142532993" r:id="rId16"/>
    <p:sldId id="2142532996" r:id="rId17"/>
    <p:sldId id="280" r:id="rId18"/>
    <p:sldId id="272" r:id="rId19"/>
    <p:sldId id="271" r:id="rId20"/>
    <p:sldId id="2142532995" r:id="rId21"/>
    <p:sldId id="273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1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3845"/>
    <a:srgbClr val="94C275"/>
    <a:srgbClr val="44546A"/>
    <a:srgbClr val="7CA77C"/>
    <a:srgbClr val="668680"/>
    <a:srgbClr val="5B7772"/>
    <a:srgbClr val="18221C"/>
    <a:srgbClr val="003A00"/>
    <a:srgbClr val="002E00"/>
    <a:srgbClr val="001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262626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CEB"/>
          </a:solidFill>
        </a:fill>
      </a:tcStyle>
    </a:wholeTbl>
    <a:band1H>
      <a:tcStyle>
        <a:tcBdr/>
        <a:fill>
          <a:solidFill>
            <a:srgbClr val="D0D6D5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0D6D5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51777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517770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517770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517770"/>
          </a:solidFill>
        </a:fill>
      </a:tcStyle>
    </a:firstRow>
  </a:tblStyle>
  <a:tblStyle styleId="{17292A2E-F333-43FB-9621-5CBBE7FDCDCB}" styleName="">
    <a:wholeTbl>
      <a:tcTxStyle>
        <a:font>
          <a:latin typeface="+mn-lt"/>
          <a:ea typeface="+mn-ea"/>
          <a:cs typeface="+mn-cs"/>
        </a:font>
        <a:srgbClr val="262626"/>
      </a:tcTxStyle>
      <a:tcStyle>
        <a:tcBdr>
          <a:left>
            <a:ln w="3172" cap="flat" cmpd="sng" algn="ctr">
              <a:solidFill>
                <a:srgbClr val="9FBBB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9FBBB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9FBBB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9FBBBE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9FBBB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9FBBBE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9FBBB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9FBBBE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9FBBB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9FBBBE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9FBBBE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9FBBBE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240" y="-234"/>
      </p:cViewPr>
      <p:guideLst>
        <p:guide orient="horz" pos="2136"/>
        <p:guide pos="381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if Sveinhaug" userId="aa5ecf42-c1ca-49b0-97ab-6ad8d49257b3" providerId="ADAL" clId="{88526E3F-0CF1-4E0C-BE8C-4D444A8BB9A0}"/>
    <pc:docChg chg="undo custSel addSld delSld modSld">
      <pc:chgData name="Leif Sveinhaug" userId="aa5ecf42-c1ca-49b0-97ab-6ad8d49257b3" providerId="ADAL" clId="{88526E3F-0CF1-4E0C-BE8C-4D444A8BB9A0}" dt="2023-10-08T12:09:27.701" v="529" actId="313"/>
      <pc:docMkLst>
        <pc:docMk/>
      </pc:docMkLst>
      <pc:sldChg chg="delSp modSp mod">
        <pc:chgData name="Leif Sveinhaug" userId="aa5ecf42-c1ca-49b0-97ab-6ad8d49257b3" providerId="ADAL" clId="{88526E3F-0CF1-4E0C-BE8C-4D444A8BB9A0}" dt="2023-10-08T12:09:27.701" v="529" actId="313"/>
        <pc:sldMkLst>
          <pc:docMk/>
          <pc:sldMk cId="2624169167" sldId="257"/>
        </pc:sldMkLst>
        <pc:spChg chg="mod">
          <ac:chgData name="Leif Sveinhaug" userId="aa5ecf42-c1ca-49b0-97ab-6ad8d49257b3" providerId="ADAL" clId="{88526E3F-0CF1-4E0C-BE8C-4D444A8BB9A0}" dt="2023-10-08T12:09:27.701" v="529" actId="313"/>
          <ac:spMkLst>
            <pc:docMk/>
            <pc:sldMk cId="2624169167" sldId="257"/>
            <ac:spMk id="5" creationId="{EA87F716-3DA1-7495-3591-E115BD850D68}"/>
          </ac:spMkLst>
        </pc:spChg>
        <pc:spChg chg="del mod">
          <ac:chgData name="Leif Sveinhaug" userId="aa5ecf42-c1ca-49b0-97ab-6ad8d49257b3" providerId="ADAL" clId="{88526E3F-0CF1-4E0C-BE8C-4D444A8BB9A0}" dt="2023-10-08T12:07:08.404" v="339" actId="478"/>
          <ac:spMkLst>
            <pc:docMk/>
            <pc:sldMk cId="2624169167" sldId="257"/>
            <ac:spMk id="6" creationId="{7A175E48-776C-026F-C7A7-F13977F3DD03}"/>
          </ac:spMkLst>
        </pc:spChg>
      </pc:sldChg>
      <pc:sldChg chg="del">
        <pc:chgData name="Leif Sveinhaug" userId="aa5ecf42-c1ca-49b0-97ab-6ad8d49257b3" providerId="ADAL" clId="{88526E3F-0CF1-4E0C-BE8C-4D444A8BB9A0}" dt="2023-10-08T12:00:27.716" v="0" actId="47"/>
        <pc:sldMkLst>
          <pc:docMk/>
          <pc:sldMk cId="2737113699" sldId="258"/>
        </pc:sldMkLst>
      </pc:sldChg>
      <pc:sldChg chg="del">
        <pc:chgData name="Leif Sveinhaug" userId="aa5ecf42-c1ca-49b0-97ab-6ad8d49257b3" providerId="ADAL" clId="{88526E3F-0CF1-4E0C-BE8C-4D444A8BB9A0}" dt="2023-10-08T12:00:33.972" v="3" actId="47"/>
        <pc:sldMkLst>
          <pc:docMk/>
          <pc:sldMk cId="1232234904" sldId="259"/>
        </pc:sldMkLst>
      </pc:sldChg>
      <pc:sldChg chg="modSp mod">
        <pc:chgData name="Leif Sveinhaug" userId="aa5ecf42-c1ca-49b0-97ab-6ad8d49257b3" providerId="ADAL" clId="{88526E3F-0CF1-4E0C-BE8C-4D444A8BB9A0}" dt="2023-10-08T12:06:27.521" v="335" actId="27636"/>
        <pc:sldMkLst>
          <pc:docMk/>
          <pc:sldMk cId="225248703" sldId="261"/>
        </pc:sldMkLst>
        <pc:spChg chg="mod">
          <ac:chgData name="Leif Sveinhaug" userId="aa5ecf42-c1ca-49b0-97ab-6ad8d49257b3" providerId="ADAL" clId="{88526E3F-0CF1-4E0C-BE8C-4D444A8BB9A0}" dt="2023-10-08T12:06:27.521" v="335" actId="27636"/>
          <ac:spMkLst>
            <pc:docMk/>
            <pc:sldMk cId="225248703" sldId="261"/>
            <ac:spMk id="3" creationId="{0E2CB4C6-F886-C140-ADB4-933D0E1680EE}"/>
          </ac:spMkLst>
        </pc:spChg>
      </pc:sldChg>
      <pc:sldChg chg="del">
        <pc:chgData name="Leif Sveinhaug" userId="aa5ecf42-c1ca-49b0-97ab-6ad8d49257b3" providerId="ADAL" clId="{88526E3F-0CF1-4E0C-BE8C-4D444A8BB9A0}" dt="2023-10-08T12:00:38.305" v="6" actId="47"/>
        <pc:sldMkLst>
          <pc:docMk/>
          <pc:sldMk cId="290609371" sldId="263"/>
        </pc:sldMkLst>
      </pc:sldChg>
      <pc:sldChg chg="del">
        <pc:chgData name="Leif Sveinhaug" userId="aa5ecf42-c1ca-49b0-97ab-6ad8d49257b3" providerId="ADAL" clId="{88526E3F-0CF1-4E0C-BE8C-4D444A8BB9A0}" dt="2023-10-08T12:00:40.547" v="7" actId="47"/>
        <pc:sldMkLst>
          <pc:docMk/>
          <pc:sldMk cId="2377799866" sldId="264"/>
        </pc:sldMkLst>
      </pc:sldChg>
      <pc:sldChg chg="modSp mod">
        <pc:chgData name="Leif Sveinhaug" userId="aa5ecf42-c1ca-49b0-97ab-6ad8d49257b3" providerId="ADAL" clId="{88526E3F-0CF1-4E0C-BE8C-4D444A8BB9A0}" dt="2023-10-08T12:05:01.429" v="241" actId="33524"/>
        <pc:sldMkLst>
          <pc:docMk/>
          <pc:sldMk cId="2137487751" sldId="2142532994"/>
        </pc:sldMkLst>
        <pc:spChg chg="mod">
          <ac:chgData name="Leif Sveinhaug" userId="aa5ecf42-c1ca-49b0-97ab-6ad8d49257b3" providerId="ADAL" clId="{88526E3F-0CF1-4E0C-BE8C-4D444A8BB9A0}" dt="2023-10-08T12:05:01.429" v="241" actId="33524"/>
          <ac:spMkLst>
            <pc:docMk/>
            <pc:sldMk cId="2137487751" sldId="2142532994"/>
            <ac:spMk id="3" creationId="{FFC88870-9EDC-2480-15A1-CC6E986C8511}"/>
          </ac:spMkLst>
        </pc:spChg>
      </pc:sldChg>
      <pc:sldChg chg="del">
        <pc:chgData name="Leif Sveinhaug" userId="aa5ecf42-c1ca-49b0-97ab-6ad8d49257b3" providerId="ADAL" clId="{88526E3F-0CF1-4E0C-BE8C-4D444A8BB9A0}" dt="2023-10-08T12:00:29.141" v="1" actId="47"/>
        <pc:sldMkLst>
          <pc:docMk/>
          <pc:sldMk cId="1533728820" sldId="2142532996"/>
        </pc:sldMkLst>
      </pc:sldChg>
      <pc:sldChg chg="addSp delSp modSp new mod modClrScheme chgLayout">
        <pc:chgData name="Leif Sveinhaug" userId="aa5ecf42-c1ca-49b0-97ab-6ad8d49257b3" providerId="ADAL" clId="{88526E3F-0CF1-4E0C-BE8C-4D444A8BB9A0}" dt="2023-10-08T12:01:19.493" v="17" actId="20577"/>
        <pc:sldMkLst>
          <pc:docMk/>
          <pc:sldMk cId="3227899111" sldId="2142532996"/>
        </pc:sldMkLst>
        <pc:spChg chg="del mod ord">
          <ac:chgData name="Leif Sveinhaug" userId="aa5ecf42-c1ca-49b0-97ab-6ad8d49257b3" providerId="ADAL" clId="{88526E3F-0CF1-4E0C-BE8C-4D444A8BB9A0}" dt="2023-10-08T12:01:15.959" v="9" actId="700"/>
          <ac:spMkLst>
            <pc:docMk/>
            <pc:sldMk cId="3227899111" sldId="2142532996"/>
            <ac:spMk id="2" creationId="{136F94AB-7BAA-2228-7DA9-8C8AE7A7E3DD}"/>
          </ac:spMkLst>
        </pc:spChg>
        <pc:spChg chg="del mod ord">
          <ac:chgData name="Leif Sveinhaug" userId="aa5ecf42-c1ca-49b0-97ab-6ad8d49257b3" providerId="ADAL" clId="{88526E3F-0CF1-4E0C-BE8C-4D444A8BB9A0}" dt="2023-10-08T12:01:15.959" v="9" actId="700"/>
          <ac:spMkLst>
            <pc:docMk/>
            <pc:sldMk cId="3227899111" sldId="2142532996"/>
            <ac:spMk id="3" creationId="{95F252C9-710D-A1F0-5940-B48C3452EB7D}"/>
          </ac:spMkLst>
        </pc:spChg>
        <pc:spChg chg="add mod ord">
          <ac:chgData name="Leif Sveinhaug" userId="aa5ecf42-c1ca-49b0-97ab-6ad8d49257b3" providerId="ADAL" clId="{88526E3F-0CF1-4E0C-BE8C-4D444A8BB9A0}" dt="2023-10-08T12:01:19.493" v="17" actId="20577"/>
          <ac:spMkLst>
            <pc:docMk/>
            <pc:sldMk cId="3227899111" sldId="2142532996"/>
            <ac:spMk id="4" creationId="{B6C8357A-9846-424F-AB12-EDC4C9BF1981}"/>
          </ac:spMkLst>
        </pc:spChg>
        <pc:spChg chg="add mod ord">
          <ac:chgData name="Leif Sveinhaug" userId="aa5ecf42-c1ca-49b0-97ab-6ad8d49257b3" providerId="ADAL" clId="{88526E3F-0CF1-4E0C-BE8C-4D444A8BB9A0}" dt="2023-10-08T12:01:15.959" v="9" actId="700"/>
          <ac:spMkLst>
            <pc:docMk/>
            <pc:sldMk cId="3227899111" sldId="2142532996"/>
            <ac:spMk id="5" creationId="{71E55D2F-CD6C-4E4C-F933-26BA0CA81820}"/>
          </ac:spMkLst>
        </pc:spChg>
      </pc:sldChg>
      <pc:sldChg chg="addSp delSp modSp new mod modClrScheme chgLayout">
        <pc:chgData name="Leif Sveinhaug" userId="aa5ecf42-c1ca-49b0-97ab-6ad8d49257b3" providerId="ADAL" clId="{88526E3F-0CF1-4E0C-BE8C-4D444A8BB9A0}" dt="2023-10-08T12:01:35.733" v="23" actId="20577"/>
        <pc:sldMkLst>
          <pc:docMk/>
          <pc:sldMk cId="1887209034" sldId="2142532997"/>
        </pc:sldMkLst>
        <pc:spChg chg="del mod ord">
          <ac:chgData name="Leif Sveinhaug" userId="aa5ecf42-c1ca-49b0-97ab-6ad8d49257b3" providerId="ADAL" clId="{88526E3F-0CF1-4E0C-BE8C-4D444A8BB9A0}" dt="2023-10-08T12:01:32.345" v="19" actId="700"/>
          <ac:spMkLst>
            <pc:docMk/>
            <pc:sldMk cId="1887209034" sldId="2142532997"/>
            <ac:spMk id="2" creationId="{FF649192-3DC2-2A4E-80A0-CD5A2764CA86}"/>
          </ac:spMkLst>
        </pc:spChg>
        <pc:spChg chg="del mod ord">
          <ac:chgData name="Leif Sveinhaug" userId="aa5ecf42-c1ca-49b0-97ab-6ad8d49257b3" providerId="ADAL" clId="{88526E3F-0CF1-4E0C-BE8C-4D444A8BB9A0}" dt="2023-10-08T12:01:32.345" v="19" actId="700"/>
          <ac:spMkLst>
            <pc:docMk/>
            <pc:sldMk cId="1887209034" sldId="2142532997"/>
            <ac:spMk id="3" creationId="{883C56AC-0B7C-63D1-5C97-152FC57FC492}"/>
          </ac:spMkLst>
        </pc:spChg>
        <pc:spChg chg="add mod ord">
          <ac:chgData name="Leif Sveinhaug" userId="aa5ecf42-c1ca-49b0-97ab-6ad8d49257b3" providerId="ADAL" clId="{88526E3F-0CF1-4E0C-BE8C-4D444A8BB9A0}" dt="2023-10-08T12:01:35.733" v="23" actId="20577"/>
          <ac:spMkLst>
            <pc:docMk/>
            <pc:sldMk cId="1887209034" sldId="2142532997"/>
            <ac:spMk id="4" creationId="{D8D713C9-6CD8-762D-5B4C-31C3A78D4B65}"/>
          </ac:spMkLst>
        </pc:spChg>
        <pc:spChg chg="add mod ord">
          <ac:chgData name="Leif Sveinhaug" userId="aa5ecf42-c1ca-49b0-97ab-6ad8d49257b3" providerId="ADAL" clId="{88526E3F-0CF1-4E0C-BE8C-4D444A8BB9A0}" dt="2023-10-08T12:01:32.345" v="19" actId="700"/>
          <ac:spMkLst>
            <pc:docMk/>
            <pc:sldMk cId="1887209034" sldId="2142532997"/>
            <ac:spMk id="5" creationId="{31F972FB-63F7-2BE2-C56C-0DA6378D82E9}"/>
          </ac:spMkLst>
        </pc:spChg>
      </pc:sldChg>
      <pc:sldChg chg="del">
        <pc:chgData name="Leif Sveinhaug" userId="aa5ecf42-c1ca-49b0-97ab-6ad8d49257b3" providerId="ADAL" clId="{88526E3F-0CF1-4E0C-BE8C-4D444A8BB9A0}" dt="2023-10-08T12:00:35.280" v="4" actId="47"/>
        <pc:sldMkLst>
          <pc:docMk/>
          <pc:sldMk cId="4210397400" sldId="2142532997"/>
        </pc:sldMkLst>
      </pc:sldChg>
      <pc:sldChg chg="del">
        <pc:chgData name="Leif Sveinhaug" userId="aa5ecf42-c1ca-49b0-97ab-6ad8d49257b3" providerId="ADAL" clId="{88526E3F-0CF1-4E0C-BE8C-4D444A8BB9A0}" dt="2023-10-08T12:00:36.774" v="5" actId="47"/>
        <pc:sldMkLst>
          <pc:docMk/>
          <pc:sldMk cId="2761098323" sldId="2142532998"/>
        </pc:sldMkLst>
      </pc:sldChg>
      <pc:sldChg chg="addSp delSp new del mod">
        <pc:chgData name="Leif Sveinhaug" userId="aa5ecf42-c1ca-49b0-97ab-6ad8d49257b3" providerId="ADAL" clId="{88526E3F-0CF1-4E0C-BE8C-4D444A8BB9A0}" dt="2023-10-08T12:08:01.221" v="372" actId="680"/>
        <pc:sldMkLst>
          <pc:docMk/>
          <pc:sldMk cId="3717259517" sldId="2142532998"/>
        </pc:sldMkLst>
        <pc:spChg chg="add del">
          <ac:chgData name="Leif Sveinhaug" userId="aa5ecf42-c1ca-49b0-97ab-6ad8d49257b3" providerId="ADAL" clId="{88526E3F-0CF1-4E0C-BE8C-4D444A8BB9A0}" dt="2023-10-08T12:08:00.767" v="371" actId="22"/>
          <ac:spMkLst>
            <pc:docMk/>
            <pc:sldMk cId="3717259517" sldId="2142532998"/>
            <ac:spMk id="5" creationId="{4BD127AE-E4F1-83DB-1776-F2265A6630BA}"/>
          </ac:spMkLst>
        </pc:spChg>
      </pc:sldChg>
      <pc:sldChg chg="del">
        <pc:chgData name="Leif Sveinhaug" userId="aa5ecf42-c1ca-49b0-97ab-6ad8d49257b3" providerId="ADAL" clId="{88526E3F-0CF1-4E0C-BE8C-4D444A8BB9A0}" dt="2023-10-08T12:00:30.436" v="2" actId="47"/>
        <pc:sldMkLst>
          <pc:docMk/>
          <pc:sldMk cId="1684227650" sldId="214253299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B419D41-B82E-4F78-AC35-BADE2497862D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9D6BA4-B967-43C8-BD6F-75B7E5C10C9A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185EA4E-2CA2-48CC-B752-76E48CA1B32F}" type="datetime1">
              <a: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10/8/2023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A43570-6CBB-44E9-96E9-D216F214F566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9AADFE-B30B-4C76-BDB0-69E0DE3DA650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AF7B193-F288-45B5-987D-564F4A286D92}" type="slidenum">
              <a:t>‹#›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10445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F04C2AA-2FD9-4597-B08D-C9248852AD04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C52C2A-2E0F-45D7-8A06-8606686DFA50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C8639C42-DC1A-456D-8D6B-E4428D102506}" type="datetime1">
              <a:rPr lang="en-US"/>
              <a:pPr lvl="0"/>
              <a:t>10/8/2023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4D0A8FB-0641-4947-A8CA-FAA18F564A2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09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712B732C-494E-40A1-A784-2412C8C894E0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45AB5A-1523-43F5-BDFE-DA7366608B54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8E7072-A6F2-4E97-B723-CAC0ADABF849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539D13CD-C08F-44C1-BFB3-B659CFAAF5C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583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b-NO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Så, nå begynner salgsordrene og strømme inn fra </a:t>
            </a:r>
            <a:r>
              <a:rPr lang="nb-NO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[1]</a:t>
            </a:r>
            <a:r>
              <a:rPr lang="nb-NO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tradisjonell e-handel og </a:t>
            </a:r>
            <a:r>
              <a:rPr lang="nb-NO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[2]</a:t>
            </a:r>
            <a:r>
              <a:rPr lang="nb-NO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apper.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b-NO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Enten integrert helt eller delvis med vårt </a:t>
            </a:r>
            <a:r>
              <a:rPr lang="nb-NO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omnikanale</a:t>
            </a:r>
            <a:r>
              <a:rPr lang="nb-NO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POSAPI, eller som ferdige ordrer som sendes inn til oss.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nb-NO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b-NO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 strømmer selvsagt også inn med ordrer fra butikkene via </a:t>
            </a:r>
            <a:r>
              <a:rPr lang="nb-NO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[3]</a:t>
            </a:r>
            <a:r>
              <a:rPr lang="nb-NO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EG POS og fra EG Mobile POS.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nb-NO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b-NO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Nå passer det bra å vise hvordan vi gjør dette i EG POS kassen og i EG Mobile POS.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b-NO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Hvordan man handler på nettet regner jeg med at ikke trenger noen demonstrasjon.</a:t>
            </a:r>
          </a:p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539D13CD-C08F-44C1-BFB3-B659CFAAF5CC}" type="slidenum">
              <a:rPr lang="nb-NO" smtClean="0"/>
              <a:t>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32382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8BD8E7-1312-41F3-99C4-6DA5AF89196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317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539D13CD-C08F-44C1-BFB3-B659CFAAF5CC}" type="slidenum">
              <a:rPr lang="nb-NO" smtClean="0"/>
              <a:t>15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756697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8BD8E7-1312-41F3-99C4-6DA5AF89196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237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86">
            <a:extLst>
              <a:ext uri="{FF2B5EF4-FFF2-40B4-BE49-F238E27FC236}">
                <a16:creationId xmlns:a16="http://schemas.microsoft.com/office/drawing/2014/main" id="{CFC8FFB1-36E1-4896-BAAE-F8C04362441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Flowchart: Process 9">
            <a:extLst>
              <a:ext uri="{FF2B5EF4-FFF2-40B4-BE49-F238E27FC236}">
                <a16:creationId xmlns:a16="http://schemas.microsoft.com/office/drawing/2014/main" id="{715AA031-3BAE-44CF-AC5C-3CBBC5B54AF2}"/>
              </a:ext>
            </a:extLst>
          </p:cNvPr>
          <p:cNvSpPr/>
          <p:nvPr/>
        </p:nvSpPr>
        <p:spPr>
          <a:xfrm>
            <a:off x="5600040" y="3489271"/>
            <a:ext cx="972455" cy="45720"/>
          </a:xfrm>
          <a:custGeom>
            <a:avLst/>
            <a:gdLst>
              <a:gd name="f0" fmla="val w"/>
              <a:gd name="f1" fmla="val h"/>
              <a:gd name="f2" fmla="val 0"/>
              <a:gd name="f3" fmla="val 1"/>
              <a:gd name="f4" fmla="*/ f0 1 1"/>
              <a:gd name="f5" fmla="*/ f1 1 1"/>
              <a:gd name="f6" fmla="val f2"/>
              <a:gd name="f7" fmla="val f3"/>
              <a:gd name="f8" fmla="+- f7 0 f6"/>
              <a:gd name="f9" fmla="val f8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1" h="1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ACC292"/>
              </a:solidFill>
              <a:highlight>
                <a:srgbClr val="FFFF00"/>
              </a:highlight>
              <a:uFillTx/>
              <a:latin typeface="Calibri"/>
            </a:endParaRPr>
          </a:p>
        </p:txBody>
      </p:sp>
      <p:sp>
        <p:nvSpPr>
          <p:cNvPr id="5" name="Cube 10">
            <a:extLst>
              <a:ext uri="{FF2B5EF4-FFF2-40B4-BE49-F238E27FC236}">
                <a16:creationId xmlns:a16="http://schemas.microsoft.com/office/drawing/2014/main" id="{C6D34CA6-2DE7-4F60-862B-D54786426D60}"/>
              </a:ext>
            </a:extLst>
          </p:cNvPr>
          <p:cNvSpPr/>
          <p:nvPr/>
        </p:nvSpPr>
        <p:spPr>
          <a:xfrm>
            <a:off x="11176692" y="31045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6" name="Cube 11">
            <a:extLst>
              <a:ext uri="{FF2B5EF4-FFF2-40B4-BE49-F238E27FC236}">
                <a16:creationId xmlns:a16="http://schemas.microsoft.com/office/drawing/2014/main" id="{BD1D0F52-B5F4-49CB-ADC4-FE824CFD03BF}"/>
              </a:ext>
            </a:extLst>
          </p:cNvPr>
          <p:cNvSpPr/>
          <p:nvPr/>
        </p:nvSpPr>
        <p:spPr>
          <a:xfrm>
            <a:off x="10428759" y="105839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" name="Cube 12">
            <a:extLst>
              <a:ext uri="{FF2B5EF4-FFF2-40B4-BE49-F238E27FC236}">
                <a16:creationId xmlns:a16="http://schemas.microsoft.com/office/drawing/2014/main" id="{5F6C1E72-9051-4568-A49D-18600E84262F}"/>
              </a:ext>
            </a:extLst>
          </p:cNvPr>
          <p:cNvSpPr/>
          <p:nvPr/>
        </p:nvSpPr>
        <p:spPr>
          <a:xfrm>
            <a:off x="9680825" y="18063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" name="Cube 14">
            <a:extLst>
              <a:ext uri="{FF2B5EF4-FFF2-40B4-BE49-F238E27FC236}">
                <a16:creationId xmlns:a16="http://schemas.microsoft.com/office/drawing/2014/main" id="{7C8C7990-DBA5-4386-B186-73550192E67F}"/>
              </a:ext>
            </a:extLst>
          </p:cNvPr>
          <p:cNvSpPr/>
          <p:nvPr/>
        </p:nvSpPr>
        <p:spPr>
          <a:xfrm>
            <a:off x="7437025" y="40501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" name="Cube 15">
            <a:extLst>
              <a:ext uri="{FF2B5EF4-FFF2-40B4-BE49-F238E27FC236}">
                <a16:creationId xmlns:a16="http://schemas.microsoft.com/office/drawing/2014/main" id="{B49F503C-A90A-4AED-9CAC-822A092F441E}"/>
              </a:ext>
            </a:extLst>
          </p:cNvPr>
          <p:cNvSpPr/>
          <p:nvPr/>
        </p:nvSpPr>
        <p:spPr>
          <a:xfrm>
            <a:off x="6689092" y="479805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" name="Cube 16">
            <a:extLst>
              <a:ext uri="{FF2B5EF4-FFF2-40B4-BE49-F238E27FC236}">
                <a16:creationId xmlns:a16="http://schemas.microsoft.com/office/drawing/2014/main" id="{6ECA2126-E4A5-4B16-8C5D-1BEFFD203420}"/>
              </a:ext>
            </a:extLst>
          </p:cNvPr>
          <p:cNvSpPr/>
          <p:nvPr/>
        </p:nvSpPr>
        <p:spPr>
          <a:xfrm>
            <a:off x="5941158" y="554599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" name="Cube 17">
            <a:extLst>
              <a:ext uri="{FF2B5EF4-FFF2-40B4-BE49-F238E27FC236}">
                <a16:creationId xmlns:a16="http://schemas.microsoft.com/office/drawing/2014/main" id="{660F11D0-C7D6-4688-B720-FF728B182913}"/>
              </a:ext>
            </a:extLst>
          </p:cNvPr>
          <p:cNvSpPr/>
          <p:nvPr/>
        </p:nvSpPr>
        <p:spPr>
          <a:xfrm>
            <a:off x="5193225" y="62939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" name="Cube 18">
            <a:extLst>
              <a:ext uri="{FF2B5EF4-FFF2-40B4-BE49-F238E27FC236}">
                <a16:creationId xmlns:a16="http://schemas.microsoft.com/office/drawing/2014/main" id="{5EF538F3-C81C-4B62-AAD2-23ABC8B0FBF8}"/>
              </a:ext>
            </a:extLst>
          </p:cNvPr>
          <p:cNvSpPr/>
          <p:nvPr/>
        </p:nvSpPr>
        <p:spPr>
          <a:xfrm>
            <a:off x="4445291" y="70418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" name="Cube 19">
            <a:extLst>
              <a:ext uri="{FF2B5EF4-FFF2-40B4-BE49-F238E27FC236}">
                <a16:creationId xmlns:a16="http://schemas.microsoft.com/office/drawing/2014/main" id="{F890773C-215A-4D39-AB3A-52A0E7D4FB1A}"/>
              </a:ext>
            </a:extLst>
          </p:cNvPr>
          <p:cNvSpPr/>
          <p:nvPr/>
        </p:nvSpPr>
        <p:spPr>
          <a:xfrm>
            <a:off x="3697358" y="778979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" name="Cube 20">
            <a:extLst>
              <a:ext uri="{FF2B5EF4-FFF2-40B4-BE49-F238E27FC236}">
                <a16:creationId xmlns:a16="http://schemas.microsoft.com/office/drawing/2014/main" id="{049DC214-66B4-4952-BE08-0560B0B5D93D}"/>
              </a:ext>
            </a:extLst>
          </p:cNvPr>
          <p:cNvSpPr/>
          <p:nvPr/>
        </p:nvSpPr>
        <p:spPr>
          <a:xfrm>
            <a:off x="10988043" y="16165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" name="Cube 21">
            <a:extLst>
              <a:ext uri="{FF2B5EF4-FFF2-40B4-BE49-F238E27FC236}">
                <a16:creationId xmlns:a16="http://schemas.microsoft.com/office/drawing/2014/main" id="{3D486104-24F1-47ED-8E96-BDDE95D69E2D}"/>
              </a:ext>
            </a:extLst>
          </p:cNvPr>
          <p:cNvSpPr/>
          <p:nvPr/>
        </p:nvSpPr>
        <p:spPr>
          <a:xfrm>
            <a:off x="10240109" y="23645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" name="Cube 22">
            <a:extLst>
              <a:ext uri="{FF2B5EF4-FFF2-40B4-BE49-F238E27FC236}">
                <a16:creationId xmlns:a16="http://schemas.microsoft.com/office/drawing/2014/main" id="{3C31763A-7F9E-4648-A4AF-72F78CFFDB02}"/>
              </a:ext>
            </a:extLst>
          </p:cNvPr>
          <p:cNvSpPr/>
          <p:nvPr/>
        </p:nvSpPr>
        <p:spPr>
          <a:xfrm>
            <a:off x="9492176" y="31124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" name="Cube 23">
            <a:extLst>
              <a:ext uri="{FF2B5EF4-FFF2-40B4-BE49-F238E27FC236}">
                <a16:creationId xmlns:a16="http://schemas.microsoft.com/office/drawing/2014/main" id="{53ABC4CA-A0B5-41CA-AE3E-71B8D80FE287}"/>
              </a:ext>
            </a:extLst>
          </p:cNvPr>
          <p:cNvSpPr/>
          <p:nvPr/>
        </p:nvSpPr>
        <p:spPr>
          <a:xfrm>
            <a:off x="8744242" y="38603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9" name="Cube 24">
            <a:extLst>
              <a:ext uri="{FF2B5EF4-FFF2-40B4-BE49-F238E27FC236}">
                <a16:creationId xmlns:a16="http://schemas.microsoft.com/office/drawing/2014/main" id="{EED9D412-2423-402C-9CD1-91F5A444004A}"/>
              </a:ext>
            </a:extLst>
          </p:cNvPr>
          <p:cNvSpPr/>
          <p:nvPr/>
        </p:nvSpPr>
        <p:spPr>
          <a:xfrm>
            <a:off x="7996309" y="46083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0" name="Cube 25">
            <a:extLst>
              <a:ext uri="{FF2B5EF4-FFF2-40B4-BE49-F238E27FC236}">
                <a16:creationId xmlns:a16="http://schemas.microsoft.com/office/drawing/2014/main" id="{DFD46B7F-AAAB-40E9-AFFB-ACA5305A44D5}"/>
              </a:ext>
            </a:extLst>
          </p:cNvPr>
          <p:cNvSpPr/>
          <p:nvPr/>
        </p:nvSpPr>
        <p:spPr>
          <a:xfrm>
            <a:off x="7248375" y="53562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1" name="Cube 26">
            <a:extLst>
              <a:ext uri="{FF2B5EF4-FFF2-40B4-BE49-F238E27FC236}">
                <a16:creationId xmlns:a16="http://schemas.microsoft.com/office/drawing/2014/main" id="{EC99421C-F1B1-4476-9912-5430B13B09E1}"/>
              </a:ext>
            </a:extLst>
          </p:cNvPr>
          <p:cNvSpPr/>
          <p:nvPr/>
        </p:nvSpPr>
        <p:spPr>
          <a:xfrm>
            <a:off x="6500442" y="610419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2" name="Cube 27">
            <a:extLst>
              <a:ext uri="{FF2B5EF4-FFF2-40B4-BE49-F238E27FC236}">
                <a16:creationId xmlns:a16="http://schemas.microsoft.com/office/drawing/2014/main" id="{7DC4C558-3E1D-4909-8741-3B13BDBD0A4E}"/>
              </a:ext>
            </a:extLst>
          </p:cNvPr>
          <p:cNvSpPr/>
          <p:nvPr/>
        </p:nvSpPr>
        <p:spPr>
          <a:xfrm>
            <a:off x="5752508" y="68521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3" name="Cube 28">
            <a:extLst>
              <a:ext uri="{FF2B5EF4-FFF2-40B4-BE49-F238E27FC236}">
                <a16:creationId xmlns:a16="http://schemas.microsoft.com/office/drawing/2014/main" id="{0019F53E-AA9B-4616-BC7F-A7788B59A364}"/>
              </a:ext>
            </a:extLst>
          </p:cNvPr>
          <p:cNvSpPr/>
          <p:nvPr/>
        </p:nvSpPr>
        <p:spPr>
          <a:xfrm>
            <a:off x="5004575" y="76000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4" name="Cube 29">
            <a:extLst>
              <a:ext uri="{FF2B5EF4-FFF2-40B4-BE49-F238E27FC236}">
                <a16:creationId xmlns:a16="http://schemas.microsoft.com/office/drawing/2014/main" id="{DD7382A8-2ACD-4A04-BD08-A81142040841}"/>
              </a:ext>
            </a:extLst>
          </p:cNvPr>
          <p:cNvSpPr/>
          <p:nvPr/>
        </p:nvSpPr>
        <p:spPr>
          <a:xfrm>
            <a:off x="4256641" y="834799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5" name="Cube 30">
            <a:extLst>
              <a:ext uri="{FF2B5EF4-FFF2-40B4-BE49-F238E27FC236}">
                <a16:creationId xmlns:a16="http://schemas.microsoft.com/office/drawing/2014/main" id="{E3D502F8-D3F7-421A-9EE1-B6095B2E694B}"/>
              </a:ext>
            </a:extLst>
          </p:cNvPr>
          <p:cNvSpPr/>
          <p:nvPr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6" name="Cube 31">
            <a:extLst>
              <a:ext uri="{FF2B5EF4-FFF2-40B4-BE49-F238E27FC236}">
                <a16:creationId xmlns:a16="http://schemas.microsoft.com/office/drawing/2014/main" id="{C261FF0D-A8A6-4720-B340-6DCA11B46847}"/>
              </a:ext>
            </a:extLst>
          </p:cNvPr>
          <p:cNvSpPr/>
          <p:nvPr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7" name="Cube 32">
            <a:extLst>
              <a:ext uri="{FF2B5EF4-FFF2-40B4-BE49-F238E27FC236}">
                <a16:creationId xmlns:a16="http://schemas.microsoft.com/office/drawing/2014/main" id="{C376E274-B219-48A4-A453-92B274F50F2C}"/>
              </a:ext>
            </a:extLst>
          </p:cNvPr>
          <p:cNvSpPr/>
          <p:nvPr/>
        </p:nvSpPr>
        <p:spPr>
          <a:xfrm>
            <a:off x="11735976" y="86866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8" name="Cube 33">
            <a:extLst>
              <a:ext uri="{FF2B5EF4-FFF2-40B4-BE49-F238E27FC236}">
                <a16:creationId xmlns:a16="http://schemas.microsoft.com/office/drawing/2014/main" id="{C802E440-62CA-4DDA-A6DC-10EC732AE236}"/>
              </a:ext>
            </a:extLst>
          </p:cNvPr>
          <p:cNvSpPr/>
          <p:nvPr/>
        </p:nvSpPr>
        <p:spPr>
          <a:xfrm>
            <a:off x="11547317" y="218100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9" name="Cube 34">
            <a:extLst>
              <a:ext uri="{FF2B5EF4-FFF2-40B4-BE49-F238E27FC236}">
                <a16:creationId xmlns:a16="http://schemas.microsoft.com/office/drawing/2014/main" id="{A8B3A7F9-791D-4494-BDED-72DF6072ECDB}"/>
              </a:ext>
            </a:extLst>
          </p:cNvPr>
          <p:cNvSpPr/>
          <p:nvPr/>
        </p:nvSpPr>
        <p:spPr>
          <a:xfrm>
            <a:off x="10799393" y="292821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30" name="Cube 35">
            <a:extLst>
              <a:ext uri="{FF2B5EF4-FFF2-40B4-BE49-F238E27FC236}">
                <a16:creationId xmlns:a16="http://schemas.microsoft.com/office/drawing/2014/main" id="{EAD8FD9D-E892-4A3B-80CA-1F540CA65F2A}"/>
              </a:ext>
            </a:extLst>
          </p:cNvPr>
          <p:cNvSpPr/>
          <p:nvPr/>
        </p:nvSpPr>
        <p:spPr>
          <a:xfrm>
            <a:off x="10051450" y="36754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31" name="Cube 36">
            <a:extLst>
              <a:ext uri="{FF2B5EF4-FFF2-40B4-BE49-F238E27FC236}">
                <a16:creationId xmlns:a16="http://schemas.microsoft.com/office/drawing/2014/main" id="{8DCE48D2-8EBE-406F-A3AB-224B62DE5863}"/>
              </a:ext>
            </a:extLst>
          </p:cNvPr>
          <p:cNvSpPr/>
          <p:nvPr/>
        </p:nvSpPr>
        <p:spPr>
          <a:xfrm>
            <a:off x="9303517" y="442265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32" name="Cube 37">
            <a:extLst>
              <a:ext uri="{FF2B5EF4-FFF2-40B4-BE49-F238E27FC236}">
                <a16:creationId xmlns:a16="http://schemas.microsoft.com/office/drawing/2014/main" id="{3B7FCDDE-C555-40A2-BA89-091ADB3615E1}"/>
              </a:ext>
            </a:extLst>
          </p:cNvPr>
          <p:cNvSpPr/>
          <p:nvPr/>
        </p:nvSpPr>
        <p:spPr>
          <a:xfrm>
            <a:off x="8555583" y="51698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33" name="Cube 38">
            <a:extLst>
              <a:ext uri="{FF2B5EF4-FFF2-40B4-BE49-F238E27FC236}">
                <a16:creationId xmlns:a16="http://schemas.microsoft.com/office/drawing/2014/main" id="{83D72F87-6424-4ECA-BD67-6B0655F9E06A}"/>
              </a:ext>
            </a:extLst>
          </p:cNvPr>
          <p:cNvSpPr/>
          <p:nvPr/>
        </p:nvSpPr>
        <p:spPr>
          <a:xfrm>
            <a:off x="7807650" y="591708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34" name="Cube 39">
            <a:extLst>
              <a:ext uri="{FF2B5EF4-FFF2-40B4-BE49-F238E27FC236}">
                <a16:creationId xmlns:a16="http://schemas.microsoft.com/office/drawing/2014/main" id="{2DE66A6A-17F5-4412-B018-A7FBCCB14AC0}"/>
              </a:ext>
            </a:extLst>
          </p:cNvPr>
          <p:cNvSpPr/>
          <p:nvPr/>
        </p:nvSpPr>
        <p:spPr>
          <a:xfrm>
            <a:off x="7059716" y="666429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35" name="Cube 40">
            <a:extLst>
              <a:ext uri="{FF2B5EF4-FFF2-40B4-BE49-F238E27FC236}">
                <a16:creationId xmlns:a16="http://schemas.microsoft.com/office/drawing/2014/main" id="{424FCE8C-5832-4C2C-9E7B-28D462760C7A}"/>
              </a:ext>
            </a:extLst>
          </p:cNvPr>
          <p:cNvSpPr/>
          <p:nvPr/>
        </p:nvSpPr>
        <p:spPr>
          <a:xfrm>
            <a:off x="6311783" y="741150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36" name="Cube 41">
            <a:extLst>
              <a:ext uri="{FF2B5EF4-FFF2-40B4-BE49-F238E27FC236}">
                <a16:creationId xmlns:a16="http://schemas.microsoft.com/office/drawing/2014/main" id="{46DE2F01-00EC-49DD-90E9-41300096AA78}"/>
              </a:ext>
            </a:extLst>
          </p:cNvPr>
          <p:cNvSpPr/>
          <p:nvPr/>
        </p:nvSpPr>
        <p:spPr>
          <a:xfrm>
            <a:off x="11358667" y="349960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37" name="Cube 42">
            <a:extLst>
              <a:ext uri="{FF2B5EF4-FFF2-40B4-BE49-F238E27FC236}">
                <a16:creationId xmlns:a16="http://schemas.microsoft.com/office/drawing/2014/main" id="{140BCBB6-A4CE-4BF8-B946-93E98CE5015D}"/>
              </a:ext>
            </a:extLst>
          </p:cNvPr>
          <p:cNvSpPr/>
          <p:nvPr/>
        </p:nvSpPr>
        <p:spPr>
          <a:xfrm>
            <a:off x="10610734" y="423840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38" name="Cube 43">
            <a:extLst>
              <a:ext uri="{FF2B5EF4-FFF2-40B4-BE49-F238E27FC236}">
                <a16:creationId xmlns:a16="http://schemas.microsoft.com/office/drawing/2014/main" id="{0A8E7DDA-76E5-4232-84F3-46284EAD1DE5}"/>
              </a:ext>
            </a:extLst>
          </p:cNvPr>
          <p:cNvSpPr/>
          <p:nvPr/>
        </p:nvSpPr>
        <p:spPr>
          <a:xfrm>
            <a:off x="9866138" y="498561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39" name="Cube 44">
            <a:extLst>
              <a:ext uri="{FF2B5EF4-FFF2-40B4-BE49-F238E27FC236}">
                <a16:creationId xmlns:a16="http://schemas.microsoft.com/office/drawing/2014/main" id="{4BFC0461-478A-44AB-8E0F-2C190F025168}"/>
              </a:ext>
            </a:extLst>
          </p:cNvPr>
          <p:cNvSpPr/>
          <p:nvPr/>
        </p:nvSpPr>
        <p:spPr>
          <a:xfrm>
            <a:off x="9121542" y="57328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40" name="Cube 45">
            <a:extLst>
              <a:ext uri="{FF2B5EF4-FFF2-40B4-BE49-F238E27FC236}">
                <a16:creationId xmlns:a16="http://schemas.microsoft.com/office/drawing/2014/main" id="{CF6FC1FC-5C51-43C9-AAE6-A3D4A4B0559D}"/>
              </a:ext>
            </a:extLst>
          </p:cNvPr>
          <p:cNvSpPr/>
          <p:nvPr/>
        </p:nvSpPr>
        <p:spPr>
          <a:xfrm>
            <a:off x="8376946" y="648005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41" name="Cube 46">
            <a:extLst>
              <a:ext uri="{FF2B5EF4-FFF2-40B4-BE49-F238E27FC236}">
                <a16:creationId xmlns:a16="http://schemas.microsoft.com/office/drawing/2014/main" id="{BD0ADF4B-7849-4FC9-B4EB-7975ED2A77FA}"/>
              </a:ext>
            </a:extLst>
          </p:cNvPr>
          <p:cNvSpPr/>
          <p:nvPr/>
        </p:nvSpPr>
        <p:spPr>
          <a:xfrm>
            <a:off x="7632350" y="72272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42" name="Cube 47">
            <a:extLst>
              <a:ext uri="{FF2B5EF4-FFF2-40B4-BE49-F238E27FC236}">
                <a16:creationId xmlns:a16="http://schemas.microsoft.com/office/drawing/2014/main" id="{2150249F-8BBA-4C28-B08C-2C7465C05E50}"/>
              </a:ext>
            </a:extLst>
          </p:cNvPr>
          <p:cNvSpPr/>
          <p:nvPr/>
        </p:nvSpPr>
        <p:spPr>
          <a:xfrm>
            <a:off x="11173355" y="479661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43" name="Cube 48">
            <a:extLst>
              <a:ext uri="{FF2B5EF4-FFF2-40B4-BE49-F238E27FC236}">
                <a16:creationId xmlns:a16="http://schemas.microsoft.com/office/drawing/2014/main" id="{521FEA6B-E9B3-4EAE-AE70-1F73785CE3C7}"/>
              </a:ext>
            </a:extLst>
          </p:cNvPr>
          <p:cNvSpPr/>
          <p:nvPr/>
        </p:nvSpPr>
        <p:spPr>
          <a:xfrm>
            <a:off x="11917951" y="405780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44" name="Cube 49">
            <a:extLst>
              <a:ext uri="{FF2B5EF4-FFF2-40B4-BE49-F238E27FC236}">
                <a16:creationId xmlns:a16="http://schemas.microsoft.com/office/drawing/2014/main" id="{787C8430-274D-4EB3-A832-FB5356CFB84B}"/>
              </a:ext>
            </a:extLst>
          </p:cNvPr>
          <p:cNvSpPr/>
          <p:nvPr/>
        </p:nvSpPr>
        <p:spPr>
          <a:xfrm>
            <a:off x="10436687" y="554383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45" name="Cube 50">
            <a:extLst>
              <a:ext uri="{FF2B5EF4-FFF2-40B4-BE49-F238E27FC236}">
                <a16:creationId xmlns:a16="http://schemas.microsoft.com/office/drawing/2014/main" id="{452B8407-8B45-4BC8-BC86-AC448B219043}"/>
              </a:ext>
            </a:extLst>
          </p:cNvPr>
          <p:cNvSpPr/>
          <p:nvPr/>
        </p:nvSpPr>
        <p:spPr>
          <a:xfrm>
            <a:off x="9700028" y="629104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46" name="Cube 51">
            <a:extLst>
              <a:ext uri="{FF2B5EF4-FFF2-40B4-BE49-F238E27FC236}">
                <a16:creationId xmlns:a16="http://schemas.microsoft.com/office/drawing/2014/main" id="{3FF62A01-413F-4A68-8C1F-C36A85F5700B}"/>
              </a:ext>
            </a:extLst>
          </p:cNvPr>
          <p:cNvSpPr/>
          <p:nvPr/>
        </p:nvSpPr>
        <p:spPr>
          <a:xfrm>
            <a:off x="8963360" y="703826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47" name="Cube 52">
            <a:extLst>
              <a:ext uri="{FF2B5EF4-FFF2-40B4-BE49-F238E27FC236}">
                <a16:creationId xmlns:a16="http://schemas.microsoft.com/office/drawing/2014/main" id="{62BB9D4D-324E-40D2-A7BF-DE4FABFBEC99}"/>
              </a:ext>
            </a:extLst>
          </p:cNvPr>
          <p:cNvSpPr/>
          <p:nvPr/>
        </p:nvSpPr>
        <p:spPr>
          <a:xfrm>
            <a:off x="11732638" y="536350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48" name="Cube 53">
            <a:extLst>
              <a:ext uri="{FF2B5EF4-FFF2-40B4-BE49-F238E27FC236}">
                <a16:creationId xmlns:a16="http://schemas.microsoft.com/office/drawing/2014/main" id="{7237D70B-6027-4557-B7BA-E61E6C8FC6B7}"/>
              </a:ext>
            </a:extLst>
          </p:cNvPr>
          <p:cNvSpPr/>
          <p:nvPr/>
        </p:nvSpPr>
        <p:spPr>
          <a:xfrm>
            <a:off x="10988043" y="611143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49" name="Cube 54">
            <a:extLst>
              <a:ext uri="{FF2B5EF4-FFF2-40B4-BE49-F238E27FC236}">
                <a16:creationId xmlns:a16="http://schemas.microsoft.com/office/drawing/2014/main" id="{0CE7E41D-07DC-45BD-9E37-AB4DF6441EEF}"/>
              </a:ext>
            </a:extLst>
          </p:cNvPr>
          <p:cNvSpPr/>
          <p:nvPr/>
        </p:nvSpPr>
        <p:spPr>
          <a:xfrm>
            <a:off x="10243447" y="685937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50" name="Cube 55">
            <a:extLst>
              <a:ext uri="{FF2B5EF4-FFF2-40B4-BE49-F238E27FC236}">
                <a16:creationId xmlns:a16="http://schemas.microsoft.com/office/drawing/2014/main" id="{BFB9E76B-25AB-43CE-875C-903F93DEC68A}"/>
              </a:ext>
            </a:extLst>
          </p:cNvPr>
          <p:cNvSpPr/>
          <p:nvPr/>
        </p:nvSpPr>
        <p:spPr>
          <a:xfrm>
            <a:off x="11542727" y="667702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51" name="Cube 56">
            <a:extLst>
              <a:ext uri="{FF2B5EF4-FFF2-40B4-BE49-F238E27FC236}">
                <a16:creationId xmlns:a16="http://schemas.microsoft.com/office/drawing/2014/main" id="{37CF1CF7-85E7-400B-8E03-F137A258D713}"/>
              </a:ext>
            </a:extLst>
          </p:cNvPr>
          <p:cNvSpPr/>
          <p:nvPr/>
        </p:nvSpPr>
        <p:spPr>
          <a:xfrm>
            <a:off x="12097420" y="724260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52" name="Cube 57">
            <a:extLst>
              <a:ext uri="{FF2B5EF4-FFF2-40B4-BE49-F238E27FC236}">
                <a16:creationId xmlns:a16="http://schemas.microsoft.com/office/drawing/2014/main" id="{3B462CEB-4C54-4088-9CE2-07E93457E39C}"/>
              </a:ext>
            </a:extLst>
          </p:cNvPr>
          <p:cNvSpPr/>
          <p:nvPr/>
        </p:nvSpPr>
        <p:spPr>
          <a:xfrm>
            <a:off x="12277731" y="593460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53" name="Cube 58">
            <a:extLst>
              <a:ext uri="{FF2B5EF4-FFF2-40B4-BE49-F238E27FC236}">
                <a16:creationId xmlns:a16="http://schemas.microsoft.com/office/drawing/2014/main" id="{13105013-FB4C-474B-BA17-AB328FE07A7D}"/>
              </a:ext>
            </a:extLst>
          </p:cNvPr>
          <p:cNvSpPr/>
          <p:nvPr/>
        </p:nvSpPr>
        <p:spPr>
          <a:xfrm>
            <a:off x="9866138" y="50017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56" name="Cube 61">
            <a:extLst>
              <a:ext uri="{FF2B5EF4-FFF2-40B4-BE49-F238E27FC236}">
                <a16:creationId xmlns:a16="http://schemas.microsoft.com/office/drawing/2014/main" id="{7903D7CA-9498-45DE-9833-21BADC3A4A5E}"/>
              </a:ext>
            </a:extLst>
          </p:cNvPr>
          <p:cNvSpPr/>
          <p:nvPr/>
        </p:nvSpPr>
        <p:spPr>
          <a:xfrm>
            <a:off x="5378537" y="496782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57" name="Cube 62">
            <a:extLst>
              <a:ext uri="{FF2B5EF4-FFF2-40B4-BE49-F238E27FC236}">
                <a16:creationId xmlns:a16="http://schemas.microsoft.com/office/drawing/2014/main" id="{DE559506-3899-4484-BA83-7BFDE36836D6}"/>
              </a:ext>
            </a:extLst>
          </p:cNvPr>
          <p:cNvSpPr/>
          <p:nvPr/>
        </p:nvSpPr>
        <p:spPr>
          <a:xfrm>
            <a:off x="4630603" y="57124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58" name="Cube 63">
            <a:extLst>
              <a:ext uri="{FF2B5EF4-FFF2-40B4-BE49-F238E27FC236}">
                <a16:creationId xmlns:a16="http://schemas.microsoft.com/office/drawing/2014/main" id="{FF201CD6-55D0-4F62-A84F-28EB1F288031}"/>
              </a:ext>
            </a:extLst>
          </p:cNvPr>
          <p:cNvSpPr/>
          <p:nvPr/>
        </p:nvSpPr>
        <p:spPr>
          <a:xfrm>
            <a:off x="3882670" y="645704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59" name="Cube 64">
            <a:extLst>
              <a:ext uri="{FF2B5EF4-FFF2-40B4-BE49-F238E27FC236}">
                <a16:creationId xmlns:a16="http://schemas.microsoft.com/office/drawing/2014/main" id="{8253B35A-9775-419A-BEDB-3A43B299584C}"/>
              </a:ext>
            </a:extLst>
          </p:cNvPr>
          <p:cNvSpPr/>
          <p:nvPr/>
        </p:nvSpPr>
        <p:spPr>
          <a:xfrm>
            <a:off x="3134736" y="72016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60" name="Cube 65">
            <a:extLst>
              <a:ext uri="{FF2B5EF4-FFF2-40B4-BE49-F238E27FC236}">
                <a16:creationId xmlns:a16="http://schemas.microsoft.com/office/drawing/2014/main" id="{4F875992-D94C-45B9-B523-4F19C72EDA96}"/>
              </a:ext>
            </a:extLst>
          </p:cNvPr>
          <p:cNvSpPr/>
          <p:nvPr/>
        </p:nvSpPr>
        <p:spPr>
          <a:xfrm>
            <a:off x="2386803" y="794626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61" name="Cube 66">
            <a:extLst>
              <a:ext uri="{FF2B5EF4-FFF2-40B4-BE49-F238E27FC236}">
                <a16:creationId xmlns:a16="http://schemas.microsoft.com/office/drawing/2014/main" id="{EC4CAB67-D07F-4E73-9B40-B210F4273CBF}"/>
              </a:ext>
            </a:extLst>
          </p:cNvPr>
          <p:cNvSpPr/>
          <p:nvPr/>
        </p:nvSpPr>
        <p:spPr>
          <a:xfrm>
            <a:off x="1638869" y="869086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62" name="Cube 67">
            <a:extLst>
              <a:ext uri="{FF2B5EF4-FFF2-40B4-BE49-F238E27FC236}">
                <a16:creationId xmlns:a16="http://schemas.microsoft.com/office/drawing/2014/main" id="{0C30D9D6-F319-4766-82BE-6084419367CC}"/>
              </a:ext>
            </a:extLst>
          </p:cNvPr>
          <p:cNvSpPr/>
          <p:nvPr/>
        </p:nvSpPr>
        <p:spPr>
          <a:xfrm>
            <a:off x="10610734" y="-24561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66" name="Cube 71">
            <a:extLst>
              <a:ext uri="{FF2B5EF4-FFF2-40B4-BE49-F238E27FC236}">
                <a16:creationId xmlns:a16="http://schemas.microsoft.com/office/drawing/2014/main" id="{7820819D-6E91-4A3C-A67E-5A1E05C93C2C}"/>
              </a:ext>
            </a:extLst>
          </p:cNvPr>
          <p:cNvSpPr/>
          <p:nvPr/>
        </p:nvSpPr>
        <p:spPr>
          <a:xfrm>
            <a:off x="2565440" y="667355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67" name="Cube 72">
            <a:extLst>
              <a:ext uri="{FF2B5EF4-FFF2-40B4-BE49-F238E27FC236}">
                <a16:creationId xmlns:a16="http://schemas.microsoft.com/office/drawing/2014/main" id="{1B2109F4-24B4-4D3E-8111-8B4590B7E2F2}"/>
              </a:ext>
            </a:extLst>
          </p:cNvPr>
          <p:cNvSpPr/>
          <p:nvPr/>
        </p:nvSpPr>
        <p:spPr>
          <a:xfrm>
            <a:off x="1817507" y="74211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pic>
        <p:nvPicPr>
          <p:cNvPr id="71" name="Picture 55">
            <a:extLst>
              <a:ext uri="{FF2B5EF4-FFF2-40B4-BE49-F238E27FC236}">
                <a16:creationId xmlns:a16="http://schemas.microsoft.com/office/drawing/2014/main" id="{58CE8B1E-EE0F-4A48-9558-071A6FD49C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26234" y="398396"/>
            <a:ext cx="375288" cy="37528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5BB8308F-AF08-4E02-A4E1-B384A56492F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12995" y="2651576"/>
            <a:ext cx="5566011" cy="750887"/>
          </a:xfrm>
        </p:spPr>
        <p:txBody>
          <a:bodyPr>
            <a:noAutofit/>
          </a:bodyPr>
          <a:lstStyle>
            <a:lvl1pPr marL="0" indent="0" algn="ctr">
              <a:buNone/>
              <a:defRPr sz="5400">
                <a:solidFill>
                  <a:schemeClr val="bg1"/>
                </a:solidFill>
                <a:latin typeface="Neo Sans Std" panose="020B0504030504040204" pitchFamily="34" charset="0"/>
              </a:defRPr>
            </a:lvl1pPr>
          </a:lstStyle>
          <a:p>
            <a:pPr lvl="0"/>
            <a:r>
              <a:rPr lang="nb-NO" dirty="0"/>
              <a:t>Presentation </a:t>
            </a:r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68" name="Text Placeholder 63">
            <a:extLst>
              <a:ext uri="{FF2B5EF4-FFF2-40B4-BE49-F238E27FC236}">
                <a16:creationId xmlns:a16="http://schemas.microsoft.com/office/drawing/2014/main" id="{A2978E85-3B3C-4165-A200-85451EE9F28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665978" y="3675063"/>
            <a:ext cx="6860044" cy="669562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itchFamily="34"/>
              <a:buNone/>
              <a:tabLst/>
              <a:defRPr sz="2000">
                <a:solidFill>
                  <a:schemeClr val="bg1"/>
                </a:solidFill>
                <a:latin typeface="Neo Sans Std" panose="020B050403050404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itchFamily="34"/>
              <a:buNone/>
              <a:tabLst/>
              <a:defRPr/>
            </a:pPr>
            <a:r>
              <a:rPr lang="nb-NO" dirty="0" err="1"/>
              <a:t>Description</a:t>
            </a:r>
            <a:r>
              <a:rPr lang="nb-NO" dirty="0"/>
              <a:t> (e.g. </a:t>
            </a:r>
            <a:r>
              <a:rPr lang="en-US" dirty="0"/>
              <a:t>Cost efficient standard solution for grocery, convenience, fashion/sports and specialist trade</a:t>
            </a:r>
            <a:r>
              <a:rPr lang="nb-NO" dirty="0"/>
              <a:t>) or date.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715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pictur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Rounded Rectangle 153">
            <a:extLst>
              <a:ext uri="{FF2B5EF4-FFF2-40B4-BE49-F238E27FC236}">
                <a16:creationId xmlns:a16="http://schemas.microsoft.com/office/drawing/2014/main" id="{C1D22643-0E0C-4DB2-B047-DF91A7EE4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-93" t="-157" r="93" b="77795"/>
          <a:stretch/>
        </p:blipFill>
        <p:spPr>
          <a:xfrm>
            <a:off x="-11317" y="-41024"/>
            <a:ext cx="12203317" cy="131714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2" name="Cube 75">
            <a:extLst>
              <a:ext uri="{FF2B5EF4-FFF2-40B4-BE49-F238E27FC236}">
                <a16:creationId xmlns:a16="http://schemas.microsoft.com/office/drawing/2014/main" id="{902F862B-DE83-456B-AAC0-916154968B9B}"/>
              </a:ext>
            </a:extLst>
          </p:cNvPr>
          <p:cNvSpPr/>
          <p:nvPr userDrawn="1"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63" name="Picture Placeholder 2">
            <a:extLst>
              <a:ext uri="{FF2B5EF4-FFF2-40B4-BE49-F238E27FC236}">
                <a16:creationId xmlns:a16="http://schemas.microsoft.com/office/drawing/2014/main" id="{9EA3F2C4-1B5D-49AB-B6E6-314FFB2A4D22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407789" y="1742087"/>
            <a:ext cx="2293936" cy="18033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4" name="Picture Placeholder 2">
            <a:extLst>
              <a:ext uri="{FF2B5EF4-FFF2-40B4-BE49-F238E27FC236}">
                <a16:creationId xmlns:a16="http://schemas.microsoft.com/office/drawing/2014/main" id="{0AA2ACD9-72D3-4FD7-BE3C-340DC11B6056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9670493" y="3285603"/>
            <a:ext cx="2293936" cy="18033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5" name="Picture Placeholder 2">
            <a:extLst>
              <a:ext uri="{FF2B5EF4-FFF2-40B4-BE49-F238E27FC236}">
                <a16:creationId xmlns:a16="http://schemas.microsoft.com/office/drawing/2014/main" id="{16D0DA77-945D-4BEC-895D-A8EB56D428E3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407789" y="4807522"/>
            <a:ext cx="2293936" cy="18033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6" name="Cube 5">
            <a:extLst>
              <a:ext uri="{FF2B5EF4-FFF2-40B4-BE49-F238E27FC236}">
                <a16:creationId xmlns:a16="http://schemas.microsoft.com/office/drawing/2014/main" id="{D8241075-29EB-45CF-B877-D13866E74982}"/>
              </a:ext>
            </a:extLst>
          </p:cNvPr>
          <p:cNvSpPr/>
          <p:nvPr userDrawn="1"/>
        </p:nvSpPr>
        <p:spPr>
          <a:xfrm>
            <a:off x="10581162" y="121078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67" name="Cube 6">
            <a:extLst>
              <a:ext uri="{FF2B5EF4-FFF2-40B4-BE49-F238E27FC236}">
                <a16:creationId xmlns:a16="http://schemas.microsoft.com/office/drawing/2014/main" id="{9D032D09-DACD-4DD1-8AA1-E46B4B5FEBC1}"/>
              </a:ext>
            </a:extLst>
          </p:cNvPr>
          <p:cNvSpPr/>
          <p:nvPr userDrawn="1"/>
        </p:nvSpPr>
        <p:spPr>
          <a:xfrm>
            <a:off x="10454380" y="261275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68" name="Cube 8">
            <a:extLst>
              <a:ext uri="{FF2B5EF4-FFF2-40B4-BE49-F238E27FC236}">
                <a16:creationId xmlns:a16="http://schemas.microsoft.com/office/drawing/2014/main" id="{0290DA4A-C1B2-43C7-99FC-A2666B0A1503}"/>
              </a:ext>
            </a:extLst>
          </p:cNvPr>
          <p:cNvSpPr/>
          <p:nvPr userDrawn="1"/>
        </p:nvSpPr>
        <p:spPr>
          <a:xfrm>
            <a:off x="6344162" y="781062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69" name="Cube 9">
            <a:extLst>
              <a:ext uri="{FF2B5EF4-FFF2-40B4-BE49-F238E27FC236}">
                <a16:creationId xmlns:a16="http://schemas.microsoft.com/office/drawing/2014/main" id="{41E34518-EB71-4032-8F2F-38D7A4DF3020}"/>
              </a:ext>
            </a:extLst>
          </p:cNvPr>
          <p:cNvSpPr/>
          <p:nvPr userDrawn="1"/>
        </p:nvSpPr>
        <p:spPr>
          <a:xfrm>
            <a:off x="7664729" y="762637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0" name="Cube 10">
            <a:extLst>
              <a:ext uri="{FF2B5EF4-FFF2-40B4-BE49-F238E27FC236}">
                <a16:creationId xmlns:a16="http://schemas.microsoft.com/office/drawing/2014/main" id="{1A29414D-D3A3-4140-B171-9B9048762CC1}"/>
              </a:ext>
            </a:extLst>
          </p:cNvPr>
          <p:cNvSpPr/>
          <p:nvPr userDrawn="1"/>
        </p:nvSpPr>
        <p:spPr>
          <a:xfrm>
            <a:off x="3167115" y="760076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1" name="Cube 11">
            <a:extLst>
              <a:ext uri="{FF2B5EF4-FFF2-40B4-BE49-F238E27FC236}">
                <a16:creationId xmlns:a16="http://schemas.microsoft.com/office/drawing/2014/main" id="{3D8138D1-DCF7-44A0-A37A-B11CAAE5BF1D}"/>
              </a:ext>
            </a:extLst>
          </p:cNvPr>
          <p:cNvSpPr/>
          <p:nvPr userDrawn="1"/>
        </p:nvSpPr>
        <p:spPr>
          <a:xfrm>
            <a:off x="1849886" y="782024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2" name="Cube 12">
            <a:extLst>
              <a:ext uri="{FF2B5EF4-FFF2-40B4-BE49-F238E27FC236}">
                <a16:creationId xmlns:a16="http://schemas.microsoft.com/office/drawing/2014/main" id="{E2CB09D5-AA25-463B-BC2C-69DE2A67AEF9}"/>
              </a:ext>
            </a:extLst>
          </p:cNvPr>
          <p:cNvSpPr/>
          <p:nvPr userDrawn="1"/>
        </p:nvSpPr>
        <p:spPr>
          <a:xfrm>
            <a:off x="10404893" y="221410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3" name="Cube 13">
            <a:extLst>
              <a:ext uri="{FF2B5EF4-FFF2-40B4-BE49-F238E27FC236}">
                <a16:creationId xmlns:a16="http://schemas.microsoft.com/office/drawing/2014/main" id="{60CF7052-F78C-4693-ADE3-4FC0F64DB3FE}"/>
              </a:ext>
            </a:extLst>
          </p:cNvPr>
          <p:cNvSpPr/>
          <p:nvPr userDrawn="1"/>
        </p:nvSpPr>
        <p:spPr>
          <a:xfrm>
            <a:off x="5218928" y="782583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9" name="Cube 15">
            <a:extLst>
              <a:ext uri="{FF2B5EF4-FFF2-40B4-BE49-F238E27FC236}">
                <a16:creationId xmlns:a16="http://schemas.microsoft.com/office/drawing/2014/main" id="{87791F70-78BF-4E5C-8F89-FC0706EE94E9}"/>
              </a:ext>
            </a:extLst>
          </p:cNvPr>
          <p:cNvSpPr/>
          <p:nvPr userDrawn="1"/>
        </p:nvSpPr>
        <p:spPr>
          <a:xfrm>
            <a:off x="6526145" y="763727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0" name="Cube 16">
            <a:extLst>
              <a:ext uri="{FF2B5EF4-FFF2-40B4-BE49-F238E27FC236}">
                <a16:creationId xmlns:a16="http://schemas.microsoft.com/office/drawing/2014/main" id="{C7C3A372-3AD1-4F09-A1BE-BF7FEB3DBF99}"/>
              </a:ext>
            </a:extLst>
          </p:cNvPr>
          <p:cNvSpPr/>
          <p:nvPr userDrawn="1"/>
        </p:nvSpPr>
        <p:spPr>
          <a:xfrm>
            <a:off x="7846713" y="745303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2" name="Cube 17">
            <a:extLst>
              <a:ext uri="{FF2B5EF4-FFF2-40B4-BE49-F238E27FC236}">
                <a16:creationId xmlns:a16="http://schemas.microsoft.com/office/drawing/2014/main" id="{B7180C63-8C25-4A22-9558-18E71E071D41}"/>
              </a:ext>
            </a:extLst>
          </p:cNvPr>
          <p:cNvSpPr/>
          <p:nvPr userDrawn="1"/>
        </p:nvSpPr>
        <p:spPr>
          <a:xfrm>
            <a:off x="2031860" y="764689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cxnSp>
        <p:nvCxnSpPr>
          <p:cNvPr id="134" name="Straight Connector 21">
            <a:extLst>
              <a:ext uri="{FF2B5EF4-FFF2-40B4-BE49-F238E27FC236}">
                <a16:creationId xmlns:a16="http://schemas.microsoft.com/office/drawing/2014/main" id="{EB8E4150-7C0E-4CBD-AE35-B24493AD46AF}"/>
              </a:ext>
            </a:extLst>
          </p:cNvPr>
          <p:cNvCxnSpPr/>
          <p:nvPr userDrawn="1"/>
        </p:nvCxnSpPr>
        <p:spPr>
          <a:xfrm>
            <a:off x="9198205" y="1746824"/>
            <a:ext cx="0" cy="4111371"/>
          </a:xfrm>
          <a:prstGeom prst="straightConnector1">
            <a:avLst/>
          </a:prstGeom>
          <a:noFill/>
          <a:ln w="12701" cap="flat">
            <a:solidFill>
              <a:srgbClr val="FFFFFF"/>
            </a:solidFill>
            <a:prstDash val="solid"/>
            <a:round/>
          </a:ln>
        </p:spPr>
      </p:cxnSp>
      <p:cxnSp>
        <p:nvCxnSpPr>
          <p:cNvPr id="136" name="Straight Connector 23">
            <a:extLst>
              <a:ext uri="{FF2B5EF4-FFF2-40B4-BE49-F238E27FC236}">
                <a16:creationId xmlns:a16="http://schemas.microsoft.com/office/drawing/2014/main" id="{3EE45728-A7F5-431D-834E-D07D840F3258}"/>
              </a:ext>
            </a:extLst>
          </p:cNvPr>
          <p:cNvCxnSpPr/>
          <p:nvPr userDrawn="1"/>
        </p:nvCxnSpPr>
        <p:spPr>
          <a:xfrm>
            <a:off x="8964366" y="1746824"/>
            <a:ext cx="233839" cy="0"/>
          </a:xfrm>
          <a:prstGeom prst="straightConnector1">
            <a:avLst/>
          </a:prstGeom>
          <a:noFill/>
          <a:ln w="12701" cap="flat">
            <a:solidFill>
              <a:srgbClr val="FFFFFF"/>
            </a:solidFill>
            <a:prstDash val="solid"/>
            <a:round/>
          </a:ln>
        </p:spPr>
      </p:cxnSp>
      <p:sp>
        <p:nvSpPr>
          <p:cNvPr id="137" name="Cube 56">
            <a:extLst>
              <a:ext uri="{FF2B5EF4-FFF2-40B4-BE49-F238E27FC236}">
                <a16:creationId xmlns:a16="http://schemas.microsoft.com/office/drawing/2014/main" id="{E41318EC-DB37-4627-89DF-9B131D1754F7}"/>
              </a:ext>
            </a:extLst>
          </p:cNvPr>
          <p:cNvSpPr/>
          <p:nvPr userDrawn="1"/>
        </p:nvSpPr>
        <p:spPr>
          <a:xfrm>
            <a:off x="11358667" y="13711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8" name="Cube 62">
            <a:extLst>
              <a:ext uri="{FF2B5EF4-FFF2-40B4-BE49-F238E27FC236}">
                <a16:creationId xmlns:a16="http://schemas.microsoft.com/office/drawing/2014/main" id="{D3C05075-3A10-4364-BE54-64E402AD873A}"/>
              </a:ext>
            </a:extLst>
          </p:cNvPr>
          <p:cNvSpPr/>
          <p:nvPr userDrawn="1"/>
        </p:nvSpPr>
        <p:spPr>
          <a:xfrm>
            <a:off x="4627266" y="686851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9" name="Cube 63">
            <a:extLst>
              <a:ext uri="{FF2B5EF4-FFF2-40B4-BE49-F238E27FC236}">
                <a16:creationId xmlns:a16="http://schemas.microsoft.com/office/drawing/2014/main" id="{039E2097-C3EB-4157-B32B-FF6387E3D40B}"/>
              </a:ext>
            </a:extLst>
          </p:cNvPr>
          <p:cNvSpPr/>
          <p:nvPr userDrawn="1"/>
        </p:nvSpPr>
        <p:spPr>
          <a:xfrm>
            <a:off x="3879332" y="761644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0" name="Cube 64">
            <a:extLst>
              <a:ext uri="{FF2B5EF4-FFF2-40B4-BE49-F238E27FC236}">
                <a16:creationId xmlns:a16="http://schemas.microsoft.com/office/drawing/2014/main" id="{3D3B5D73-83B2-4AC5-9D85-2B8DCEF7A0C1}"/>
              </a:ext>
            </a:extLst>
          </p:cNvPr>
          <p:cNvSpPr/>
          <p:nvPr userDrawn="1"/>
        </p:nvSpPr>
        <p:spPr>
          <a:xfrm>
            <a:off x="11170017" y="144326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1" name="Cube 69">
            <a:extLst>
              <a:ext uri="{FF2B5EF4-FFF2-40B4-BE49-F238E27FC236}">
                <a16:creationId xmlns:a16="http://schemas.microsoft.com/office/drawing/2014/main" id="{B1D05ABE-D1EE-4C70-A705-3A5B049A8B57}"/>
              </a:ext>
            </a:extLst>
          </p:cNvPr>
          <p:cNvSpPr/>
          <p:nvPr userDrawn="1"/>
        </p:nvSpPr>
        <p:spPr>
          <a:xfrm>
            <a:off x="6668852" y="59380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2" name="Cube 71">
            <a:extLst>
              <a:ext uri="{FF2B5EF4-FFF2-40B4-BE49-F238E27FC236}">
                <a16:creationId xmlns:a16="http://schemas.microsoft.com/office/drawing/2014/main" id="{B9586944-E9B4-4D51-A7C4-4CB61BE2B86B}"/>
              </a:ext>
            </a:extLst>
          </p:cNvPr>
          <p:cNvSpPr/>
          <p:nvPr userDrawn="1"/>
        </p:nvSpPr>
        <p:spPr>
          <a:xfrm>
            <a:off x="5918627" y="666120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3" name="Cube 72">
            <a:extLst>
              <a:ext uri="{FF2B5EF4-FFF2-40B4-BE49-F238E27FC236}">
                <a16:creationId xmlns:a16="http://schemas.microsoft.com/office/drawing/2014/main" id="{F5D505E6-BB48-4BBF-A12E-B7DA8FA521BE}"/>
              </a:ext>
            </a:extLst>
          </p:cNvPr>
          <p:cNvSpPr/>
          <p:nvPr userDrawn="1"/>
        </p:nvSpPr>
        <p:spPr>
          <a:xfrm>
            <a:off x="5186549" y="74267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4" name="Cube 76">
            <a:extLst>
              <a:ext uri="{FF2B5EF4-FFF2-40B4-BE49-F238E27FC236}">
                <a16:creationId xmlns:a16="http://schemas.microsoft.com/office/drawing/2014/main" id="{A1D5E26C-26F4-4BC5-9A74-0B22A68EDC89}"/>
              </a:ext>
            </a:extLst>
          </p:cNvPr>
          <p:cNvSpPr/>
          <p:nvPr userDrawn="1"/>
        </p:nvSpPr>
        <p:spPr>
          <a:xfrm>
            <a:off x="11917951" y="6953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5" name="Cube 77">
            <a:extLst>
              <a:ext uri="{FF2B5EF4-FFF2-40B4-BE49-F238E27FC236}">
                <a16:creationId xmlns:a16="http://schemas.microsoft.com/office/drawing/2014/main" id="{964E2195-73A5-40DB-A503-9A64186B9421}"/>
              </a:ext>
            </a:extLst>
          </p:cNvPr>
          <p:cNvSpPr/>
          <p:nvPr userDrawn="1"/>
        </p:nvSpPr>
        <p:spPr>
          <a:xfrm>
            <a:off x="11729301" y="200766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6" name="Cube 78">
            <a:extLst>
              <a:ext uri="{FF2B5EF4-FFF2-40B4-BE49-F238E27FC236}">
                <a16:creationId xmlns:a16="http://schemas.microsoft.com/office/drawing/2014/main" id="{7AB0AB57-BDC2-4621-A7AA-8B7EAF9AF08A}"/>
              </a:ext>
            </a:extLst>
          </p:cNvPr>
          <p:cNvSpPr/>
          <p:nvPr userDrawn="1"/>
        </p:nvSpPr>
        <p:spPr>
          <a:xfrm>
            <a:off x="10981367" y="275488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7" name="Cube 79">
            <a:extLst>
              <a:ext uri="{FF2B5EF4-FFF2-40B4-BE49-F238E27FC236}">
                <a16:creationId xmlns:a16="http://schemas.microsoft.com/office/drawing/2014/main" id="{B7F63D5C-A92B-439C-85E4-4120E536E5A0}"/>
              </a:ext>
            </a:extLst>
          </p:cNvPr>
          <p:cNvSpPr/>
          <p:nvPr userDrawn="1"/>
        </p:nvSpPr>
        <p:spPr>
          <a:xfrm>
            <a:off x="10233434" y="350209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8" name="Cube 80">
            <a:extLst>
              <a:ext uri="{FF2B5EF4-FFF2-40B4-BE49-F238E27FC236}">
                <a16:creationId xmlns:a16="http://schemas.microsoft.com/office/drawing/2014/main" id="{3C2EA325-9682-4FB6-9111-3BCEED29AA82}"/>
              </a:ext>
            </a:extLst>
          </p:cNvPr>
          <p:cNvSpPr/>
          <p:nvPr userDrawn="1"/>
        </p:nvSpPr>
        <p:spPr>
          <a:xfrm>
            <a:off x="9485500" y="424931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9" name="Cube 81">
            <a:extLst>
              <a:ext uri="{FF2B5EF4-FFF2-40B4-BE49-F238E27FC236}">
                <a16:creationId xmlns:a16="http://schemas.microsoft.com/office/drawing/2014/main" id="{D4274C8A-D77A-4E90-AADB-123887A018D5}"/>
              </a:ext>
            </a:extLst>
          </p:cNvPr>
          <p:cNvSpPr/>
          <p:nvPr userDrawn="1"/>
        </p:nvSpPr>
        <p:spPr>
          <a:xfrm>
            <a:off x="8737567" y="49965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0" name="Cube 82">
            <a:extLst>
              <a:ext uri="{FF2B5EF4-FFF2-40B4-BE49-F238E27FC236}">
                <a16:creationId xmlns:a16="http://schemas.microsoft.com/office/drawing/2014/main" id="{16E581EE-8BC8-4723-9A22-7F5E2EE26DE5}"/>
              </a:ext>
            </a:extLst>
          </p:cNvPr>
          <p:cNvSpPr/>
          <p:nvPr userDrawn="1"/>
        </p:nvSpPr>
        <p:spPr>
          <a:xfrm>
            <a:off x="7989634" y="57437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1" name="Cube 83">
            <a:extLst>
              <a:ext uri="{FF2B5EF4-FFF2-40B4-BE49-F238E27FC236}">
                <a16:creationId xmlns:a16="http://schemas.microsoft.com/office/drawing/2014/main" id="{3B12A0A2-EBB4-4D38-B79E-B833AA47DD29}"/>
              </a:ext>
            </a:extLst>
          </p:cNvPr>
          <p:cNvSpPr/>
          <p:nvPr userDrawn="1"/>
        </p:nvSpPr>
        <p:spPr>
          <a:xfrm>
            <a:off x="7241700" y="649095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2" name="Cube 84">
            <a:extLst>
              <a:ext uri="{FF2B5EF4-FFF2-40B4-BE49-F238E27FC236}">
                <a16:creationId xmlns:a16="http://schemas.microsoft.com/office/drawing/2014/main" id="{D2BF2168-4C0C-4F9F-AFFC-AABCDB103E99}"/>
              </a:ext>
            </a:extLst>
          </p:cNvPr>
          <p:cNvSpPr/>
          <p:nvPr userDrawn="1"/>
        </p:nvSpPr>
        <p:spPr>
          <a:xfrm>
            <a:off x="6493767" y="723817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3" name="Cube 85">
            <a:extLst>
              <a:ext uri="{FF2B5EF4-FFF2-40B4-BE49-F238E27FC236}">
                <a16:creationId xmlns:a16="http://schemas.microsoft.com/office/drawing/2014/main" id="{CCFC4D8C-D90F-4CD0-96CB-839E91AFBE48}"/>
              </a:ext>
            </a:extLst>
          </p:cNvPr>
          <p:cNvSpPr/>
          <p:nvPr userDrawn="1"/>
        </p:nvSpPr>
        <p:spPr>
          <a:xfrm>
            <a:off x="11540651" y="33262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4" name="Cube 86">
            <a:extLst>
              <a:ext uri="{FF2B5EF4-FFF2-40B4-BE49-F238E27FC236}">
                <a16:creationId xmlns:a16="http://schemas.microsoft.com/office/drawing/2014/main" id="{D77869C3-A960-439D-A8DD-20E06BE00A0C}"/>
              </a:ext>
            </a:extLst>
          </p:cNvPr>
          <p:cNvSpPr/>
          <p:nvPr userDrawn="1"/>
        </p:nvSpPr>
        <p:spPr>
          <a:xfrm>
            <a:off x="10792708" y="406507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5" name="Cube 87">
            <a:extLst>
              <a:ext uri="{FF2B5EF4-FFF2-40B4-BE49-F238E27FC236}">
                <a16:creationId xmlns:a16="http://schemas.microsoft.com/office/drawing/2014/main" id="{061BD772-CA81-48BA-9763-58F7443F9FDE}"/>
              </a:ext>
            </a:extLst>
          </p:cNvPr>
          <p:cNvSpPr/>
          <p:nvPr userDrawn="1"/>
        </p:nvSpPr>
        <p:spPr>
          <a:xfrm>
            <a:off x="10048122" y="481228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6" name="Cube 88">
            <a:extLst>
              <a:ext uri="{FF2B5EF4-FFF2-40B4-BE49-F238E27FC236}">
                <a16:creationId xmlns:a16="http://schemas.microsoft.com/office/drawing/2014/main" id="{462E2387-95A2-4793-A64E-CB8251365D9D}"/>
              </a:ext>
            </a:extLst>
          </p:cNvPr>
          <p:cNvSpPr/>
          <p:nvPr userDrawn="1"/>
        </p:nvSpPr>
        <p:spPr>
          <a:xfrm>
            <a:off x="9303526" y="555949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7" name="Cube 89">
            <a:extLst>
              <a:ext uri="{FF2B5EF4-FFF2-40B4-BE49-F238E27FC236}">
                <a16:creationId xmlns:a16="http://schemas.microsoft.com/office/drawing/2014/main" id="{910BA97F-BA00-441E-8D50-C0C6DC013F5F}"/>
              </a:ext>
            </a:extLst>
          </p:cNvPr>
          <p:cNvSpPr/>
          <p:nvPr userDrawn="1"/>
        </p:nvSpPr>
        <p:spPr>
          <a:xfrm>
            <a:off x="8558930" y="630671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8" name="Cube 90">
            <a:extLst>
              <a:ext uri="{FF2B5EF4-FFF2-40B4-BE49-F238E27FC236}">
                <a16:creationId xmlns:a16="http://schemas.microsoft.com/office/drawing/2014/main" id="{878922AA-E594-4CD4-8327-A8E0E96C124F}"/>
              </a:ext>
            </a:extLst>
          </p:cNvPr>
          <p:cNvSpPr/>
          <p:nvPr userDrawn="1"/>
        </p:nvSpPr>
        <p:spPr>
          <a:xfrm>
            <a:off x="7814334" y="70539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9" name="Cube 91">
            <a:extLst>
              <a:ext uri="{FF2B5EF4-FFF2-40B4-BE49-F238E27FC236}">
                <a16:creationId xmlns:a16="http://schemas.microsoft.com/office/drawing/2014/main" id="{8BC23F11-D87A-4B70-A334-612FCD0D1A0A}"/>
              </a:ext>
            </a:extLst>
          </p:cNvPr>
          <p:cNvSpPr/>
          <p:nvPr userDrawn="1"/>
        </p:nvSpPr>
        <p:spPr>
          <a:xfrm>
            <a:off x="11355330" y="462327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0" name="Cube 92">
            <a:extLst>
              <a:ext uri="{FF2B5EF4-FFF2-40B4-BE49-F238E27FC236}">
                <a16:creationId xmlns:a16="http://schemas.microsoft.com/office/drawing/2014/main" id="{CA3B6F92-C5DD-436A-B66A-E100BB2538F1}"/>
              </a:ext>
            </a:extLst>
          </p:cNvPr>
          <p:cNvSpPr/>
          <p:nvPr userDrawn="1"/>
        </p:nvSpPr>
        <p:spPr>
          <a:xfrm>
            <a:off x="12099926" y="388447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1" name="Cube 93">
            <a:extLst>
              <a:ext uri="{FF2B5EF4-FFF2-40B4-BE49-F238E27FC236}">
                <a16:creationId xmlns:a16="http://schemas.microsoft.com/office/drawing/2014/main" id="{E04AEEE0-B46A-433D-BB41-D4185130A608}"/>
              </a:ext>
            </a:extLst>
          </p:cNvPr>
          <p:cNvSpPr/>
          <p:nvPr userDrawn="1"/>
        </p:nvSpPr>
        <p:spPr>
          <a:xfrm>
            <a:off x="10618671" y="537049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2" name="Cube 94">
            <a:extLst>
              <a:ext uri="{FF2B5EF4-FFF2-40B4-BE49-F238E27FC236}">
                <a16:creationId xmlns:a16="http://schemas.microsoft.com/office/drawing/2014/main" id="{9E1C8D23-31BC-4C68-98D2-6C4A55EFDCBE}"/>
              </a:ext>
            </a:extLst>
          </p:cNvPr>
          <p:cNvSpPr/>
          <p:nvPr userDrawn="1"/>
        </p:nvSpPr>
        <p:spPr>
          <a:xfrm>
            <a:off x="9882003" y="611771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3" name="Cube 95">
            <a:extLst>
              <a:ext uri="{FF2B5EF4-FFF2-40B4-BE49-F238E27FC236}">
                <a16:creationId xmlns:a16="http://schemas.microsoft.com/office/drawing/2014/main" id="{CD61E42F-4F5B-42A6-AD97-AFE5DA48B65E}"/>
              </a:ext>
            </a:extLst>
          </p:cNvPr>
          <p:cNvSpPr/>
          <p:nvPr userDrawn="1"/>
        </p:nvSpPr>
        <p:spPr>
          <a:xfrm>
            <a:off x="9145335" y="686492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4" name="Cube 96">
            <a:extLst>
              <a:ext uri="{FF2B5EF4-FFF2-40B4-BE49-F238E27FC236}">
                <a16:creationId xmlns:a16="http://schemas.microsoft.com/office/drawing/2014/main" id="{1711654B-6CD3-46FA-B476-C41FD50C4CF4}"/>
              </a:ext>
            </a:extLst>
          </p:cNvPr>
          <p:cNvSpPr/>
          <p:nvPr userDrawn="1"/>
        </p:nvSpPr>
        <p:spPr>
          <a:xfrm>
            <a:off x="11914613" y="519016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5" name="Cube 97">
            <a:extLst>
              <a:ext uri="{FF2B5EF4-FFF2-40B4-BE49-F238E27FC236}">
                <a16:creationId xmlns:a16="http://schemas.microsoft.com/office/drawing/2014/main" id="{429EAD2F-DCCB-46CA-B4F9-965655AAD649}"/>
              </a:ext>
            </a:extLst>
          </p:cNvPr>
          <p:cNvSpPr/>
          <p:nvPr userDrawn="1"/>
        </p:nvSpPr>
        <p:spPr>
          <a:xfrm>
            <a:off x="11170017" y="59380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6" name="Cube 98">
            <a:extLst>
              <a:ext uri="{FF2B5EF4-FFF2-40B4-BE49-F238E27FC236}">
                <a16:creationId xmlns:a16="http://schemas.microsoft.com/office/drawing/2014/main" id="{818A1E78-43F4-4B90-B358-099D8EAE4F09}"/>
              </a:ext>
            </a:extLst>
          </p:cNvPr>
          <p:cNvSpPr/>
          <p:nvPr userDrawn="1"/>
        </p:nvSpPr>
        <p:spPr>
          <a:xfrm>
            <a:off x="10425421" y="66860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7" name="Cube 99">
            <a:extLst>
              <a:ext uri="{FF2B5EF4-FFF2-40B4-BE49-F238E27FC236}">
                <a16:creationId xmlns:a16="http://schemas.microsoft.com/office/drawing/2014/main" id="{0AA6829D-1906-4566-B103-4DFC501376ED}"/>
              </a:ext>
            </a:extLst>
          </p:cNvPr>
          <p:cNvSpPr/>
          <p:nvPr userDrawn="1"/>
        </p:nvSpPr>
        <p:spPr>
          <a:xfrm>
            <a:off x="11724711" y="650367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8" name="Cube 100">
            <a:extLst>
              <a:ext uri="{FF2B5EF4-FFF2-40B4-BE49-F238E27FC236}">
                <a16:creationId xmlns:a16="http://schemas.microsoft.com/office/drawing/2014/main" id="{D33B91E3-2CC2-492D-B546-AB43BE92DE8D}"/>
              </a:ext>
            </a:extLst>
          </p:cNvPr>
          <p:cNvSpPr/>
          <p:nvPr userDrawn="1"/>
        </p:nvSpPr>
        <p:spPr>
          <a:xfrm>
            <a:off x="12279395" y="70692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9" name="Cube 101">
            <a:extLst>
              <a:ext uri="{FF2B5EF4-FFF2-40B4-BE49-F238E27FC236}">
                <a16:creationId xmlns:a16="http://schemas.microsoft.com/office/drawing/2014/main" id="{4866A20A-4DE4-4A15-8A0B-698BB560C8B7}"/>
              </a:ext>
            </a:extLst>
          </p:cNvPr>
          <p:cNvSpPr/>
          <p:nvPr userDrawn="1"/>
        </p:nvSpPr>
        <p:spPr>
          <a:xfrm>
            <a:off x="12459705" y="576126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0" name="Cube 105">
            <a:extLst>
              <a:ext uri="{FF2B5EF4-FFF2-40B4-BE49-F238E27FC236}">
                <a16:creationId xmlns:a16="http://schemas.microsoft.com/office/drawing/2014/main" id="{75803563-B74B-4625-B4EC-A70CF2057ADA}"/>
              </a:ext>
            </a:extLst>
          </p:cNvPr>
          <p:cNvSpPr/>
          <p:nvPr userDrawn="1"/>
        </p:nvSpPr>
        <p:spPr>
          <a:xfrm>
            <a:off x="3316711" y="702831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1" name="Cube 106">
            <a:extLst>
              <a:ext uri="{FF2B5EF4-FFF2-40B4-BE49-F238E27FC236}">
                <a16:creationId xmlns:a16="http://schemas.microsoft.com/office/drawing/2014/main" id="{7DF8B8BE-F63A-45CD-82AA-588F259DA091}"/>
              </a:ext>
            </a:extLst>
          </p:cNvPr>
          <p:cNvSpPr/>
          <p:nvPr userDrawn="1"/>
        </p:nvSpPr>
        <p:spPr>
          <a:xfrm>
            <a:off x="2568778" y="777292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2" name="Cube 109">
            <a:extLst>
              <a:ext uri="{FF2B5EF4-FFF2-40B4-BE49-F238E27FC236}">
                <a16:creationId xmlns:a16="http://schemas.microsoft.com/office/drawing/2014/main" id="{E1A0F2A0-3C93-4755-8489-7260CA8541C8}"/>
              </a:ext>
            </a:extLst>
          </p:cNvPr>
          <p:cNvSpPr/>
          <p:nvPr userDrawn="1"/>
        </p:nvSpPr>
        <p:spPr>
          <a:xfrm>
            <a:off x="10792708" y="-41895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3" name="Cube 112">
            <a:extLst>
              <a:ext uri="{FF2B5EF4-FFF2-40B4-BE49-F238E27FC236}">
                <a16:creationId xmlns:a16="http://schemas.microsoft.com/office/drawing/2014/main" id="{36385E55-6FDF-44D4-AAA9-72B5717FEB5F}"/>
              </a:ext>
            </a:extLst>
          </p:cNvPr>
          <p:cNvSpPr/>
          <p:nvPr userDrawn="1"/>
        </p:nvSpPr>
        <p:spPr>
          <a:xfrm>
            <a:off x="1999481" y="724779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4" name="Cube 116">
            <a:extLst>
              <a:ext uri="{FF2B5EF4-FFF2-40B4-BE49-F238E27FC236}">
                <a16:creationId xmlns:a16="http://schemas.microsoft.com/office/drawing/2014/main" id="{B2B95C89-0C60-4F78-9EF9-79AA2CE45984}"/>
              </a:ext>
            </a:extLst>
          </p:cNvPr>
          <p:cNvSpPr/>
          <p:nvPr userDrawn="1"/>
        </p:nvSpPr>
        <p:spPr>
          <a:xfrm>
            <a:off x="10439613" y="554424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pic>
        <p:nvPicPr>
          <p:cNvPr id="175" name="Picture 55">
            <a:extLst>
              <a:ext uri="{FF2B5EF4-FFF2-40B4-BE49-F238E27FC236}">
                <a16:creationId xmlns:a16="http://schemas.microsoft.com/office/drawing/2014/main" id="{F41CAA6C-AC46-4BF4-BC76-85A1C1FAC9B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26234" y="398396"/>
            <a:ext cx="375288" cy="37528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76" name="Text Placeholder 3">
            <a:extLst>
              <a:ext uri="{FF2B5EF4-FFF2-40B4-BE49-F238E27FC236}">
                <a16:creationId xmlns:a16="http://schemas.microsoft.com/office/drawing/2014/main" id="{54B8B1AC-8F65-4705-BDC0-7824E1E459A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08708" y="328613"/>
            <a:ext cx="5049506" cy="769937"/>
          </a:xfrm>
        </p:spPr>
        <p:txBody>
          <a:bodyPr>
            <a:normAutofit/>
          </a:bodyPr>
          <a:lstStyle>
            <a:lvl1pPr marL="0" indent="0" algn="ctr">
              <a:buNone/>
              <a:defRPr sz="44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177" name="Text Placeholder 5">
            <a:extLst>
              <a:ext uri="{FF2B5EF4-FFF2-40B4-BE49-F238E27FC236}">
                <a16:creationId xmlns:a16="http://schemas.microsoft.com/office/drawing/2014/main" id="{6EE9E97C-7A54-4F03-B9E1-C2FC74AA337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1260" y="1511299"/>
            <a:ext cx="7083426" cy="501808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 err="1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98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Flowchart: Process 6">
            <a:extLst>
              <a:ext uri="{FF2B5EF4-FFF2-40B4-BE49-F238E27FC236}">
                <a16:creationId xmlns:a16="http://schemas.microsoft.com/office/drawing/2014/main" id="{FA015091-556C-4FDD-A389-0472ED12E17A}"/>
              </a:ext>
            </a:extLst>
          </p:cNvPr>
          <p:cNvSpPr/>
          <p:nvPr userDrawn="1"/>
        </p:nvSpPr>
        <p:spPr>
          <a:xfrm>
            <a:off x="23106" y="17638"/>
            <a:ext cx="12168890" cy="6845280"/>
          </a:xfrm>
          <a:custGeom>
            <a:avLst/>
            <a:gdLst>
              <a:gd name="f0" fmla="val w"/>
              <a:gd name="f1" fmla="val h"/>
              <a:gd name="f2" fmla="val 0"/>
              <a:gd name="f3" fmla="val 1"/>
              <a:gd name="f4" fmla="*/ f0 1 1"/>
              <a:gd name="f5" fmla="*/ f1 1 1"/>
              <a:gd name="f6" fmla="val f2"/>
              <a:gd name="f7" fmla="val f3"/>
              <a:gd name="f8" fmla="+- f7 0 f6"/>
              <a:gd name="f9" fmla="val f8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1" h="1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  <a:effectLst>
            <a:outerShdw dist="50804" dir="5400000" algn="tl">
              <a:srgbClr val="FFFFFF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ACC292"/>
              </a:solidFill>
              <a:highlight>
                <a:srgbClr val="FFFF00"/>
              </a:highlight>
              <a:uFillTx/>
              <a:latin typeface="Calibri"/>
            </a:endParaRPr>
          </a:p>
        </p:txBody>
      </p:sp>
      <p:sp>
        <p:nvSpPr>
          <p:cNvPr id="69" name="Flowchart: Process 8">
            <a:extLst>
              <a:ext uri="{FF2B5EF4-FFF2-40B4-BE49-F238E27FC236}">
                <a16:creationId xmlns:a16="http://schemas.microsoft.com/office/drawing/2014/main" id="{41442129-0736-47B1-8D29-2E108A6C7023}"/>
              </a:ext>
            </a:extLst>
          </p:cNvPr>
          <p:cNvSpPr/>
          <p:nvPr userDrawn="1"/>
        </p:nvSpPr>
        <p:spPr>
          <a:xfrm rot="5400013">
            <a:off x="152275" y="3717520"/>
            <a:ext cx="2751502" cy="45720"/>
          </a:xfrm>
          <a:custGeom>
            <a:avLst/>
            <a:gdLst>
              <a:gd name="f0" fmla="val w"/>
              <a:gd name="f1" fmla="val h"/>
              <a:gd name="f2" fmla="val 0"/>
              <a:gd name="f3" fmla="val 1"/>
              <a:gd name="f4" fmla="*/ f0 1 1"/>
              <a:gd name="f5" fmla="*/ f1 1 1"/>
              <a:gd name="f6" fmla="val f2"/>
              <a:gd name="f7" fmla="val f3"/>
              <a:gd name="f8" fmla="+- f7 0 f6"/>
              <a:gd name="f9" fmla="val f8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1" h="1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solidFill>
            <a:srgbClr val="558D69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highlight>
                <a:srgbClr val="FFFF00"/>
              </a:highlight>
              <a:uFillTx/>
              <a:latin typeface="Calibri"/>
            </a:endParaRPr>
          </a:p>
        </p:txBody>
      </p:sp>
      <p:sp>
        <p:nvSpPr>
          <p:cNvPr id="70" name="Cube 13">
            <a:extLst>
              <a:ext uri="{FF2B5EF4-FFF2-40B4-BE49-F238E27FC236}">
                <a16:creationId xmlns:a16="http://schemas.microsoft.com/office/drawing/2014/main" id="{0255825B-6B8C-46B8-BEBB-395A11D63A28}"/>
              </a:ext>
            </a:extLst>
          </p:cNvPr>
          <p:cNvSpPr/>
          <p:nvPr userDrawn="1"/>
        </p:nvSpPr>
        <p:spPr>
          <a:xfrm>
            <a:off x="7437025" y="40501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1" name="Cube 29">
            <a:extLst>
              <a:ext uri="{FF2B5EF4-FFF2-40B4-BE49-F238E27FC236}">
                <a16:creationId xmlns:a16="http://schemas.microsoft.com/office/drawing/2014/main" id="{976D8477-A59B-48A6-98B0-2B818608A7D5}"/>
              </a:ext>
            </a:extLst>
          </p:cNvPr>
          <p:cNvSpPr/>
          <p:nvPr userDrawn="1"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2" name="Cube 30">
            <a:extLst>
              <a:ext uri="{FF2B5EF4-FFF2-40B4-BE49-F238E27FC236}">
                <a16:creationId xmlns:a16="http://schemas.microsoft.com/office/drawing/2014/main" id="{E7EA2887-2A09-4F1E-9A07-6720E34E4F7A}"/>
              </a:ext>
            </a:extLst>
          </p:cNvPr>
          <p:cNvSpPr/>
          <p:nvPr userDrawn="1"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C369F15-964E-4DAF-B0FA-694966AFCFB7}"/>
              </a:ext>
            </a:extLst>
          </p:cNvPr>
          <p:cNvSpPr txBox="1"/>
          <p:nvPr userDrawn="1"/>
        </p:nvSpPr>
        <p:spPr>
          <a:xfrm>
            <a:off x="5047222" y="1165485"/>
            <a:ext cx="2097551" cy="76944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v-SE" sz="4400" b="0" i="0" u="none" strike="noStrike" kern="1200" cap="none" spc="0" baseline="0" dirty="0">
                <a:solidFill>
                  <a:srgbClr val="262626"/>
                </a:solidFill>
                <a:uFillTx/>
                <a:latin typeface="Neo Sans Std" pitchFamily="34"/>
              </a:rPr>
              <a:t>Agenda</a:t>
            </a:r>
          </a:p>
        </p:txBody>
      </p:sp>
      <p:sp>
        <p:nvSpPr>
          <p:cNvPr id="74" name="Cube 94">
            <a:extLst>
              <a:ext uri="{FF2B5EF4-FFF2-40B4-BE49-F238E27FC236}">
                <a16:creationId xmlns:a16="http://schemas.microsoft.com/office/drawing/2014/main" id="{B267410B-9057-4DD7-BFAA-11686CD5057F}"/>
              </a:ext>
            </a:extLst>
          </p:cNvPr>
          <p:cNvSpPr/>
          <p:nvPr userDrawn="1"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5" name="Cube 95">
            <a:extLst>
              <a:ext uri="{FF2B5EF4-FFF2-40B4-BE49-F238E27FC236}">
                <a16:creationId xmlns:a16="http://schemas.microsoft.com/office/drawing/2014/main" id="{3EF4D947-55C9-4AF6-8B7C-FF75F29EE4FE}"/>
              </a:ext>
            </a:extLst>
          </p:cNvPr>
          <p:cNvSpPr/>
          <p:nvPr userDrawn="1"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6" name="Flowchart: Process 138">
            <a:extLst>
              <a:ext uri="{FF2B5EF4-FFF2-40B4-BE49-F238E27FC236}">
                <a16:creationId xmlns:a16="http://schemas.microsoft.com/office/drawing/2014/main" id="{63506A20-36A7-418E-92A2-D0FA0FC9FDB7}"/>
              </a:ext>
            </a:extLst>
          </p:cNvPr>
          <p:cNvSpPr/>
          <p:nvPr userDrawn="1"/>
        </p:nvSpPr>
        <p:spPr>
          <a:xfrm rot="5400013">
            <a:off x="9230173" y="3680423"/>
            <a:ext cx="2751502" cy="45720"/>
          </a:xfrm>
          <a:custGeom>
            <a:avLst/>
            <a:gdLst>
              <a:gd name="f0" fmla="val w"/>
              <a:gd name="f1" fmla="val h"/>
              <a:gd name="f2" fmla="val 0"/>
              <a:gd name="f3" fmla="val 1"/>
              <a:gd name="f4" fmla="*/ f0 1 1"/>
              <a:gd name="f5" fmla="*/ f1 1 1"/>
              <a:gd name="f6" fmla="val f2"/>
              <a:gd name="f7" fmla="val f3"/>
              <a:gd name="f8" fmla="+- f7 0 f6"/>
              <a:gd name="f9" fmla="val f8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1" h="1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solidFill>
            <a:srgbClr val="558D69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highlight>
                <a:srgbClr val="FFFF00"/>
              </a:highlight>
              <a:uFillTx/>
              <a:latin typeface="Calibri"/>
            </a:endParaRPr>
          </a:p>
        </p:txBody>
      </p:sp>
      <p:sp>
        <p:nvSpPr>
          <p:cNvPr id="77" name="Text Placeholder 92">
            <a:extLst>
              <a:ext uri="{FF2B5EF4-FFF2-40B4-BE49-F238E27FC236}">
                <a16:creationId xmlns:a16="http://schemas.microsoft.com/office/drawing/2014/main" id="{0BB9F625-CC6E-4A53-A4EE-AB677AB46839}"/>
              </a:ext>
            </a:extLst>
          </p:cNvPr>
          <p:cNvSpPr txBox="1">
            <a:spLocks noGrp="1"/>
          </p:cNvSpPr>
          <p:nvPr>
            <p:ph type="body" idx="4294967295" hasCustomPrompt="1"/>
          </p:nvPr>
        </p:nvSpPr>
        <p:spPr>
          <a:xfrm>
            <a:off x="2389281" y="2334975"/>
            <a:ext cx="7405625" cy="3100382"/>
          </a:xfrm>
        </p:spPr>
        <p:txBody>
          <a:bodyPr/>
          <a:lstStyle>
            <a:lvl1pPr marL="457200" indent="-457200">
              <a:buClr>
                <a:srgbClr val="3E7850"/>
              </a:buClr>
              <a:buFont typeface="Calibri Light"/>
              <a:buAutoNum type="arabicPeriod"/>
              <a:defRPr lang="nb-NO" sz="2400" i="1">
                <a:latin typeface="Neo Sans Std" pitchFamily="34"/>
              </a:defRPr>
            </a:lvl1pPr>
          </a:lstStyle>
          <a:p>
            <a:pPr lvl="0"/>
            <a:r>
              <a:rPr lang="nb-NO" dirty="0"/>
              <a:t>(e.g. 11:00 – </a:t>
            </a:r>
            <a:r>
              <a:rPr lang="nb-NO" dirty="0" err="1"/>
              <a:t>Introduction</a:t>
            </a:r>
            <a:r>
              <a:rPr lang="nb-NO" dirty="0"/>
              <a:t>)</a:t>
            </a:r>
            <a:endParaRPr lang="en-US" dirty="0"/>
          </a:p>
        </p:txBody>
      </p:sp>
      <p:sp>
        <p:nvSpPr>
          <p:cNvPr id="78" name="Cube 5">
            <a:extLst>
              <a:ext uri="{FF2B5EF4-FFF2-40B4-BE49-F238E27FC236}">
                <a16:creationId xmlns:a16="http://schemas.microsoft.com/office/drawing/2014/main" id="{5C9F0BA3-BBBF-4F92-BB4F-B6FBC1DCCC28}"/>
              </a:ext>
            </a:extLst>
          </p:cNvPr>
          <p:cNvSpPr/>
          <p:nvPr userDrawn="1"/>
        </p:nvSpPr>
        <p:spPr>
          <a:xfrm>
            <a:off x="10581162" y="121078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9" name="Cube 6">
            <a:extLst>
              <a:ext uri="{FF2B5EF4-FFF2-40B4-BE49-F238E27FC236}">
                <a16:creationId xmlns:a16="http://schemas.microsoft.com/office/drawing/2014/main" id="{1FE9ED73-6587-4A09-99BC-EEAA4137950E}"/>
              </a:ext>
            </a:extLst>
          </p:cNvPr>
          <p:cNvSpPr/>
          <p:nvPr userDrawn="1"/>
        </p:nvSpPr>
        <p:spPr>
          <a:xfrm>
            <a:off x="10454380" y="261275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0" name="Cube 7">
            <a:extLst>
              <a:ext uri="{FF2B5EF4-FFF2-40B4-BE49-F238E27FC236}">
                <a16:creationId xmlns:a16="http://schemas.microsoft.com/office/drawing/2014/main" id="{A3F465F6-A832-44DC-9C91-A0D1B16514C5}"/>
              </a:ext>
            </a:extLst>
          </p:cNvPr>
          <p:cNvSpPr/>
          <p:nvPr userDrawn="1"/>
        </p:nvSpPr>
        <p:spPr>
          <a:xfrm>
            <a:off x="6652836" y="625659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1" name="Cube 8">
            <a:extLst>
              <a:ext uri="{FF2B5EF4-FFF2-40B4-BE49-F238E27FC236}">
                <a16:creationId xmlns:a16="http://schemas.microsoft.com/office/drawing/2014/main" id="{AFFC3B0E-4FFA-4EA0-9EF2-0FE59F368EFC}"/>
              </a:ext>
            </a:extLst>
          </p:cNvPr>
          <p:cNvSpPr/>
          <p:nvPr userDrawn="1"/>
        </p:nvSpPr>
        <p:spPr>
          <a:xfrm>
            <a:off x="6344162" y="781062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2" name="Cube 9">
            <a:extLst>
              <a:ext uri="{FF2B5EF4-FFF2-40B4-BE49-F238E27FC236}">
                <a16:creationId xmlns:a16="http://schemas.microsoft.com/office/drawing/2014/main" id="{AE0D2FE3-4ABD-4CED-8012-988F80A99739}"/>
              </a:ext>
            </a:extLst>
          </p:cNvPr>
          <p:cNvSpPr/>
          <p:nvPr userDrawn="1"/>
        </p:nvSpPr>
        <p:spPr>
          <a:xfrm>
            <a:off x="7664729" y="762637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3" name="Cube 10">
            <a:extLst>
              <a:ext uri="{FF2B5EF4-FFF2-40B4-BE49-F238E27FC236}">
                <a16:creationId xmlns:a16="http://schemas.microsoft.com/office/drawing/2014/main" id="{48030E4F-8728-4745-A8B1-DE68059282D5}"/>
              </a:ext>
            </a:extLst>
          </p:cNvPr>
          <p:cNvSpPr/>
          <p:nvPr userDrawn="1"/>
        </p:nvSpPr>
        <p:spPr>
          <a:xfrm>
            <a:off x="3167115" y="760076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4" name="Cube 11">
            <a:extLst>
              <a:ext uri="{FF2B5EF4-FFF2-40B4-BE49-F238E27FC236}">
                <a16:creationId xmlns:a16="http://schemas.microsoft.com/office/drawing/2014/main" id="{F14A3722-D008-4DBD-AB19-53B06E1FAE00}"/>
              </a:ext>
            </a:extLst>
          </p:cNvPr>
          <p:cNvSpPr/>
          <p:nvPr userDrawn="1"/>
        </p:nvSpPr>
        <p:spPr>
          <a:xfrm>
            <a:off x="1849886" y="782024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5" name="Cube 12">
            <a:extLst>
              <a:ext uri="{FF2B5EF4-FFF2-40B4-BE49-F238E27FC236}">
                <a16:creationId xmlns:a16="http://schemas.microsoft.com/office/drawing/2014/main" id="{DB940A6A-F6B4-454E-9F60-5E7BBEA9DDD5}"/>
              </a:ext>
            </a:extLst>
          </p:cNvPr>
          <p:cNvSpPr/>
          <p:nvPr userDrawn="1"/>
        </p:nvSpPr>
        <p:spPr>
          <a:xfrm>
            <a:off x="10404893" y="221410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6" name="Cube 13">
            <a:extLst>
              <a:ext uri="{FF2B5EF4-FFF2-40B4-BE49-F238E27FC236}">
                <a16:creationId xmlns:a16="http://schemas.microsoft.com/office/drawing/2014/main" id="{F094D59A-FE2A-4151-9559-EDE1D01E63D3}"/>
              </a:ext>
            </a:extLst>
          </p:cNvPr>
          <p:cNvSpPr/>
          <p:nvPr userDrawn="1"/>
        </p:nvSpPr>
        <p:spPr>
          <a:xfrm>
            <a:off x="5218928" y="782583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7" name="Cube 15">
            <a:extLst>
              <a:ext uri="{FF2B5EF4-FFF2-40B4-BE49-F238E27FC236}">
                <a16:creationId xmlns:a16="http://schemas.microsoft.com/office/drawing/2014/main" id="{8B7CB609-5295-44BA-8D18-6039257E05C0}"/>
              </a:ext>
            </a:extLst>
          </p:cNvPr>
          <p:cNvSpPr/>
          <p:nvPr userDrawn="1"/>
        </p:nvSpPr>
        <p:spPr>
          <a:xfrm>
            <a:off x="6526145" y="763727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0" name="Cube 16">
            <a:extLst>
              <a:ext uri="{FF2B5EF4-FFF2-40B4-BE49-F238E27FC236}">
                <a16:creationId xmlns:a16="http://schemas.microsoft.com/office/drawing/2014/main" id="{5E778F65-0E59-4D53-9497-6A5A959730FD}"/>
              </a:ext>
            </a:extLst>
          </p:cNvPr>
          <p:cNvSpPr/>
          <p:nvPr userDrawn="1"/>
        </p:nvSpPr>
        <p:spPr>
          <a:xfrm>
            <a:off x="7846713" y="745303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1" name="Cube 17">
            <a:extLst>
              <a:ext uri="{FF2B5EF4-FFF2-40B4-BE49-F238E27FC236}">
                <a16:creationId xmlns:a16="http://schemas.microsoft.com/office/drawing/2014/main" id="{88789B39-6F61-473D-B451-3B8DF24DC05B}"/>
              </a:ext>
            </a:extLst>
          </p:cNvPr>
          <p:cNvSpPr/>
          <p:nvPr userDrawn="1"/>
        </p:nvSpPr>
        <p:spPr>
          <a:xfrm>
            <a:off x="2031860" y="764689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cxnSp>
        <p:nvCxnSpPr>
          <p:cNvPr id="92" name="Straight Connector 21">
            <a:extLst>
              <a:ext uri="{FF2B5EF4-FFF2-40B4-BE49-F238E27FC236}">
                <a16:creationId xmlns:a16="http://schemas.microsoft.com/office/drawing/2014/main" id="{0A65A13E-AA71-4521-B947-693F513020E3}"/>
              </a:ext>
            </a:extLst>
          </p:cNvPr>
          <p:cNvCxnSpPr/>
          <p:nvPr userDrawn="1"/>
        </p:nvCxnSpPr>
        <p:spPr>
          <a:xfrm>
            <a:off x="9198205" y="1746824"/>
            <a:ext cx="0" cy="4111371"/>
          </a:xfrm>
          <a:prstGeom prst="straightConnector1">
            <a:avLst/>
          </a:prstGeom>
          <a:noFill/>
          <a:ln w="12701" cap="flat">
            <a:solidFill>
              <a:srgbClr val="FFFFFF"/>
            </a:solidFill>
            <a:prstDash val="solid"/>
            <a:round/>
          </a:ln>
        </p:spPr>
      </p:cxnSp>
      <p:cxnSp>
        <p:nvCxnSpPr>
          <p:cNvPr id="93" name="Straight Connector 23">
            <a:extLst>
              <a:ext uri="{FF2B5EF4-FFF2-40B4-BE49-F238E27FC236}">
                <a16:creationId xmlns:a16="http://schemas.microsoft.com/office/drawing/2014/main" id="{EBEEDE54-011D-4A97-BF0F-EB259E76AA03}"/>
              </a:ext>
            </a:extLst>
          </p:cNvPr>
          <p:cNvCxnSpPr/>
          <p:nvPr userDrawn="1"/>
        </p:nvCxnSpPr>
        <p:spPr>
          <a:xfrm>
            <a:off x="8964366" y="1746824"/>
            <a:ext cx="233839" cy="0"/>
          </a:xfrm>
          <a:prstGeom prst="straightConnector1">
            <a:avLst/>
          </a:prstGeom>
          <a:noFill/>
          <a:ln w="12701" cap="flat">
            <a:solidFill>
              <a:srgbClr val="FFFFFF"/>
            </a:solidFill>
            <a:prstDash val="solid"/>
            <a:round/>
          </a:ln>
        </p:spPr>
      </p:cxnSp>
      <p:sp>
        <p:nvSpPr>
          <p:cNvPr id="94" name="Cube 56">
            <a:extLst>
              <a:ext uri="{FF2B5EF4-FFF2-40B4-BE49-F238E27FC236}">
                <a16:creationId xmlns:a16="http://schemas.microsoft.com/office/drawing/2014/main" id="{AE33C509-6801-4F56-A921-AA39CC64AE1F}"/>
              </a:ext>
            </a:extLst>
          </p:cNvPr>
          <p:cNvSpPr/>
          <p:nvPr userDrawn="1"/>
        </p:nvSpPr>
        <p:spPr>
          <a:xfrm>
            <a:off x="11358667" y="13711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5" name="Cube 62">
            <a:extLst>
              <a:ext uri="{FF2B5EF4-FFF2-40B4-BE49-F238E27FC236}">
                <a16:creationId xmlns:a16="http://schemas.microsoft.com/office/drawing/2014/main" id="{C45D4364-D93D-4934-8F06-026D34BC7DF0}"/>
              </a:ext>
            </a:extLst>
          </p:cNvPr>
          <p:cNvSpPr/>
          <p:nvPr userDrawn="1"/>
        </p:nvSpPr>
        <p:spPr>
          <a:xfrm>
            <a:off x="4627266" y="686851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6" name="Cube 63">
            <a:extLst>
              <a:ext uri="{FF2B5EF4-FFF2-40B4-BE49-F238E27FC236}">
                <a16:creationId xmlns:a16="http://schemas.microsoft.com/office/drawing/2014/main" id="{D2F0F9FE-C538-44D5-B8D2-A136F15FE3E2}"/>
              </a:ext>
            </a:extLst>
          </p:cNvPr>
          <p:cNvSpPr/>
          <p:nvPr userDrawn="1"/>
        </p:nvSpPr>
        <p:spPr>
          <a:xfrm>
            <a:off x="3879332" y="761644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7" name="Cube 64">
            <a:extLst>
              <a:ext uri="{FF2B5EF4-FFF2-40B4-BE49-F238E27FC236}">
                <a16:creationId xmlns:a16="http://schemas.microsoft.com/office/drawing/2014/main" id="{421B21B3-CAC2-4108-9851-8A7E46FD7D55}"/>
              </a:ext>
            </a:extLst>
          </p:cNvPr>
          <p:cNvSpPr/>
          <p:nvPr userDrawn="1"/>
        </p:nvSpPr>
        <p:spPr>
          <a:xfrm>
            <a:off x="11170017" y="144326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8" name="Cube 69">
            <a:extLst>
              <a:ext uri="{FF2B5EF4-FFF2-40B4-BE49-F238E27FC236}">
                <a16:creationId xmlns:a16="http://schemas.microsoft.com/office/drawing/2014/main" id="{1E1C3131-E08E-4470-AB8A-E9583191D05C}"/>
              </a:ext>
            </a:extLst>
          </p:cNvPr>
          <p:cNvSpPr/>
          <p:nvPr userDrawn="1"/>
        </p:nvSpPr>
        <p:spPr>
          <a:xfrm>
            <a:off x="6671989" y="591821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9" name="Cube 71">
            <a:extLst>
              <a:ext uri="{FF2B5EF4-FFF2-40B4-BE49-F238E27FC236}">
                <a16:creationId xmlns:a16="http://schemas.microsoft.com/office/drawing/2014/main" id="{2794040F-6A11-499D-94A7-1E6A89E7EF6C}"/>
              </a:ext>
            </a:extLst>
          </p:cNvPr>
          <p:cNvSpPr/>
          <p:nvPr userDrawn="1"/>
        </p:nvSpPr>
        <p:spPr>
          <a:xfrm>
            <a:off x="5934483" y="66787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0" name="Cube 72">
            <a:extLst>
              <a:ext uri="{FF2B5EF4-FFF2-40B4-BE49-F238E27FC236}">
                <a16:creationId xmlns:a16="http://schemas.microsoft.com/office/drawing/2014/main" id="{CF78497A-290F-4AD1-9E56-53F721E1D887}"/>
              </a:ext>
            </a:extLst>
          </p:cNvPr>
          <p:cNvSpPr/>
          <p:nvPr userDrawn="1"/>
        </p:nvSpPr>
        <p:spPr>
          <a:xfrm>
            <a:off x="5186549" y="74267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1" name="Cube 73">
            <a:extLst>
              <a:ext uri="{FF2B5EF4-FFF2-40B4-BE49-F238E27FC236}">
                <a16:creationId xmlns:a16="http://schemas.microsoft.com/office/drawing/2014/main" id="{CBB06CC4-F607-469F-B8FC-4EABE63961AB}"/>
              </a:ext>
            </a:extLst>
          </p:cNvPr>
          <p:cNvSpPr/>
          <p:nvPr userDrawn="1"/>
        </p:nvSpPr>
        <p:spPr>
          <a:xfrm>
            <a:off x="4438616" y="81746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2" name="Cube 76">
            <a:extLst>
              <a:ext uri="{FF2B5EF4-FFF2-40B4-BE49-F238E27FC236}">
                <a16:creationId xmlns:a16="http://schemas.microsoft.com/office/drawing/2014/main" id="{511773FB-B1D0-47CA-BB95-E7DCA102C50D}"/>
              </a:ext>
            </a:extLst>
          </p:cNvPr>
          <p:cNvSpPr/>
          <p:nvPr userDrawn="1"/>
        </p:nvSpPr>
        <p:spPr>
          <a:xfrm>
            <a:off x="11917951" y="6953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3" name="Cube 77">
            <a:extLst>
              <a:ext uri="{FF2B5EF4-FFF2-40B4-BE49-F238E27FC236}">
                <a16:creationId xmlns:a16="http://schemas.microsoft.com/office/drawing/2014/main" id="{1BD6DB76-4800-495B-BC01-23A7822F1553}"/>
              </a:ext>
            </a:extLst>
          </p:cNvPr>
          <p:cNvSpPr/>
          <p:nvPr userDrawn="1"/>
        </p:nvSpPr>
        <p:spPr>
          <a:xfrm>
            <a:off x="11729301" y="200766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4" name="Cube 78">
            <a:extLst>
              <a:ext uri="{FF2B5EF4-FFF2-40B4-BE49-F238E27FC236}">
                <a16:creationId xmlns:a16="http://schemas.microsoft.com/office/drawing/2014/main" id="{DF613FC7-44C0-4E87-8744-7CC0C847168E}"/>
              </a:ext>
            </a:extLst>
          </p:cNvPr>
          <p:cNvSpPr/>
          <p:nvPr userDrawn="1"/>
        </p:nvSpPr>
        <p:spPr>
          <a:xfrm>
            <a:off x="10981367" y="275488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5" name="Cube 79">
            <a:extLst>
              <a:ext uri="{FF2B5EF4-FFF2-40B4-BE49-F238E27FC236}">
                <a16:creationId xmlns:a16="http://schemas.microsoft.com/office/drawing/2014/main" id="{0C134042-45B9-43A3-806F-9440E7CA45B6}"/>
              </a:ext>
            </a:extLst>
          </p:cNvPr>
          <p:cNvSpPr/>
          <p:nvPr userDrawn="1"/>
        </p:nvSpPr>
        <p:spPr>
          <a:xfrm>
            <a:off x="10233434" y="350209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6" name="Cube 80">
            <a:extLst>
              <a:ext uri="{FF2B5EF4-FFF2-40B4-BE49-F238E27FC236}">
                <a16:creationId xmlns:a16="http://schemas.microsoft.com/office/drawing/2014/main" id="{A0F33D86-3D14-4E03-8296-1F5B3D1FA5F0}"/>
              </a:ext>
            </a:extLst>
          </p:cNvPr>
          <p:cNvSpPr/>
          <p:nvPr userDrawn="1"/>
        </p:nvSpPr>
        <p:spPr>
          <a:xfrm>
            <a:off x="9485500" y="424931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7" name="Cube 81">
            <a:extLst>
              <a:ext uri="{FF2B5EF4-FFF2-40B4-BE49-F238E27FC236}">
                <a16:creationId xmlns:a16="http://schemas.microsoft.com/office/drawing/2014/main" id="{4676764C-E003-4F90-8E7A-DCF85D5A9BED}"/>
              </a:ext>
            </a:extLst>
          </p:cNvPr>
          <p:cNvSpPr/>
          <p:nvPr userDrawn="1"/>
        </p:nvSpPr>
        <p:spPr>
          <a:xfrm>
            <a:off x="8737567" y="49965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8" name="Cube 82">
            <a:extLst>
              <a:ext uri="{FF2B5EF4-FFF2-40B4-BE49-F238E27FC236}">
                <a16:creationId xmlns:a16="http://schemas.microsoft.com/office/drawing/2014/main" id="{A8BB3A78-9D7C-4B98-8A20-A4FF2BD8E396}"/>
              </a:ext>
            </a:extLst>
          </p:cNvPr>
          <p:cNvSpPr/>
          <p:nvPr userDrawn="1"/>
        </p:nvSpPr>
        <p:spPr>
          <a:xfrm>
            <a:off x="7989634" y="57437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9" name="Cube 83">
            <a:extLst>
              <a:ext uri="{FF2B5EF4-FFF2-40B4-BE49-F238E27FC236}">
                <a16:creationId xmlns:a16="http://schemas.microsoft.com/office/drawing/2014/main" id="{163589E5-A5F9-47F5-8B5C-74212F3794F2}"/>
              </a:ext>
            </a:extLst>
          </p:cNvPr>
          <p:cNvSpPr/>
          <p:nvPr userDrawn="1"/>
        </p:nvSpPr>
        <p:spPr>
          <a:xfrm>
            <a:off x="7241700" y="649095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0" name="Cube 84">
            <a:extLst>
              <a:ext uri="{FF2B5EF4-FFF2-40B4-BE49-F238E27FC236}">
                <a16:creationId xmlns:a16="http://schemas.microsoft.com/office/drawing/2014/main" id="{767F8928-FE92-4488-A7DB-6B7EB2E680AC}"/>
              </a:ext>
            </a:extLst>
          </p:cNvPr>
          <p:cNvSpPr/>
          <p:nvPr userDrawn="1"/>
        </p:nvSpPr>
        <p:spPr>
          <a:xfrm>
            <a:off x="6493767" y="723817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1" name="Cube 85">
            <a:extLst>
              <a:ext uri="{FF2B5EF4-FFF2-40B4-BE49-F238E27FC236}">
                <a16:creationId xmlns:a16="http://schemas.microsoft.com/office/drawing/2014/main" id="{ECDBE6B4-59D9-48DA-A08A-20B381E3090B}"/>
              </a:ext>
            </a:extLst>
          </p:cNvPr>
          <p:cNvSpPr/>
          <p:nvPr userDrawn="1"/>
        </p:nvSpPr>
        <p:spPr>
          <a:xfrm>
            <a:off x="11540651" y="33262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2" name="Cube 86">
            <a:extLst>
              <a:ext uri="{FF2B5EF4-FFF2-40B4-BE49-F238E27FC236}">
                <a16:creationId xmlns:a16="http://schemas.microsoft.com/office/drawing/2014/main" id="{AF0160F8-8DD5-4E8F-A3F2-0AE87298D35F}"/>
              </a:ext>
            </a:extLst>
          </p:cNvPr>
          <p:cNvSpPr/>
          <p:nvPr userDrawn="1"/>
        </p:nvSpPr>
        <p:spPr>
          <a:xfrm>
            <a:off x="10792708" y="406507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3" name="Cube 87">
            <a:extLst>
              <a:ext uri="{FF2B5EF4-FFF2-40B4-BE49-F238E27FC236}">
                <a16:creationId xmlns:a16="http://schemas.microsoft.com/office/drawing/2014/main" id="{85E141CD-2EFE-4BFB-A5C0-070A5D70DA0A}"/>
              </a:ext>
            </a:extLst>
          </p:cNvPr>
          <p:cNvSpPr/>
          <p:nvPr userDrawn="1"/>
        </p:nvSpPr>
        <p:spPr>
          <a:xfrm>
            <a:off x="10048122" y="481228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4" name="Cube 88">
            <a:extLst>
              <a:ext uri="{FF2B5EF4-FFF2-40B4-BE49-F238E27FC236}">
                <a16:creationId xmlns:a16="http://schemas.microsoft.com/office/drawing/2014/main" id="{2F619BE7-9BC9-4EE3-8440-6C47F4872003}"/>
              </a:ext>
            </a:extLst>
          </p:cNvPr>
          <p:cNvSpPr/>
          <p:nvPr userDrawn="1"/>
        </p:nvSpPr>
        <p:spPr>
          <a:xfrm>
            <a:off x="9303526" y="555949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5" name="Cube 89">
            <a:extLst>
              <a:ext uri="{FF2B5EF4-FFF2-40B4-BE49-F238E27FC236}">
                <a16:creationId xmlns:a16="http://schemas.microsoft.com/office/drawing/2014/main" id="{CF186D70-6C65-43DC-9B7F-52DAA7399484}"/>
              </a:ext>
            </a:extLst>
          </p:cNvPr>
          <p:cNvSpPr/>
          <p:nvPr userDrawn="1"/>
        </p:nvSpPr>
        <p:spPr>
          <a:xfrm>
            <a:off x="8558930" y="630671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6" name="Cube 90">
            <a:extLst>
              <a:ext uri="{FF2B5EF4-FFF2-40B4-BE49-F238E27FC236}">
                <a16:creationId xmlns:a16="http://schemas.microsoft.com/office/drawing/2014/main" id="{5CB9A72F-F2F3-45D3-8DA9-FC79C74C23D4}"/>
              </a:ext>
            </a:extLst>
          </p:cNvPr>
          <p:cNvSpPr/>
          <p:nvPr userDrawn="1"/>
        </p:nvSpPr>
        <p:spPr>
          <a:xfrm>
            <a:off x="7814334" y="70539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7" name="Cube 91">
            <a:extLst>
              <a:ext uri="{FF2B5EF4-FFF2-40B4-BE49-F238E27FC236}">
                <a16:creationId xmlns:a16="http://schemas.microsoft.com/office/drawing/2014/main" id="{9C14C643-1874-49C6-A2EE-1CD1DB9FFC11}"/>
              </a:ext>
            </a:extLst>
          </p:cNvPr>
          <p:cNvSpPr/>
          <p:nvPr userDrawn="1"/>
        </p:nvSpPr>
        <p:spPr>
          <a:xfrm>
            <a:off x="11355330" y="462327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8" name="Cube 92">
            <a:extLst>
              <a:ext uri="{FF2B5EF4-FFF2-40B4-BE49-F238E27FC236}">
                <a16:creationId xmlns:a16="http://schemas.microsoft.com/office/drawing/2014/main" id="{A289AE63-944A-4610-808B-FC9FFAD48015}"/>
              </a:ext>
            </a:extLst>
          </p:cNvPr>
          <p:cNvSpPr/>
          <p:nvPr userDrawn="1"/>
        </p:nvSpPr>
        <p:spPr>
          <a:xfrm>
            <a:off x="12099926" y="388447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9" name="Cube 93">
            <a:extLst>
              <a:ext uri="{FF2B5EF4-FFF2-40B4-BE49-F238E27FC236}">
                <a16:creationId xmlns:a16="http://schemas.microsoft.com/office/drawing/2014/main" id="{341B81E9-5993-4528-BAB8-4E942C79450E}"/>
              </a:ext>
            </a:extLst>
          </p:cNvPr>
          <p:cNvSpPr/>
          <p:nvPr userDrawn="1"/>
        </p:nvSpPr>
        <p:spPr>
          <a:xfrm>
            <a:off x="10618671" y="537049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0" name="Cube 94">
            <a:extLst>
              <a:ext uri="{FF2B5EF4-FFF2-40B4-BE49-F238E27FC236}">
                <a16:creationId xmlns:a16="http://schemas.microsoft.com/office/drawing/2014/main" id="{01841B0A-F255-4211-B7C8-5423CA171A43}"/>
              </a:ext>
            </a:extLst>
          </p:cNvPr>
          <p:cNvSpPr/>
          <p:nvPr userDrawn="1"/>
        </p:nvSpPr>
        <p:spPr>
          <a:xfrm>
            <a:off x="9882003" y="611771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1" name="Cube 95">
            <a:extLst>
              <a:ext uri="{FF2B5EF4-FFF2-40B4-BE49-F238E27FC236}">
                <a16:creationId xmlns:a16="http://schemas.microsoft.com/office/drawing/2014/main" id="{4D7130F3-B465-41ED-ADF0-5AC387209F6B}"/>
              </a:ext>
            </a:extLst>
          </p:cNvPr>
          <p:cNvSpPr/>
          <p:nvPr userDrawn="1"/>
        </p:nvSpPr>
        <p:spPr>
          <a:xfrm>
            <a:off x="9145335" y="686492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2" name="Cube 96">
            <a:extLst>
              <a:ext uri="{FF2B5EF4-FFF2-40B4-BE49-F238E27FC236}">
                <a16:creationId xmlns:a16="http://schemas.microsoft.com/office/drawing/2014/main" id="{8935758D-A5EC-4512-81A6-245F3177D684}"/>
              </a:ext>
            </a:extLst>
          </p:cNvPr>
          <p:cNvSpPr/>
          <p:nvPr userDrawn="1"/>
        </p:nvSpPr>
        <p:spPr>
          <a:xfrm>
            <a:off x="11914613" y="519016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3" name="Cube 97">
            <a:extLst>
              <a:ext uri="{FF2B5EF4-FFF2-40B4-BE49-F238E27FC236}">
                <a16:creationId xmlns:a16="http://schemas.microsoft.com/office/drawing/2014/main" id="{78E2837A-0709-4F72-9E8D-AB1BEADE0F2F}"/>
              </a:ext>
            </a:extLst>
          </p:cNvPr>
          <p:cNvSpPr/>
          <p:nvPr userDrawn="1"/>
        </p:nvSpPr>
        <p:spPr>
          <a:xfrm>
            <a:off x="11170017" y="59380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4" name="Cube 98">
            <a:extLst>
              <a:ext uri="{FF2B5EF4-FFF2-40B4-BE49-F238E27FC236}">
                <a16:creationId xmlns:a16="http://schemas.microsoft.com/office/drawing/2014/main" id="{64322902-470B-4FF4-BC02-01D46C354F92}"/>
              </a:ext>
            </a:extLst>
          </p:cNvPr>
          <p:cNvSpPr/>
          <p:nvPr userDrawn="1"/>
        </p:nvSpPr>
        <p:spPr>
          <a:xfrm>
            <a:off x="10425421" y="66860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5" name="Cube 99">
            <a:extLst>
              <a:ext uri="{FF2B5EF4-FFF2-40B4-BE49-F238E27FC236}">
                <a16:creationId xmlns:a16="http://schemas.microsoft.com/office/drawing/2014/main" id="{929C387D-1626-400A-87E6-7DD335D3BD44}"/>
              </a:ext>
            </a:extLst>
          </p:cNvPr>
          <p:cNvSpPr/>
          <p:nvPr userDrawn="1"/>
        </p:nvSpPr>
        <p:spPr>
          <a:xfrm>
            <a:off x="11724711" y="650367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6" name="Cube 100">
            <a:extLst>
              <a:ext uri="{FF2B5EF4-FFF2-40B4-BE49-F238E27FC236}">
                <a16:creationId xmlns:a16="http://schemas.microsoft.com/office/drawing/2014/main" id="{B78D0E11-7F16-49AD-A845-F7170BA09671}"/>
              </a:ext>
            </a:extLst>
          </p:cNvPr>
          <p:cNvSpPr/>
          <p:nvPr userDrawn="1"/>
        </p:nvSpPr>
        <p:spPr>
          <a:xfrm>
            <a:off x="12279395" y="70692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7" name="Cube 101">
            <a:extLst>
              <a:ext uri="{FF2B5EF4-FFF2-40B4-BE49-F238E27FC236}">
                <a16:creationId xmlns:a16="http://schemas.microsoft.com/office/drawing/2014/main" id="{8F4C0BAF-BD93-4B28-AEAB-A28A06F6A873}"/>
              </a:ext>
            </a:extLst>
          </p:cNvPr>
          <p:cNvSpPr/>
          <p:nvPr userDrawn="1"/>
        </p:nvSpPr>
        <p:spPr>
          <a:xfrm>
            <a:off x="12459705" y="576126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8" name="Cube 105">
            <a:extLst>
              <a:ext uri="{FF2B5EF4-FFF2-40B4-BE49-F238E27FC236}">
                <a16:creationId xmlns:a16="http://schemas.microsoft.com/office/drawing/2014/main" id="{93B6247D-491E-403A-9383-BA98895D630B}"/>
              </a:ext>
            </a:extLst>
          </p:cNvPr>
          <p:cNvSpPr/>
          <p:nvPr userDrawn="1"/>
        </p:nvSpPr>
        <p:spPr>
          <a:xfrm>
            <a:off x="3316711" y="702831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9" name="Cube 106">
            <a:extLst>
              <a:ext uri="{FF2B5EF4-FFF2-40B4-BE49-F238E27FC236}">
                <a16:creationId xmlns:a16="http://schemas.microsoft.com/office/drawing/2014/main" id="{0B4DEF44-F4DC-4F88-BD7B-973313E21D95}"/>
              </a:ext>
            </a:extLst>
          </p:cNvPr>
          <p:cNvSpPr/>
          <p:nvPr userDrawn="1"/>
        </p:nvSpPr>
        <p:spPr>
          <a:xfrm>
            <a:off x="2568778" y="777292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0" name="Cube 107">
            <a:extLst>
              <a:ext uri="{FF2B5EF4-FFF2-40B4-BE49-F238E27FC236}">
                <a16:creationId xmlns:a16="http://schemas.microsoft.com/office/drawing/2014/main" id="{5F951B52-2A78-403C-9562-1EF577374235}"/>
              </a:ext>
            </a:extLst>
          </p:cNvPr>
          <p:cNvSpPr/>
          <p:nvPr userDrawn="1"/>
        </p:nvSpPr>
        <p:spPr>
          <a:xfrm>
            <a:off x="1820844" y="851753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2" name="Cube 109">
            <a:extLst>
              <a:ext uri="{FF2B5EF4-FFF2-40B4-BE49-F238E27FC236}">
                <a16:creationId xmlns:a16="http://schemas.microsoft.com/office/drawing/2014/main" id="{1F498D1B-733F-4E23-832C-156A952BB513}"/>
              </a:ext>
            </a:extLst>
          </p:cNvPr>
          <p:cNvSpPr/>
          <p:nvPr userDrawn="1"/>
        </p:nvSpPr>
        <p:spPr>
          <a:xfrm>
            <a:off x="10792708" y="-41895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4" name="Cube 112">
            <a:extLst>
              <a:ext uri="{FF2B5EF4-FFF2-40B4-BE49-F238E27FC236}">
                <a16:creationId xmlns:a16="http://schemas.microsoft.com/office/drawing/2014/main" id="{010459DA-83E6-4C06-B8BC-A8F5E0E0FA54}"/>
              </a:ext>
            </a:extLst>
          </p:cNvPr>
          <p:cNvSpPr/>
          <p:nvPr userDrawn="1"/>
        </p:nvSpPr>
        <p:spPr>
          <a:xfrm>
            <a:off x="1999481" y="724779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5" name="Cube 116">
            <a:extLst>
              <a:ext uri="{FF2B5EF4-FFF2-40B4-BE49-F238E27FC236}">
                <a16:creationId xmlns:a16="http://schemas.microsoft.com/office/drawing/2014/main" id="{16C3277E-B26E-4FF6-A1FA-06DE5CB3BB8F}"/>
              </a:ext>
            </a:extLst>
          </p:cNvPr>
          <p:cNvSpPr/>
          <p:nvPr userDrawn="1"/>
        </p:nvSpPr>
        <p:spPr>
          <a:xfrm>
            <a:off x="10439613" y="554424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pic>
        <p:nvPicPr>
          <p:cNvPr id="191" name="Picture 139">
            <a:extLst>
              <a:ext uri="{FF2B5EF4-FFF2-40B4-BE49-F238E27FC236}">
                <a16:creationId xmlns:a16="http://schemas.microsoft.com/office/drawing/2014/main" id="{CB0B29DC-3449-4F6C-8B9A-7B3AB50C80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26800" y="384836"/>
            <a:ext cx="374722" cy="374722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9301236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with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be 27">
            <a:extLst>
              <a:ext uri="{FF2B5EF4-FFF2-40B4-BE49-F238E27FC236}">
                <a16:creationId xmlns:a16="http://schemas.microsoft.com/office/drawing/2014/main" id="{6AF9FCE8-07FB-4466-9573-C64D3B92ABF5}"/>
              </a:ext>
            </a:extLst>
          </p:cNvPr>
          <p:cNvSpPr/>
          <p:nvPr userDrawn="1"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8" name="Cube 28">
            <a:extLst>
              <a:ext uri="{FF2B5EF4-FFF2-40B4-BE49-F238E27FC236}">
                <a16:creationId xmlns:a16="http://schemas.microsoft.com/office/drawing/2014/main" id="{C1A0BD29-9B23-4612-A45B-AB89A789A8A2}"/>
              </a:ext>
            </a:extLst>
          </p:cNvPr>
          <p:cNvSpPr/>
          <p:nvPr userDrawn="1"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0" name="TextBox 70">
            <a:extLst>
              <a:ext uri="{FF2B5EF4-FFF2-40B4-BE49-F238E27FC236}">
                <a16:creationId xmlns:a16="http://schemas.microsoft.com/office/drawing/2014/main" id="{8791C817-488A-4E07-AAE5-51254CFD91CB}"/>
              </a:ext>
            </a:extLst>
          </p:cNvPr>
          <p:cNvSpPr txBox="1"/>
          <p:nvPr userDrawn="1"/>
        </p:nvSpPr>
        <p:spPr>
          <a:xfrm>
            <a:off x="1016191" y="1397760"/>
            <a:ext cx="2492782" cy="76944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v-SE" sz="4400" b="0" i="0" u="none" strike="noStrike" kern="1200" cap="none" spc="0" baseline="0" dirty="0">
                <a:solidFill>
                  <a:srgbClr val="262626"/>
                </a:solidFill>
                <a:uFillTx/>
                <a:latin typeface="Neo Sans Std" pitchFamily="34"/>
              </a:rPr>
              <a:t>Agenda</a:t>
            </a:r>
            <a:endParaRPr lang="sv-SE" sz="5400" b="0" i="0" u="none" strike="noStrike" kern="1200" cap="none" spc="0" baseline="0" dirty="0">
              <a:solidFill>
                <a:srgbClr val="262626"/>
              </a:solidFill>
              <a:uFillTx/>
              <a:latin typeface="Neo Sans Std" pitchFamily="34"/>
            </a:endParaRPr>
          </a:p>
        </p:txBody>
      </p:sp>
      <p:sp>
        <p:nvSpPr>
          <p:cNvPr id="136" name="Text Placeholder 92">
            <a:extLst>
              <a:ext uri="{FF2B5EF4-FFF2-40B4-BE49-F238E27FC236}">
                <a16:creationId xmlns:a16="http://schemas.microsoft.com/office/drawing/2014/main" id="{A19444EF-4B5B-4045-AFEA-D86021769932}"/>
              </a:ext>
            </a:extLst>
          </p:cNvPr>
          <p:cNvSpPr txBox="1">
            <a:spLocks noGrp="1"/>
          </p:cNvSpPr>
          <p:nvPr>
            <p:ph type="body" idx="4294967295" hasCustomPrompt="1"/>
          </p:nvPr>
        </p:nvSpPr>
        <p:spPr>
          <a:xfrm>
            <a:off x="1004203" y="2563456"/>
            <a:ext cx="6646865" cy="3100382"/>
          </a:xfrm>
        </p:spPr>
        <p:txBody>
          <a:bodyPr/>
          <a:lstStyle>
            <a:lvl1pPr marL="457200" indent="-457200">
              <a:buClr>
                <a:srgbClr val="3E7850"/>
              </a:buClr>
              <a:buFont typeface="Calibri Light"/>
              <a:buAutoNum type="arabicPeriod"/>
              <a:defRPr lang="nb-NO" sz="2400" i="1">
                <a:latin typeface="Neo Sans Std" pitchFamily="34"/>
              </a:defRPr>
            </a:lvl1pPr>
          </a:lstStyle>
          <a:p>
            <a:pPr lvl="0"/>
            <a:r>
              <a:rPr lang="nb-NO" dirty="0"/>
              <a:t>(e.g. 11:00 – </a:t>
            </a:r>
            <a:r>
              <a:rPr lang="nb-NO" dirty="0" err="1"/>
              <a:t>Introduction</a:t>
            </a:r>
            <a:r>
              <a:rPr lang="nb-NO" dirty="0"/>
              <a:t>)</a:t>
            </a:r>
            <a:endParaRPr lang="en-US" dirty="0"/>
          </a:p>
        </p:txBody>
      </p:sp>
      <p:sp>
        <p:nvSpPr>
          <p:cNvPr id="137" name="Picture Placeholder 94">
            <a:extLst>
              <a:ext uri="{FF2B5EF4-FFF2-40B4-BE49-F238E27FC236}">
                <a16:creationId xmlns:a16="http://schemas.microsoft.com/office/drawing/2014/main" id="{5C2FB55E-31F8-46E4-9713-B94698C52374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672315" y="2546046"/>
            <a:ext cx="914400" cy="914400"/>
          </a:xfrm>
        </p:spPr>
        <p:txBody>
          <a:bodyPr/>
          <a:lstStyle>
            <a:lvl1pPr marL="0" indent="0">
              <a:buNone/>
              <a:defRPr lang="nb-NO" sz="1200">
                <a:latin typeface="Neo Sans Std" pitchFamily="34"/>
              </a:defRPr>
            </a:lvl1pPr>
          </a:lstStyle>
          <a:p>
            <a:pPr lvl="0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8" name="Picture Placeholder 94">
            <a:extLst>
              <a:ext uri="{FF2B5EF4-FFF2-40B4-BE49-F238E27FC236}">
                <a16:creationId xmlns:a16="http://schemas.microsoft.com/office/drawing/2014/main" id="{A1EB9BCA-0945-420A-B563-6BC75DAE26CE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10145990" y="2546046"/>
            <a:ext cx="914400" cy="914400"/>
          </a:xfrm>
        </p:spPr>
        <p:txBody>
          <a:bodyPr/>
          <a:lstStyle>
            <a:lvl1pPr marL="0" indent="0">
              <a:buNone/>
              <a:defRPr lang="nb-NO" sz="1200">
                <a:latin typeface="Neo Sans Std" pitchFamily="34"/>
              </a:defRPr>
            </a:lvl1pPr>
          </a:lstStyle>
          <a:p>
            <a:pPr lvl="0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9" name="Picture Placeholder 94">
            <a:extLst>
              <a:ext uri="{FF2B5EF4-FFF2-40B4-BE49-F238E27FC236}">
                <a16:creationId xmlns:a16="http://schemas.microsoft.com/office/drawing/2014/main" id="{BFDE857F-D9EB-46BF-9E72-295D538A962C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672315" y="4095048"/>
            <a:ext cx="914400" cy="914400"/>
          </a:xfrm>
        </p:spPr>
        <p:txBody>
          <a:bodyPr/>
          <a:lstStyle>
            <a:lvl1pPr marL="0" indent="0">
              <a:buNone/>
              <a:defRPr lang="nb-NO" sz="1200">
                <a:latin typeface="Neo Sans Std" pitchFamily="34"/>
              </a:defRPr>
            </a:lvl1pPr>
          </a:lstStyle>
          <a:p>
            <a:pPr lvl="0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0" name="Picture Placeholder 94">
            <a:extLst>
              <a:ext uri="{FF2B5EF4-FFF2-40B4-BE49-F238E27FC236}">
                <a16:creationId xmlns:a16="http://schemas.microsoft.com/office/drawing/2014/main" id="{BCF22C34-F30C-4A7F-9397-57D408073402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10155490" y="4082128"/>
            <a:ext cx="914400" cy="914400"/>
          </a:xfrm>
        </p:spPr>
        <p:txBody>
          <a:bodyPr/>
          <a:lstStyle>
            <a:lvl1pPr marL="0" indent="0">
              <a:buNone/>
              <a:defRPr lang="nb-NO" sz="1200">
                <a:latin typeface="Neo Sans Std" pitchFamily="34"/>
              </a:defRPr>
            </a:lvl1pPr>
          </a:lstStyle>
          <a:p>
            <a:pPr lvl="0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1" name="Text Placeholder 4">
            <a:extLst>
              <a:ext uri="{FF2B5EF4-FFF2-40B4-BE49-F238E27FC236}">
                <a16:creationId xmlns:a16="http://schemas.microsoft.com/office/drawing/2014/main" id="{9029A024-519D-4467-B2A1-D3902F53B611}"/>
              </a:ext>
            </a:extLst>
          </p:cNvPr>
          <p:cNvSpPr txBox="1">
            <a:spLocks noGrp="1"/>
          </p:cNvSpPr>
          <p:nvPr>
            <p:ph type="body" idx="4294967295" hasCustomPrompt="1"/>
          </p:nvPr>
        </p:nvSpPr>
        <p:spPr>
          <a:xfrm>
            <a:off x="8681341" y="3603696"/>
            <a:ext cx="914400" cy="327455"/>
          </a:xfrm>
        </p:spPr>
        <p:txBody>
          <a:bodyPr/>
          <a:lstStyle>
            <a:lvl1pPr marL="0" indent="0">
              <a:buNone/>
              <a:defRPr lang="nb-NO" sz="1200" b="1">
                <a:latin typeface="Neo Sans Std" pitchFamily="34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42" name="Text Placeholder 4">
            <a:extLst>
              <a:ext uri="{FF2B5EF4-FFF2-40B4-BE49-F238E27FC236}">
                <a16:creationId xmlns:a16="http://schemas.microsoft.com/office/drawing/2014/main" id="{3B394F33-72D4-446E-818A-A1B711F08712}"/>
              </a:ext>
            </a:extLst>
          </p:cNvPr>
          <p:cNvSpPr txBox="1">
            <a:spLocks noGrp="1"/>
          </p:cNvSpPr>
          <p:nvPr>
            <p:ph type="body" idx="4294967295" hasCustomPrompt="1"/>
          </p:nvPr>
        </p:nvSpPr>
        <p:spPr>
          <a:xfrm>
            <a:off x="8672315" y="5148437"/>
            <a:ext cx="914400" cy="327455"/>
          </a:xfrm>
        </p:spPr>
        <p:txBody>
          <a:bodyPr/>
          <a:lstStyle>
            <a:lvl1pPr marL="0" indent="0">
              <a:buNone/>
              <a:defRPr lang="nb-NO" sz="1200" b="1">
                <a:latin typeface="Neo Sans Std" pitchFamily="34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43" name="Text Placeholder 4">
            <a:extLst>
              <a:ext uri="{FF2B5EF4-FFF2-40B4-BE49-F238E27FC236}">
                <a16:creationId xmlns:a16="http://schemas.microsoft.com/office/drawing/2014/main" id="{0F93A0DA-1BDA-4D09-A3A8-F54E173F5854}"/>
              </a:ext>
            </a:extLst>
          </p:cNvPr>
          <p:cNvSpPr txBox="1">
            <a:spLocks noGrp="1"/>
          </p:cNvSpPr>
          <p:nvPr>
            <p:ph type="body" idx="4294967295" hasCustomPrompt="1"/>
          </p:nvPr>
        </p:nvSpPr>
        <p:spPr>
          <a:xfrm>
            <a:off x="10161462" y="3599050"/>
            <a:ext cx="914400" cy="327455"/>
          </a:xfrm>
        </p:spPr>
        <p:txBody>
          <a:bodyPr/>
          <a:lstStyle>
            <a:lvl1pPr marL="0" indent="0">
              <a:buNone/>
              <a:defRPr lang="nb-NO" sz="1200" b="1">
                <a:latin typeface="Neo Sans Std" pitchFamily="34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44" name="Text Placeholder 4">
            <a:extLst>
              <a:ext uri="{FF2B5EF4-FFF2-40B4-BE49-F238E27FC236}">
                <a16:creationId xmlns:a16="http://schemas.microsoft.com/office/drawing/2014/main" id="{DD45012E-1835-4064-BE42-D396AD3566CB}"/>
              </a:ext>
            </a:extLst>
          </p:cNvPr>
          <p:cNvSpPr txBox="1">
            <a:spLocks noGrp="1"/>
          </p:cNvSpPr>
          <p:nvPr>
            <p:ph type="body" idx="4294967295" hasCustomPrompt="1"/>
          </p:nvPr>
        </p:nvSpPr>
        <p:spPr>
          <a:xfrm>
            <a:off x="10156304" y="5150961"/>
            <a:ext cx="914400" cy="327455"/>
          </a:xfrm>
        </p:spPr>
        <p:txBody>
          <a:bodyPr/>
          <a:lstStyle>
            <a:lvl1pPr marL="0" indent="0">
              <a:buNone/>
              <a:defRPr lang="nb-NO" sz="1200" b="1">
                <a:latin typeface="Neo Sans Std" pitchFamily="34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C3284075-67E4-4BEA-97AA-D27914472811}"/>
              </a:ext>
            </a:extLst>
          </p:cNvPr>
          <p:cNvSpPr/>
          <p:nvPr userDrawn="1"/>
        </p:nvSpPr>
        <p:spPr>
          <a:xfrm>
            <a:off x="7907846" y="2563456"/>
            <a:ext cx="45719" cy="2753204"/>
          </a:xfrm>
          <a:prstGeom prst="rect">
            <a:avLst/>
          </a:prstGeom>
          <a:solidFill>
            <a:srgbClr val="558D6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6" name="Cube 6">
            <a:extLst>
              <a:ext uri="{FF2B5EF4-FFF2-40B4-BE49-F238E27FC236}">
                <a16:creationId xmlns:a16="http://schemas.microsoft.com/office/drawing/2014/main" id="{C342AA85-B722-4EF7-9277-59C7A71DC44C}"/>
              </a:ext>
            </a:extLst>
          </p:cNvPr>
          <p:cNvSpPr/>
          <p:nvPr userDrawn="1"/>
        </p:nvSpPr>
        <p:spPr>
          <a:xfrm>
            <a:off x="10454380" y="261275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7" name="Cube 7">
            <a:extLst>
              <a:ext uri="{FF2B5EF4-FFF2-40B4-BE49-F238E27FC236}">
                <a16:creationId xmlns:a16="http://schemas.microsoft.com/office/drawing/2014/main" id="{A971AC46-DE07-40AD-A75A-1350168AA12E}"/>
              </a:ext>
            </a:extLst>
          </p:cNvPr>
          <p:cNvSpPr/>
          <p:nvPr userDrawn="1"/>
        </p:nvSpPr>
        <p:spPr>
          <a:xfrm>
            <a:off x="6652836" y="625659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8" name="Cube 8">
            <a:extLst>
              <a:ext uri="{FF2B5EF4-FFF2-40B4-BE49-F238E27FC236}">
                <a16:creationId xmlns:a16="http://schemas.microsoft.com/office/drawing/2014/main" id="{275E50E7-541D-4507-BC41-3608504328F1}"/>
              </a:ext>
            </a:extLst>
          </p:cNvPr>
          <p:cNvSpPr/>
          <p:nvPr userDrawn="1"/>
        </p:nvSpPr>
        <p:spPr>
          <a:xfrm>
            <a:off x="6344162" y="781062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9" name="Cube 9">
            <a:extLst>
              <a:ext uri="{FF2B5EF4-FFF2-40B4-BE49-F238E27FC236}">
                <a16:creationId xmlns:a16="http://schemas.microsoft.com/office/drawing/2014/main" id="{4B11CFFB-847A-47EC-8489-F709C2EC433D}"/>
              </a:ext>
            </a:extLst>
          </p:cNvPr>
          <p:cNvSpPr/>
          <p:nvPr userDrawn="1"/>
        </p:nvSpPr>
        <p:spPr>
          <a:xfrm>
            <a:off x="7664729" y="762637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0" name="Cube 10">
            <a:extLst>
              <a:ext uri="{FF2B5EF4-FFF2-40B4-BE49-F238E27FC236}">
                <a16:creationId xmlns:a16="http://schemas.microsoft.com/office/drawing/2014/main" id="{12EFB71F-9C24-4F70-A533-E4DE9A1FCB4D}"/>
              </a:ext>
            </a:extLst>
          </p:cNvPr>
          <p:cNvSpPr/>
          <p:nvPr userDrawn="1"/>
        </p:nvSpPr>
        <p:spPr>
          <a:xfrm>
            <a:off x="3167115" y="760076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1" name="Cube 11">
            <a:extLst>
              <a:ext uri="{FF2B5EF4-FFF2-40B4-BE49-F238E27FC236}">
                <a16:creationId xmlns:a16="http://schemas.microsoft.com/office/drawing/2014/main" id="{FF02CF93-58DE-4807-B778-0D58F898DBB0}"/>
              </a:ext>
            </a:extLst>
          </p:cNvPr>
          <p:cNvSpPr/>
          <p:nvPr userDrawn="1"/>
        </p:nvSpPr>
        <p:spPr>
          <a:xfrm>
            <a:off x="1849886" y="782024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2" name="Cube 12">
            <a:extLst>
              <a:ext uri="{FF2B5EF4-FFF2-40B4-BE49-F238E27FC236}">
                <a16:creationId xmlns:a16="http://schemas.microsoft.com/office/drawing/2014/main" id="{CA66E978-CDE8-4A85-8EFF-2DCED192935A}"/>
              </a:ext>
            </a:extLst>
          </p:cNvPr>
          <p:cNvSpPr/>
          <p:nvPr userDrawn="1"/>
        </p:nvSpPr>
        <p:spPr>
          <a:xfrm>
            <a:off x="10454379" y="218279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3" name="Cube 13">
            <a:extLst>
              <a:ext uri="{FF2B5EF4-FFF2-40B4-BE49-F238E27FC236}">
                <a16:creationId xmlns:a16="http://schemas.microsoft.com/office/drawing/2014/main" id="{4254AF5E-C2A1-46A9-8468-863C308EAD82}"/>
              </a:ext>
            </a:extLst>
          </p:cNvPr>
          <p:cNvSpPr/>
          <p:nvPr userDrawn="1"/>
        </p:nvSpPr>
        <p:spPr>
          <a:xfrm>
            <a:off x="5218928" y="782583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4" name="Cube 15">
            <a:extLst>
              <a:ext uri="{FF2B5EF4-FFF2-40B4-BE49-F238E27FC236}">
                <a16:creationId xmlns:a16="http://schemas.microsoft.com/office/drawing/2014/main" id="{AC2C8FC3-2605-4239-B6BA-CF22FB491277}"/>
              </a:ext>
            </a:extLst>
          </p:cNvPr>
          <p:cNvSpPr/>
          <p:nvPr userDrawn="1"/>
        </p:nvSpPr>
        <p:spPr>
          <a:xfrm>
            <a:off x="6526145" y="763727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5" name="Cube 16">
            <a:extLst>
              <a:ext uri="{FF2B5EF4-FFF2-40B4-BE49-F238E27FC236}">
                <a16:creationId xmlns:a16="http://schemas.microsoft.com/office/drawing/2014/main" id="{82F70B78-4EC7-4D71-88F1-4385E6A3397A}"/>
              </a:ext>
            </a:extLst>
          </p:cNvPr>
          <p:cNvSpPr/>
          <p:nvPr userDrawn="1"/>
        </p:nvSpPr>
        <p:spPr>
          <a:xfrm>
            <a:off x="7846713" y="745303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6" name="Cube 17">
            <a:extLst>
              <a:ext uri="{FF2B5EF4-FFF2-40B4-BE49-F238E27FC236}">
                <a16:creationId xmlns:a16="http://schemas.microsoft.com/office/drawing/2014/main" id="{0F4A2CEC-DA52-4948-B708-C69D61EDD24A}"/>
              </a:ext>
            </a:extLst>
          </p:cNvPr>
          <p:cNvSpPr/>
          <p:nvPr userDrawn="1"/>
        </p:nvSpPr>
        <p:spPr>
          <a:xfrm>
            <a:off x="2031860" y="764689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cxnSp>
        <p:nvCxnSpPr>
          <p:cNvPr id="157" name="Straight Connector 21">
            <a:extLst>
              <a:ext uri="{FF2B5EF4-FFF2-40B4-BE49-F238E27FC236}">
                <a16:creationId xmlns:a16="http://schemas.microsoft.com/office/drawing/2014/main" id="{9FE7F9F5-E1EB-46DA-866F-4CED47372A00}"/>
              </a:ext>
            </a:extLst>
          </p:cNvPr>
          <p:cNvCxnSpPr/>
          <p:nvPr userDrawn="1"/>
        </p:nvCxnSpPr>
        <p:spPr>
          <a:xfrm>
            <a:off x="9198205" y="1746824"/>
            <a:ext cx="0" cy="4111371"/>
          </a:xfrm>
          <a:prstGeom prst="straightConnector1">
            <a:avLst/>
          </a:prstGeom>
          <a:noFill/>
          <a:ln w="12701" cap="flat">
            <a:solidFill>
              <a:srgbClr val="FFFFFF"/>
            </a:solidFill>
            <a:prstDash val="solid"/>
            <a:round/>
          </a:ln>
        </p:spPr>
      </p:cxnSp>
      <p:cxnSp>
        <p:nvCxnSpPr>
          <p:cNvPr id="158" name="Straight Connector 23">
            <a:extLst>
              <a:ext uri="{FF2B5EF4-FFF2-40B4-BE49-F238E27FC236}">
                <a16:creationId xmlns:a16="http://schemas.microsoft.com/office/drawing/2014/main" id="{E455A97C-2E49-4A39-8209-EE484410D1ED}"/>
              </a:ext>
            </a:extLst>
          </p:cNvPr>
          <p:cNvCxnSpPr/>
          <p:nvPr userDrawn="1"/>
        </p:nvCxnSpPr>
        <p:spPr>
          <a:xfrm>
            <a:off x="8964366" y="1746824"/>
            <a:ext cx="233839" cy="0"/>
          </a:xfrm>
          <a:prstGeom prst="straightConnector1">
            <a:avLst/>
          </a:prstGeom>
          <a:noFill/>
          <a:ln w="12701" cap="flat">
            <a:solidFill>
              <a:srgbClr val="FFFFFF"/>
            </a:solidFill>
            <a:prstDash val="solid"/>
            <a:round/>
          </a:ln>
        </p:spPr>
      </p:cxnSp>
      <p:sp>
        <p:nvSpPr>
          <p:cNvPr id="159" name="Cube 56">
            <a:extLst>
              <a:ext uri="{FF2B5EF4-FFF2-40B4-BE49-F238E27FC236}">
                <a16:creationId xmlns:a16="http://schemas.microsoft.com/office/drawing/2014/main" id="{4EF15AE9-8D01-4839-B835-0ACC64DCCE14}"/>
              </a:ext>
            </a:extLst>
          </p:cNvPr>
          <p:cNvSpPr/>
          <p:nvPr userDrawn="1"/>
        </p:nvSpPr>
        <p:spPr>
          <a:xfrm>
            <a:off x="11358667" y="13711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0" name="Cube 62">
            <a:extLst>
              <a:ext uri="{FF2B5EF4-FFF2-40B4-BE49-F238E27FC236}">
                <a16:creationId xmlns:a16="http://schemas.microsoft.com/office/drawing/2014/main" id="{A44F4797-59E0-4A78-9183-1484B744270A}"/>
              </a:ext>
            </a:extLst>
          </p:cNvPr>
          <p:cNvSpPr/>
          <p:nvPr userDrawn="1"/>
        </p:nvSpPr>
        <p:spPr>
          <a:xfrm>
            <a:off x="4627266" y="686851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1" name="Cube 63">
            <a:extLst>
              <a:ext uri="{FF2B5EF4-FFF2-40B4-BE49-F238E27FC236}">
                <a16:creationId xmlns:a16="http://schemas.microsoft.com/office/drawing/2014/main" id="{3553C05D-B04B-4718-A636-7839AEB08AD7}"/>
              </a:ext>
            </a:extLst>
          </p:cNvPr>
          <p:cNvSpPr/>
          <p:nvPr userDrawn="1"/>
        </p:nvSpPr>
        <p:spPr>
          <a:xfrm>
            <a:off x="3879332" y="761644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2" name="Cube 64">
            <a:extLst>
              <a:ext uri="{FF2B5EF4-FFF2-40B4-BE49-F238E27FC236}">
                <a16:creationId xmlns:a16="http://schemas.microsoft.com/office/drawing/2014/main" id="{5E13A24D-2B9E-4903-A756-86D9FD206933}"/>
              </a:ext>
            </a:extLst>
          </p:cNvPr>
          <p:cNvSpPr/>
          <p:nvPr userDrawn="1"/>
        </p:nvSpPr>
        <p:spPr>
          <a:xfrm>
            <a:off x="11170017" y="144326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3" name="Cube 69">
            <a:extLst>
              <a:ext uri="{FF2B5EF4-FFF2-40B4-BE49-F238E27FC236}">
                <a16:creationId xmlns:a16="http://schemas.microsoft.com/office/drawing/2014/main" id="{95DA0BAE-5DEF-4E62-81BF-A3AB615C7E63}"/>
              </a:ext>
            </a:extLst>
          </p:cNvPr>
          <p:cNvSpPr/>
          <p:nvPr userDrawn="1"/>
        </p:nvSpPr>
        <p:spPr>
          <a:xfrm>
            <a:off x="6676360" y="59380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4" name="Cube 71">
            <a:extLst>
              <a:ext uri="{FF2B5EF4-FFF2-40B4-BE49-F238E27FC236}">
                <a16:creationId xmlns:a16="http://schemas.microsoft.com/office/drawing/2014/main" id="{8A19CF5E-F812-4788-A0B2-593827921DBB}"/>
              </a:ext>
            </a:extLst>
          </p:cNvPr>
          <p:cNvSpPr/>
          <p:nvPr userDrawn="1"/>
        </p:nvSpPr>
        <p:spPr>
          <a:xfrm>
            <a:off x="5934482" y="668872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5" name="Cube 72">
            <a:extLst>
              <a:ext uri="{FF2B5EF4-FFF2-40B4-BE49-F238E27FC236}">
                <a16:creationId xmlns:a16="http://schemas.microsoft.com/office/drawing/2014/main" id="{2ED6CADF-01EC-4E2C-A85B-DB300621E614}"/>
              </a:ext>
            </a:extLst>
          </p:cNvPr>
          <p:cNvSpPr/>
          <p:nvPr userDrawn="1"/>
        </p:nvSpPr>
        <p:spPr>
          <a:xfrm>
            <a:off x="5186549" y="74267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6" name="Cube 73">
            <a:extLst>
              <a:ext uri="{FF2B5EF4-FFF2-40B4-BE49-F238E27FC236}">
                <a16:creationId xmlns:a16="http://schemas.microsoft.com/office/drawing/2014/main" id="{5932E30D-526F-4AE3-A9DC-4F26F618CA73}"/>
              </a:ext>
            </a:extLst>
          </p:cNvPr>
          <p:cNvSpPr/>
          <p:nvPr userDrawn="1"/>
        </p:nvSpPr>
        <p:spPr>
          <a:xfrm>
            <a:off x="4438616" y="81746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7" name="Cube 74">
            <a:extLst>
              <a:ext uri="{FF2B5EF4-FFF2-40B4-BE49-F238E27FC236}">
                <a16:creationId xmlns:a16="http://schemas.microsoft.com/office/drawing/2014/main" id="{67641915-7140-45F0-B46E-4591FDAADE35}"/>
              </a:ext>
            </a:extLst>
          </p:cNvPr>
          <p:cNvSpPr/>
          <p:nvPr userDrawn="1"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8" name="Cube 76">
            <a:extLst>
              <a:ext uri="{FF2B5EF4-FFF2-40B4-BE49-F238E27FC236}">
                <a16:creationId xmlns:a16="http://schemas.microsoft.com/office/drawing/2014/main" id="{03AEE83E-AAF1-4D36-A3D2-525DE82B1673}"/>
              </a:ext>
            </a:extLst>
          </p:cNvPr>
          <p:cNvSpPr/>
          <p:nvPr userDrawn="1"/>
        </p:nvSpPr>
        <p:spPr>
          <a:xfrm>
            <a:off x="11917951" y="6953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9" name="Cube 77">
            <a:extLst>
              <a:ext uri="{FF2B5EF4-FFF2-40B4-BE49-F238E27FC236}">
                <a16:creationId xmlns:a16="http://schemas.microsoft.com/office/drawing/2014/main" id="{DC2E7019-5037-4A31-9213-11CA9CC0E102}"/>
              </a:ext>
            </a:extLst>
          </p:cNvPr>
          <p:cNvSpPr/>
          <p:nvPr userDrawn="1"/>
        </p:nvSpPr>
        <p:spPr>
          <a:xfrm>
            <a:off x="11729301" y="200766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0" name="Cube 78">
            <a:extLst>
              <a:ext uri="{FF2B5EF4-FFF2-40B4-BE49-F238E27FC236}">
                <a16:creationId xmlns:a16="http://schemas.microsoft.com/office/drawing/2014/main" id="{7FEB8761-597B-439B-9F76-F2F03B82EB8A}"/>
              </a:ext>
            </a:extLst>
          </p:cNvPr>
          <p:cNvSpPr/>
          <p:nvPr userDrawn="1"/>
        </p:nvSpPr>
        <p:spPr>
          <a:xfrm>
            <a:off x="10981367" y="275488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1" name="Cube 79">
            <a:extLst>
              <a:ext uri="{FF2B5EF4-FFF2-40B4-BE49-F238E27FC236}">
                <a16:creationId xmlns:a16="http://schemas.microsoft.com/office/drawing/2014/main" id="{9FFD5775-B807-4F4A-86D8-DDFB146C9726}"/>
              </a:ext>
            </a:extLst>
          </p:cNvPr>
          <p:cNvSpPr/>
          <p:nvPr userDrawn="1"/>
        </p:nvSpPr>
        <p:spPr>
          <a:xfrm>
            <a:off x="10233434" y="350209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2" name="Cube 80">
            <a:extLst>
              <a:ext uri="{FF2B5EF4-FFF2-40B4-BE49-F238E27FC236}">
                <a16:creationId xmlns:a16="http://schemas.microsoft.com/office/drawing/2014/main" id="{F77A0AAF-9D01-45FA-813C-67A84929DDA7}"/>
              </a:ext>
            </a:extLst>
          </p:cNvPr>
          <p:cNvSpPr/>
          <p:nvPr userDrawn="1"/>
        </p:nvSpPr>
        <p:spPr>
          <a:xfrm>
            <a:off x="9485500" y="424931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3" name="Cube 81">
            <a:extLst>
              <a:ext uri="{FF2B5EF4-FFF2-40B4-BE49-F238E27FC236}">
                <a16:creationId xmlns:a16="http://schemas.microsoft.com/office/drawing/2014/main" id="{54285567-1E17-4DFF-9CA9-1731C2A99981}"/>
              </a:ext>
            </a:extLst>
          </p:cNvPr>
          <p:cNvSpPr/>
          <p:nvPr userDrawn="1"/>
        </p:nvSpPr>
        <p:spPr>
          <a:xfrm>
            <a:off x="8737567" y="49965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4" name="Cube 82">
            <a:extLst>
              <a:ext uri="{FF2B5EF4-FFF2-40B4-BE49-F238E27FC236}">
                <a16:creationId xmlns:a16="http://schemas.microsoft.com/office/drawing/2014/main" id="{9994357F-D472-4E46-9CDC-C7A2A3460C6C}"/>
              </a:ext>
            </a:extLst>
          </p:cNvPr>
          <p:cNvSpPr/>
          <p:nvPr userDrawn="1"/>
        </p:nvSpPr>
        <p:spPr>
          <a:xfrm>
            <a:off x="7989634" y="57437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5" name="Cube 83">
            <a:extLst>
              <a:ext uri="{FF2B5EF4-FFF2-40B4-BE49-F238E27FC236}">
                <a16:creationId xmlns:a16="http://schemas.microsoft.com/office/drawing/2014/main" id="{3CB70262-1BA0-4179-A3C2-9E95E872C102}"/>
              </a:ext>
            </a:extLst>
          </p:cNvPr>
          <p:cNvSpPr/>
          <p:nvPr userDrawn="1"/>
        </p:nvSpPr>
        <p:spPr>
          <a:xfrm>
            <a:off x="7241700" y="649095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6" name="Cube 84">
            <a:extLst>
              <a:ext uri="{FF2B5EF4-FFF2-40B4-BE49-F238E27FC236}">
                <a16:creationId xmlns:a16="http://schemas.microsoft.com/office/drawing/2014/main" id="{74378F4D-D76E-4B6A-9628-B066A18DA0CB}"/>
              </a:ext>
            </a:extLst>
          </p:cNvPr>
          <p:cNvSpPr/>
          <p:nvPr userDrawn="1"/>
        </p:nvSpPr>
        <p:spPr>
          <a:xfrm>
            <a:off x="6493767" y="723817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7" name="Cube 85">
            <a:extLst>
              <a:ext uri="{FF2B5EF4-FFF2-40B4-BE49-F238E27FC236}">
                <a16:creationId xmlns:a16="http://schemas.microsoft.com/office/drawing/2014/main" id="{89ACC2EE-8E02-4C32-B7C1-03ACAD97B066}"/>
              </a:ext>
            </a:extLst>
          </p:cNvPr>
          <p:cNvSpPr/>
          <p:nvPr userDrawn="1"/>
        </p:nvSpPr>
        <p:spPr>
          <a:xfrm>
            <a:off x="11540651" y="33262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8" name="Cube 86">
            <a:extLst>
              <a:ext uri="{FF2B5EF4-FFF2-40B4-BE49-F238E27FC236}">
                <a16:creationId xmlns:a16="http://schemas.microsoft.com/office/drawing/2014/main" id="{2268422F-E002-4BB0-934C-7D075A12B0C1}"/>
              </a:ext>
            </a:extLst>
          </p:cNvPr>
          <p:cNvSpPr/>
          <p:nvPr userDrawn="1"/>
        </p:nvSpPr>
        <p:spPr>
          <a:xfrm>
            <a:off x="10792708" y="406507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9" name="Cube 87">
            <a:extLst>
              <a:ext uri="{FF2B5EF4-FFF2-40B4-BE49-F238E27FC236}">
                <a16:creationId xmlns:a16="http://schemas.microsoft.com/office/drawing/2014/main" id="{EB9EA1EF-C0E8-4CD9-B4A2-395724E052D7}"/>
              </a:ext>
            </a:extLst>
          </p:cNvPr>
          <p:cNvSpPr/>
          <p:nvPr userDrawn="1"/>
        </p:nvSpPr>
        <p:spPr>
          <a:xfrm>
            <a:off x="10048122" y="481228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0" name="Cube 88">
            <a:extLst>
              <a:ext uri="{FF2B5EF4-FFF2-40B4-BE49-F238E27FC236}">
                <a16:creationId xmlns:a16="http://schemas.microsoft.com/office/drawing/2014/main" id="{05E78312-D801-4954-9166-67956B938FB4}"/>
              </a:ext>
            </a:extLst>
          </p:cNvPr>
          <p:cNvSpPr/>
          <p:nvPr userDrawn="1"/>
        </p:nvSpPr>
        <p:spPr>
          <a:xfrm>
            <a:off x="9303526" y="555949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1" name="Cube 89">
            <a:extLst>
              <a:ext uri="{FF2B5EF4-FFF2-40B4-BE49-F238E27FC236}">
                <a16:creationId xmlns:a16="http://schemas.microsoft.com/office/drawing/2014/main" id="{632DF271-6362-4A0F-A29A-E682FDB34ACE}"/>
              </a:ext>
            </a:extLst>
          </p:cNvPr>
          <p:cNvSpPr/>
          <p:nvPr userDrawn="1"/>
        </p:nvSpPr>
        <p:spPr>
          <a:xfrm>
            <a:off x="8558930" y="630671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2" name="Cube 90">
            <a:extLst>
              <a:ext uri="{FF2B5EF4-FFF2-40B4-BE49-F238E27FC236}">
                <a16:creationId xmlns:a16="http://schemas.microsoft.com/office/drawing/2014/main" id="{AF5A220B-6311-4193-89A0-D9984904B63F}"/>
              </a:ext>
            </a:extLst>
          </p:cNvPr>
          <p:cNvSpPr/>
          <p:nvPr userDrawn="1"/>
        </p:nvSpPr>
        <p:spPr>
          <a:xfrm>
            <a:off x="7814334" y="70539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3" name="Cube 91">
            <a:extLst>
              <a:ext uri="{FF2B5EF4-FFF2-40B4-BE49-F238E27FC236}">
                <a16:creationId xmlns:a16="http://schemas.microsoft.com/office/drawing/2014/main" id="{2AE63AFB-E7D0-4234-97AB-83045B36C5A0}"/>
              </a:ext>
            </a:extLst>
          </p:cNvPr>
          <p:cNvSpPr/>
          <p:nvPr userDrawn="1"/>
        </p:nvSpPr>
        <p:spPr>
          <a:xfrm>
            <a:off x="11355330" y="462327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4" name="Cube 92">
            <a:extLst>
              <a:ext uri="{FF2B5EF4-FFF2-40B4-BE49-F238E27FC236}">
                <a16:creationId xmlns:a16="http://schemas.microsoft.com/office/drawing/2014/main" id="{325CC56B-8C46-4BDF-B8B1-DB7E4887CAD6}"/>
              </a:ext>
            </a:extLst>
          </p:cNvPr>
          <p:cNvSpPr/>
          <p:nvPr userDrawn="1"/>
        </p:nvSpPr>
        <p:spPr>
          <a:xfrm>
            <a:off x="12099926" y="388447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5" name="Cube 93">
            <a:extLst>
              <a:ext uri="{FF2B5EF4-FFF2-40B4-BE49-F238E27FC236}">
                <a16:creationId xmlns:a16="http://schemas.microsoft.com/office/drawing/2014/main" id="{E06593C9-4B54-48F7-91B4-04B5DED1E2B2}"/>
              </a:ext>
            </a:extLst>
          </p:cNvPr>
          <p:cNvSpPr/>
          <p:nvPr userDrawn="1"/>
        </p:nvSpPr>
        <p:spPr>
          <a:xfrm>
            <a:off x="10618671" y="537049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6" name="Cube 94">
            <a:extLst>
              <a:ext uri="{FF2B5EF4-FFF2-40B4-BE49-F238E27FC236}">
                <a16:creationId xmlns:a16="http://schemas.microsoft.com/office/drawing/2014/main" id="{33437A51-3961-4C1B-B8A6-53DD6E1CA67B}"/>
              </a:ext>
            </a:extLst>
          </p:cNvPr>
          <p:cNvSpPr/>
          <p:nvPr userDrawn="1"/>
        </p:nvSpPr>
        <p:spPr>
          <a:xfrm>
            <a:off x="9882003" y="611771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7" name="Cube 95">
            <a:extLst>
              <a:ext uri="{FF2B5EF4-FFF2-40B4-BE49-F238E27FC236}">
                <a16:creationId xmlns:a16="http://schemas.microsoft.com/office/drawing/2014/main" id="{21D3506B-AA01-4287-9BF9-6C3E06EE5483}"/>
              </a:ext>
            </a:extLst>
          </p:cNvPr>
          <p:cNvSpPr/>
          <p:nvPr userDrawn="1"/>
        </p:nvSpPr>
        <p:spPr>
          <a:xfrm>
            <a:off x="9145335" y="686492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8" name="Cube 96">
            <a:extLst>
              <a:ext uri="{FF2B5EF4-FFF2-40B4-BE49-F238E27FC236}">
                <a16:creationId xmlns:a16="http://schemas.microsoft.com/office/drawing/2014/main" id="{96D26BB7-1D84-446D-AEC3-29E64526D0CA}"/>
              </a:ext>
            </a:extLst>
          </p:cNvPr>
          <p:cNvSpPr/>
          <p:nvPr userDrawn="1"/>
        </p:nvSpPr>
        <p:spPr>
          <a:xfrm>
            <a:off x="11914613" y="519016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9" name="Cube 97">
            <a:extLst>
              <a:ext uri="{FF2B5EF4-FFF2-40B4-BE49-F238E27FC236}">
                <a16:creationId xmlns:a16="http://schemas.microsoft.com/office/drawing/2014/main" id="{DC2D1CE1-2301-4139-B262-F4D500428F01}"/>
              </a:ext>
            </a:extLst>
          </p:cNvPr>
          <p:cNvSpPr/>
          <p:nvPr userDrawn="1"/>
        </p:nvSpPr>
        <p:spPr>
          <a:xfrm>
            <a:off x="11170017" y="59380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90" name="Cube 98">
            <a:extLst>
              <a:ext uri="{FF2B5EF4-FFF2-40B4-BE49-F238E27FC236}">
                <a16:creationId xmlns:a16="http://schemas.microsoft.com/office/drawing/2014/main" id="{5BD42C87-221B-45EF-B2A0-D4E129A5EB91}"/>
              </a:ext>
            </a:extLst>
          </p:cNvPr>
          <p:cNvSpPr/>
          <p:nvPr userDrawn="1"/>
        </p:nvSpPr>
        <p:spPr>
          <a:xfrm>
            <a:off x="10425421" y="66860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91" name="Cube 99">
            <a:extLst>
              <a:ext uri="{FF2B5EF4-FFF2-40B4-BE49-F238E27FC236}">
                <a16:creationId xmlns:a16="http://schemas.microsoft.com/office/drawing/2014/main" id="{DC615E8A-CC3F-41BE-9C4A-033D4769B036}"/>
              </a:ext>
            </a:extLst>
          </p:cNvPr>
          <p:cNvSpPr/>
          <p:nvPr userDrawn="1"/>
        </p:nvSpPr>
        <p:spPr>
          <a:xfrm>
            <a:off x="11724711" y="650367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92" name="Cube 100">
            <a:extLst>
              <a:ext uri="{FF2B5EF4-FFF2-40B4-BE49-F238E27FC236}">
                <a16:creationId xmlns:a16="http://schemas.microsoft.com/office/drawing/2014/main" id="{D8D5535C-1B5C-4692-A5A9-37BE489B4A21}"/>
              </a:ext>
            </a:extLst>
          </p:cNvPr>
          <p:cNvSpPr/>
          <p:nvPr userDrawn="1"/>
        </p:nvSpPr>
        <p:spPr>
          <a:xfrm>
            <a:off x="12279395" y="70692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93" name="Cube 101">
            <a:extLst>
              <a:ext uri="{FF2B5EF4-FFF2-40B4-BE49-F238E27FC236}">
                <a16:creationId xmlns:a16="http://schemas.microsoft.com/office/drawing/2014/main" id="{262E7937-C358-41A1-ACA0-EDD11CE1007F}"/>
              </a:ext>
            </a:extLst>
          </p:cNvPr>
          <p:cNvSpPr/>
          <p:nvPr userDrawn="1"/>
        </p:nvSpPr>
        <p:spPr>
          <a:xfrm>
            <a:off x="12459705" y="576126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94" name="Cube 105">
            <a:extLst>
              <a:ext uri="{FF2B5EF4-FFF2-40B4-BE49-F238E27FC236}">
                <a16:creationId xmlns:a16="http://schemas.microsoft.com/office/drawing/2014/main" id="{23DDBC62-3268-402F-AE90-889E43824348}"/>
              </a:ext>
            </a:extLst>
          </p:cNvPr>
          <p:cNvSpPr/>
          <p:nvPr userDrawn="1"/>
        </p:nvSpPr>
        <p:spPr>
          <a:xfrm>
            <a:off x="3316711" y="702831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95" name="Cube 106">
            <a:extLst>
              <a:ext uri="{FF2B5EF4-FFF2-40B4-BE49-F238E27FC236}">
                <a16:creationId xmlns:a16="http://schemas.microsoft.com/office/drawing/2014/main" id="{B8CFF7CF-AC19-442B-A50D-13AE5FC41E9E}"/>
              </a:ext>
            </a:extLst>
          </p:cNvPr>
          <p:cNvSpPr/>
          <p:nvPr userDrawn="1"/>
        </p:nvSpPr>
        <p:spPr>
          <a:xfrm>
            <a:off x="2568778" y="777292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96" name="Cube 107">
            <a:extLst>
              <a:ext uri="{FF2B5EF4-FFF2-40B4-BE49-F238E27FC236}">
                <a16:creationId xmlns:a16="http://schemas.microsoft.com/office/drawing/2014/main" id="{E0F96187-A1A7-4461-9E94-84D657E56749}"/>
              </a:ext>
            </a:extLst>
          </p:cNvPr>
          <p:cNvSpPr/>
          <p:nvPr userDrawn="1"/>
        </p:nvSpPr>
        <p:spPr>
          <a:xfrm>
            <a:off x="1820844" y="851753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97" name="Cube 109">
            <a:extLst>
              <a:ext uri="{FF2B5EF4-FFF2-40B4-BE49-F238E27FC236}">
                <a16:creationId xmlns:a16="http://schemas.microsoft.com/office/drawing/2014/main" id="{DBA52CA6-4A2C-4C36-A89A-69F02F193781}"/>
              </a:ext>
            </a:extLst>
          </p:cNvPr>
          <p:cNvSpPr/>
          <p:nvPr userDrawn="1"/>
        </p:nvSpPr>
        <p:spPr>
          <a:xfrm>
            <a:off x="10792708" y="-41895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98" name="Cube 112">
            <a:extLst>
              <a:ext uri="{FF2B5EF4-FFF2-40B4-BE49-F238E27FC236}">
                <a16:creationId xmlns:a16="http://schemas.microsoft.com/office/drawing/2014/main" id="{066DB4D8-2210-4C03-A014-A6B5AE3D2D2B}"/>
              </a:ext>
            </a:extLst>
          </p:cNvPr>
          <p:cNvSpPr/>
          <p:nvPr userDrawn="1"/>
        </p:nvSpPr>
        <p:spPr>
          <a:xfrm>
            <a:off x="1999481" y="724779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99" name="Cube 116">
            <a:extLst>
              <a:ext uri="{FF2B5EF4-FFF2-40B4-BE49-F238E27FC236}">
                <a16:creationId xmlns:a16="http://schemas.microsoft.com/office/drawing/2014/main" id="{A512A78D-A62B-4618-84FD-61E67FFC937C}"/>
              </a:ext>
            </a:extLst>
          </p:cNvPr>
          <p:cNvSpPr/>
          <p:nvPr userDrawn="1"/>
        </p:nvSpPr>
        <p:spPr>
          <a:xfrm>
            <a:off x="10439613" y="554424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pic>
        <p:nvPicPr>
          <p:cNvPr id="200" name="Picture 139">
            <a:extLst>
              <a:ext uri="{FF2B5EF4-FFF2-40B4-BE49-F238E27FC236}">
                <a16:creationId xmlns:a16="http://schemas.microsoft.com/office/drawing/2014/main" id="{DE1502D5-65FF-4CEB-AC75-70C80ED92E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26800" y="384836"/>
            <a:ext cx="374722" cy="374722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755908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with 6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be 27">
            <a:extLst>
              <a:ext uri="{FF2B5EF4-FFF2-40B4-BE49-F238E27FC236}">
                <a16:creationId xmlns:a16="http://schemas.microsoft.com/office/drawing/2014/main" id="{D8333199-C1C4-4567-98C8-D0899D3550F3}"/>
              </a:ext>
            </a:extLst>
          </p:cNvPr>
          <p:cNvSpPr/>
          <p:nvPr userDrawn="1"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6" name="Cube 28">
            <a:extLst>
              <a:ext uri="{FF2B5EF4-FFF2-40B4-BE49-F238E27FC236}">
                <a16:creationId xmlns:a16="http://schemas.microsoft.com/office/drawing/2014/main" id="{54A4FA79-5775-431B-858D-30339B471910}"/>
              </a:ext>
            </a:extLst>
          </p:cNvPr>
          <p:cNvSpPr/>
          <p:nvPr userDrawn="1"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3" name="TextBox 70">
            <a:extLst>
              <a:ext uri="{FF2B5EF4-FFF2-40B4-BE49-F238E27FC236}">
                <a16:creationId xmlns:a16="http://schemas.microsoft.com/office/drawing/2014/main" id="{BF912F82-F085-4DEA-BEF8-1FA44F01BDE8}"/>
              </a:ext>
            </a:extLst>
          </p:cNvPr>
          <p:cNvSpPr txBox="1"/>
          <p:nvPr userDrawn="1"/>
        </p:nvSpPr>
        <p:spPr>
          <a:xfrm>
            <a:off x="1016191" y="1397760"/>
            <a:ext cx="2492782" cy="76944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v-SE" sz="4400" b="0" i="0" u="none" strike="noStrike" kern="1200" cap="none" spc="0" baseline="0" dirty="0">
                <a:solidFill>
                  <a:srgbClr val="262626"/>
                </a:solidFill>
                <a:uFillTx/>
                <a:latin typeface="Neo Sans Std" pitchFamily="34"/>
              </a:rPr>
              <a:t>Agenda</a:t>
            </a:r>
            <a:endParaRPr lang="sv-SE" sz="5400" b="0" i="0" u="none" strike="noStrike" kern="1200" cap="none" spc="0" baseline="0" dirty="0">
              <a:solidFill>
                <a:srgbClr val="262626"/>
              </a:solidFill>
              <a:uFillTx/>
              <a:latin typeface="Neo Sans Std" pitchFamily="34"/>
            </a:endParaRPr>
          </a:p>
        </p:txBody>
      </p:sp>
      <p:sp>
        <p:nvSpPr>
          <p:cNvPr id="104" name="Text Placeholder 92">
            <a:extLst>
              <a:ext uri="{FF2B5EF4-FFF2-40B4-BE49-F238E27FC236}">
                <a16:creationId xmlns:a16="http://schemas.microsoft.com/office/drawing/2014/main" id="{BE126F50-6622-4DC6-9C67-948AE4B94AF0}"/>
              </a:ext>
            </a:extLst>
          </p:cNvPr>
          <p:cNvSpPr txBox="1">
            <a:spLocks noGrp="1"/>
          </p:cNvSpPr>
          <p:nvPr>
            <p:ph type="body" idx="4294967295" hasCustomPrompt="1"/>
          </p:nvPr>
        </p:nvSpPr>
        <p:spPr>
          <a:xfrm>
            <a:off x="1004203" y="2563456"/>
            <a:ext cx="6646865" cy="3100382"/>
          </a:xfrm>
        </p:spPr>
        <p:txBody>
          <a:bodyPr/>
          <a:lstStyle>
            <a:lvl1pPr marL="457200" indent="-457200">
              <a:buClr>
                <a:srgbClr val="3E7850"/>
              </a:buClr>
              <a:buFont typeface="Calibri Light"/>
              <a:buAutoNum type="arabicPeriod"/>
              <a:defRPr lang="nb-NO" sz="2400" i="1">
                <a:latin typeface="Neo Sans Std" pitchFamily="34"/>
              </a:defRPr>
            </a:lvl1pPr>
          </a:lstStyle>
          <a:p>
            <a:pPr lvl="0"/>
            <a:r>
              <a:rPr lang="nb-NO" dirty="0"/>
              <a:t>(e.g. 11:00 – </a:t>
            </a:r>
            <a:r>
              <a:rPr lang="nb-NO" dirty="0" err="1"/>
              <a:t>Introduction</a:t>
            </a:r>
            <a:r>
              <a:rPr lang="nb-NO" dirty="0"/>
              <a:t>)</a:t>
            </a:r>
            <a:endParaRPr lang="en-US" dirty="0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AE10F80F-D647-4935-AFD6-3B21143B079F}"/>
              </a:ext>
            </a:extLst>
          </p:cNvPr>
          <p:cNvSpPr/>
          <p:nvPr userDrawn="1"/>
        </p:nvSpPr>
        <p:spPr>
          <a:xfrm>
            <a:off x="7907846" y="2563456"/>
            <a:ext cx="45719" cy="2753204"/>
          </a:xfrm>
          <a:prstGeom prst="rect">
            <a:avLst/>
          </a:prstGeom>
          <a:solidFill>
            <a:srgbClr val="558D6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" name="Picture Placeholder 94">
            <a:extLst>
              <a:ext uri="{FF2B5EF4-FFF2-40B4-BE49-F238E27FC236}">
                <a16:creationId xmlns:a16="http://schemas.microsoft.com/office/drawing/2014/main" id="{D9E63FAA-E1B3-4DAF-B24E-D6869316E34F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363596" y="2569756"/>
            <a:ext cx="914400" cy="914400"/>
          </a:xfrm>
        </p:spPr>
        <p:txBody>
          <a:bodyPr/>
          <a:lstStyle>
            <a:lvl1pPr marL="0" indent="0">
              <a:buNone/>
              <a:defRPr lang="nb-NO" sz="1200">
                <a:latin typeface="Neo Sans Std" pitchFamily="34"/>
              </a:defRPr>
            </a:lvl1pPr>
          </a:lstStyle>
          <a:p>
            <a:pPr lvl="0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7" name="Picture Placeholder 94">
            <a:extLst>
              <a:ext uri="{FF2B5EF4-FFF2-40B4-BE49-F238E27FC236}">
                <a16:creationId xmlns:a16="http://schemas.microsoft.com/office/drawing/2014/main" id="{4E720051-3A56-4BD9-B126-6CE7DABD76C6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9580708" y="2569610"/>
            <a:ext cx="914400" cy="914400"/>
          </a:xfrm>
        </p:spPr>
        <p:txBody>
          <a:bodyPr/>
          <a:lstStyle>
            <a:lvl1pPr marL="0" indent="0">
              <a:buNone/>
              <a:defRPr lang="nb-NO" sz="1200">
                <a:latin typeface="Neo Sans Std" pitchFamily="34"/>
              </a:defRPr>
            </a:lvl1pPr>
          </a:lstStyle>
          <a:p>
            <a:pPr lvl="0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8" name="Picture Placeholder 94">
            <a:extLst>
              <a:ext uri="{FF2B5EF4-FFF2-40B4-BE49-F238E27FC236}">
                <a16:creationId xmlns:a16="http://schemas.microsoft.com/office/drawing/2014/main" id="{3893411B-3808-4802-BBC7-655E93BF9358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10792827" y="2579504"/>
            <a:ext cx="914400" cy="914400"/>
          </a:xfrm>
        </p:spPr>
        <p:txBody>
          <a:bodyPr/>
          <a:lstStyle>
            <a:lvl1pPr marL="0" indent="0">
              <a:buNone/>
              <a:defRPr lang="nb-NO" sz="1200">
                <a:latin typeface="Neo Sans Std" pitchFamily="34"/>
              </a:defRPr>
            </a:lvl1pPr>
          </a:lstStyle>
          <a:p>
            <a:pPr lvl="0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9" name="Text Placeholder 4">
            <a:extLst>
              <a:ext uri="{FF2B5EF4-FFF2-40B4-BE49-F238E27FC236}">
                <a16:creationId xmlns:a16="http://schemas.microsoft.com/office/drawing/2014/main" id="{B99F6971-E62A-4C8A-8F9D-43B22068956B}"/>
              </a:ext>
            </a:extLst>
          </p:cNvPr>
          <p:cNvSpPr txBox="1">
            <a:spLocks noGrp="1"/>
          </p:cNvSpPr>
          <p:nvPr>
            <p:ph type="body" idx="4294967295" hasCustomPrompt="1"/>
          </p:nvPr>
        </p:nvSpPr>
        <p:spPr>
          <a:xfrm>
            <a:off x="8372630" y="3627415"/>
            <a:ext cx="914400" cy="327455"/>
          </a:xfrm>
        </p:spPr>
        <p:txBody>
          <a:bodyPr/>
          <a:lstStyle>
            <a:lvl1pPr marL="0" indent="0">
              <a:buNone/>
              <a:defRPr lang="nb-NO" sz="1200" b="1">
                <a:latin typeface="Neo Sans Std" pitchFamily="34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0" name="Text Placeholder 4">
            <a:extLst>
              <a:ext uri="{FF2B5EF4-FFF2-40B4-BE49-F238E27FC236}">
                <a16:creationId xmlns:a16="http://schemas.microsoft.com/office/drawing/2014/main" id="{20798A53-E1A0-4E25-8CE8-ED9B2C8ADA30}"/>
              </a:ext>
            </a:extLst>
          </p:cNvPr>
          <p:cNvSpPr txBox="1">
            <a:spLocks noGrp="1"/>
          </p:cNvSpPr>
          <p:nvPr>
            <p:ph type="body" idx="4294967295" hasCustomPrompt="1"/>
          </p:nvPr>
        </p:nvSpPr>
        <p:spPr>
          <a:xfrm>
            <a:off x="9569598" y="3622770"/>
            <a:ext cx="914400" cy="327455"/>
          </a:xfrm>
        </p:spPr>
        <p:txBody>
          <a:bodyPr/>
          <a:lstStyle>
            <a:lvl1pPr marL="0" indent="0">
              <a:buNone/>
              <a:defRPr lang="nb-NO" sz="1200" b="1">
                <a:latin typeface="Neo Sans Std" pitchFamily="34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1" name="Text Placeholder 4">
            <a:extLst>
              <a:ext uri="{FF2B5EF4-FFF2-40B4-BE49-F238E27FC236}">
                <a16:creationId xmlns:a16="http://schemas.microsoft.com/office/drawing/2014/main" id="{694CF203-8569-4FA1-9817-4590DCB04C53}"/>
              </a:ext>
            </a:extLst>
          </p:cNvPr>
          <p:cNvSpPr txBox="1">
            <a:spLocks noGrp="1"/>
          </p:cNvSpPr>
          <p:nvPr>
            <p:ph type="body" idx="4294967295" hasCustomPrompt="1"/>
          </p:nvPr>
        </p:nvSpPr>
        <p:spPr>
          <a:xfrm>
            <a:off x="10799064" y="3645959"/>
            <a:ext cx="914400" cy="327455"/>
          </a:xfrm>
        </p:spPr>
        <p:txBody>
          <a:bodyPr/>
          <a:lstStyle>
            <a:lvl1pPr marL="0" indent="0">
              <a:buNone/>
              <a:defRPr lang="nb-NO" sz="1200" b="1">
                <a:latin typeface="Neo Sans Std" pitchFamily="34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2" name="Picture Placeholder 94">
            <a:extLst>
              <a:ext uri="{FF2B5EF4-FFF2-40B4-BE49-F238E27FC236}">
                <a16:creationId xmlns:a16="http://schemas.microsoft.com/office/drawing/2014/main" id="{78994B23-96E9-4DE6-BC36-30A8B03757D5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363596" y="4159166"/>
            <a:ext cx="914400" cy="914400"/>
          </a:xfrm>
        </p:spPr>
        <p:txBody>
          <a:bodyPr/>
          <a:lstStyle>
            <a:lvl1pPr marL="0" indent="0">
              <a:buNone/>
              <a:defRPr lang="nb-NO" sz="1200">
                <a:latin typeface="Neo Sans Std" pitchFamily="34"/>
              </a:defRPr>
            </a:lvl1pPr>
          </a:lstStyle>
          <a:p>
            <a:pPr lvl="0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3" name="Picture Placeholder 94">
            <a:extLst>
              <a:ext uri="{FF2B5EF4-FFF2-40B4-BE49-F238E27FC236}">
                <a16:creationId xmlns:a16="http://schemas.microsoft.com/office/drawing/2014/main" id="{0E95BFE5-C32B-42FE-B0A6-64D6EDA89A80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10792827" y="4168914"/>
            <a:ext cx="914400" cy="914400"/>
          </a:xfrm>
        </p:spPr>
        <p:txBody>
          <a:bodyPr/>
          <a:lstStyle>
            <a:lvl1pPr marL="0" indent="0">
              <a:buNone/>
              <a:defRPr lang="nb-NO" sz="1200">
                <a:latin typeface="Neo Sans Std" pitchFamily="34"/>
              </a:defRPr>
            </a:lvl1pPr>
          </a:lstStyle>
          <a:p>
            <a:pPr lvl="0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4" name="Text Placeholder 4">
            <a:extLst>
              <a:ext uri="{FF2B5EF4-FFF2-40B4-BE49-F238E27FC236}">
                <a16:creationId xmlns:a16="http://schemas.microsoft.com/office/drawing/2014/main" id="{0BD62715-759B-47ED-9C8D-8FCA94AB426A}"/>
              </a:ext>
            </a:extLst>
          </p:cNvPr>
          <p:cNvSpPr txBox="1">
            <a:spLocks noGrp="1"/>
          </p:cNvSpPr>
          <p:nvPr>
            <p:ph type="body" idx="4294967295" hasCustomPrompt="1"/>
          </p:nvPr>
        </p:nvSpPr>
        <p:spPr>
          <a:xfrm>
            <a:off x="8372630" y="5216825"/>
            <a:ext cx="914400" cy="327455"/>
          </a:xfrm>
        </p:spPr>
        <p:txBody>
          <a:bodyPr/>
          <a:lstStyle>
            <a:lvl1pPr marL="0" indent="0">
              <a:buNone/>
              <a:defRPr lang="nb-NO" sz="1200" b="1">
                <a:latin typeface="Neo Sans Std" pitchFamily="34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5" name="Text Placeholder 4">
            <a:extLst>
              <a:ext uri="{FF2B5EF4-FFF2-40B4-BE49-F238E27FC236}">
                <a16:creationId xmlns:a16="http://schemas.microsoft.com/office/drawing/2014/main" id="{77DE453A-F58E-4F7D-B500-7ADCA65CE096}"/>
              </a:ext>
            </a:extLst>
          </p:cNvPr>
          <p:cNvSpPr txBox="1">
            <a:spLocks noGrp="1"/>
          </p:cNvSpPr>
          <p:nvPr>
            <p:ph type="body" idx="4294967295" hasCustomPrompt="1"/>
          </p:nvPr>
        </p:nvSpPr>
        <p:spPr>
          <a:xfrm>
            <a:off x="9569598" y="5212171"/>
            <a:ext cx="914400" cy="327455"/>
          </a:xfrm>
        </p:spPr>
        <p:txBody>
          <a:bodyPr/>
          <a:lstStyle>
            <a:lvl1pPr marL="0" indent="0">
              <a:buNone/>
              <a:defRPr lang="nb-NO" sz="1200" b="1">
                <a:latin typeface="Neo Sans Std" pitchFamily="34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6" name="Text Placeholder 4">
            <a:extLst>
              <a:ext uri="{FF2B5EF4-FFF2-40B4-BE49-F238E27FC236}">
                <a16:creationId xmlns:a16="http://schemas.microsoft.com/office/drawing/2014/main" id="{AA561987-8C9B-40D6-856C-AD9E0EC02EF1}"/>
              </a:ext>
            </a:extLst>
          </p:cNvPr>
          <p:cNvSpPr txBox="1">
            <a:spLocks noGrp="1"/>
          </p:cNvSpPr>
          <p:nvPr>
            <p:ph type="body" idx="4294967295" hasCustomPrompt="1"/>
          </p:nvPr>
        </p:nvSpPr>
        <p:spPr>
          <a:xfrm>
            <a:off x="10792818" y="5223418"/>
            <a:ext cx="914400" cy="327455"/>
          </a:xfrm>
        </p:spPr>
        <p:txBody>
          <a:bodyPr/>
          <a:lstStyle>
            <a:lvl1pPr marL="0" indent="0">
              <a:buNone/>
              <a:defRPr lang="nb-NO" sz="1200" b="1">
                <a:latin typeface="Neo Sans Std" pitchFamily="34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7" name="Picture Placeholder 94">
            <a:extLst>
              <a:ext uri="{FF2B5EF4-FFF2-40B4-BE49-F238E27FC236}">
                <a16:creationId xmlns:a16="http://schemas.microsoft.com/office/drawing/2014/main" id="{A8120D8E-BB08-4A0D-9D6A-DB908F89ABAA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9569598" y="4152948"/>
            <a:ext cx="914400" cy="914400"/>
          </a:xfrm>
        </p:spPr>
        <p:txBody>
          <a:bodyPr/>
          <a:lstStyle>
            <a:lvl1pPr marL="0" indent="0">
              <a:buNone/>
              <a:defRPr lang="nb-NO" sz="1200">
                <a:latin typeface="Neo Sans Std" pitchFamily="34"/>
              </a:defRPr>
            </a:lvl1pPr>
          </a:lstStyle>
          <a:p>
            <a:pPr lvl="0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8" name="Cube 5">
            <a:extLst>
              <a:ext uri="{FF2B5EF4-FFF2-40B4-BE49-F238E27FC236}">
                <a16:creationId xmlns:a16="http://schemas.microsoft.com/office/drawing/2014/main" id="{DADDD392-0CE5-48A8-BD0C-F82C1513EBB7}"/>
              </a:ext>
            </a:extLst>
          </p:cNvPr>
          <p:cNvSpPr/>
          <p:nvPr userDrawn="1"/>
        </p:nvSpPr>
        <p:spPr>
          <a:xfrm>
            <a:off x="10581162" y="121078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9" name="Cube 6">
            <a:extLst>
              <a:ext uri="{FF2B5EF4-FFF2-40B4-BE49-F238E27FC236}">
                <a16:creationId xmlns:a16="http://schemas.microsoft.com/office/drawing/2014/main" id="{A581985C-DAF8-430B-BC7F-5516C337BB0D}"/>
              </a:ext>
            </a:extLst>
          </p:cNvPr>
          <p:cNvSpPr/>
          <p:nvPr userDrawn="1"/>
        </p:nvSpPr>
        <p:spPr>
          <a:xfrm>
            <a:off x="10454380" y="261275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0" name="Cube 7">
            <a:extLst>
              <a:ext uri="{FF2B5EF4-FFF2-40B4-BE49-F238E27FC236}">
                <a16:creationId xmlns:a16="http://schemas.microsoft.com/office/drawing/2014/main" id="{33A84385-534A-4C70-9B77-54EB2A15CF3D}"/>
              </a:ext>
            </a:extLst>
          </p:cNvPr>
          <p:cNvSpPr/>
          <p:nvPr userDrawn="1"/>
        </p:nvSpPr>
        <p:spPr>
          <a:xfrm>
            <a:off x="6652836" y="625659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1" name="Cube 8">
            <a:extLst>
              <a:ext uri="{FF2B5EF4-FFF2-40B4-BE49-F238E27FC236}">
                <a16:creationId xmlns:a16="http://schemas.microsoft.com/office/drawing/2014/main" id="{F57876E7-9DF2-4531-9422-38A8B8516F61}"/>
              </a:ext>
            </a:extLst>
          </p:cNvPr>
          <p:cNvSpPr/>
          <p:nvPr userDrawn="1"/>
        </p:nvSpPr>
        <p:spPr>
          <a:xfrm>
            <a:off x="6344162" y="781062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2" name="Cube 9">
            <a:extLst>
              <a:ext uri="{FF2B5EF4-FFF2-40B4-BE49-F238E27FC236}">
                <a16:creationId xmlns:a16="http://schemas.microsoft.com/office/drawing/2014/main" id="{1C86EC54-238B-444F-BAE8-611EFCEB5536}"/>
              </a:ext>
            </a:extLst>
          </p:cNvPr>
          <p:cNvSpPr/>
          <p:nvPr userDrawn="1"/>
        </p:nvSpPr>
        <p:spPr>
          <a:xfrm>
            <a:off x="7664729" y="762637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3" name="Cube 10">
            <a:extLst>
              <a:ext uri="{FF2B5EF4-FFF2-40B4-BE49-F238E27FC236}">
                <a16:creationId xmlns:a16="http://schemas.microsoft.com/office/drawing/2014/main" id="{C40CF4A4-E985-49CE-B284-A091E6CD6492}"/>
              </a:ext>
            </a:extLst>
          </p:cNvPr>
          <p:cNvSpPr/>
          <p:nvPr userDrawn="1"/>
        </p:nvSpPr>
        <p:spPr>
          <a:xfrm>
            <a:off x="3167115" y="760076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4" name="Cube 11">
            <a:extLst>
              <a:ext uri="{FF2B5EF4-FFF2-40B4-BE49-F238E27FC236}">
                <a16:creationId xmlns:a16="http://schemas.microsoft.com/office/drawing/2014/main" id="{E59C7438-EDF4-4986-B1C3-2EAFCD5B33A3}"/>
              </a:ext>
            </a:extLst>
          </p:cNvPr>
          <p:cNvSpPr/>
          <p:nvPr userDrawn="1"/>
        </p:nvSpPr>
        <p:spPr>
          <a:xfrm>
            <a:off x="1849886" y="782024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5" name="Cube 12">
            <a:extLst>
              <a:ext uri="{FF2B5EF4-FFF2-40B4-BE49-F238E27FC236}">
                <a16:creationId xmlns:a16="http://schemas.microsoft.com/office/drawing/2014/main" id="{26C38CD9-9CFC-4D7C-82AA-B54FEC0F6B14}"/>
              </a:ext>
            </a:extLst>
          </p:cNvPr>
          <p:cNvSpPr/>
          <p:nvPr userDrawn="1"/>
        </p:nvSpPr>
        <p:spPr>
          <a:xfrm>
            <a:off x="10432306" y="219581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6" name="Cube 13">
            <a:extLst>
              <a:ext uri="{FF2B5EF4-FFF2-40B4-BE49-F238E27FC236}">
                <a16:creationId xmlns:a16="http://schemas.microsoft.com/office/drawing/2014/main" id="{088AF03A-314C-4728-A8CF-5C2C35F1300D}"/>
              </a:ext>
            </a:extLst>
          </p:cNvPr>
          <p:cNvSpPr/>
          <p:nvPr userDrawn="1"/>
        </p:nvSpPr>
        <p:spPr>
          <a:xfrm>
            <a:off x="5218928" y="782583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7" name="Cube 15">
            <a:extLst>
              <a:ext uri="{FF2B5EF4-FFF2-40B4-BE49-F238E27FC236}">
                <a16:creationId xmlns:a16="http://schemas.microsoft.com/office/drawing/2014/main" id="{A91A2E77-7799-49AC-B8E8-DC279F88674C}"/>
              </a:ext>
            </a:extLst>
          </p:cNvPr>
          <p:cNvSpPr/>
          <p:nvPr userDrawn="1"/>
        </p:nvSpPr>
        <p:spPr>
          <a:xfrm>
            <a:off x="6526145" y="763727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8" name="Cube 16">
            <a:extLst>
              <a:ext uri="{FF2B5EF4-FFF2-40B4-BE49-F238E27FC236}">
                <a16:creationId xmlns:a16="http://schemas.microsoft.com/office/drawing/2014/main" id="{7D05F3AB-4852-4158-802F-61BFBCA76DB7}"/>
              </a:ext>
            </a:extLst>
          </p:cNvPr>
          <p:cNvSpPr/>
          <p:nvPr userDrawn="1"/>
        </p:nvSpPr>
        <p:spPr>
          <a:xfrm>
            <a:off x="7846713" y="745303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9" name="Cube 17">
            <a:extLst>
              <a:ext uri="{FF2B5EF4-FFF2-40B4-BE49-F238E27FC236}">
                <a16:creationId xmlns:a16="http://schemas.microsoft.com/office/drawing/2014/main" id="{FA5E2134-0010-47C3-B113-E0A93B2F03BE}"/>
              </a:ext>
            </a:extLst>
          </p:cNvPr>
          <p:cNvSpPr/>
          <p:nvPr userDrawn="1"/>
        </p:nvSpPr>
        <p:spPr>
          <a:xfrm>
            <a:off x="2031860" y="764689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cxnSp>
        <p:nvCxnSpPr>
          <p:cNvPr id="130" name="Straight Connector 21">
            <a:extLst>
              <a:ext uri="{FF2B5EF4-FFF2-40B4-BE49-F238E27FC236}">
                <a16:creationId xmlns:a16="http://schemas.microsoft.com/office/drawing/2014/main" id="{9A21042B-EB13-4AC4-80BE-05BC00D1F97B}"/>
              </a:ext>
            </a:extLst>
          </p:cNvPr>
          <p:cNvCxnSpPr/>
          <p:nvPr userDrawn="1"/>
        </p:nvCxnSpPr>
        <p:spPr>
          <a:xfrm>
            <a:off x="9198205" y="1746824"/>
            <a:ext cx="0" cy="4111371"/>
          </a:xfrm>
          <a:prstGeom prst="straightConnector1">
            <a:avLst/>
          </a:prstGeom>
          <a:noFill/>
          <a:ln w="12701" cap="flat">
            <a:solidFill>
              <a:srgbClr val="FFFFFF"/>
            </a:solidFill>
            <a:prstDash val="solid"/>
            <a:round/>
          </a:ln>
        </p:spPr>
      </p:cxnSp>
      <p:cxnSp>
        <p:nvCxnSpPr>
          <p:cNvPr id="131" name="Straight Connector 23">
            <a:extLst>
              <a:ext uri="{FF2B5EF4-FFF2-40B4-BE49-F238E27FC236}">
                <a16:creationId xmlns:a16="http://schemas.microsoft.com/office/drawing/2014/main" id="{0EC3F96A-6AC9-4B32-904D-6772636F39C8}"/>
              </a:ext>
            </a:extLst>
          </p:cNvPr>
          <p:cNvCxnSpPr/>
          <p:nvPr userDrawn="1"/>
        </p:nvCxnSpPr>
        <p:spPr>
          <a:xfrm>
            <a:off x="8964366" y="1746824"/>
            <a:ext cx="233839" cy="0"/>
          </a:xfrm>
          <a:prstGeom prst="straightConnector1">
            <a:avLst/>
          </a:prstGeom>
          <a:noFill/>
          <a:ln w="12701" cap="flat">
            <a:solidFill>
              <a:srgbClr val="FFFFFF"/>
            </a:solidFill>
            <a:prstDash val="solid"/>
            <a:round/>
          </a:ln>
        </p:spPr>
      </p:cxnSp>
      <p:sp>
        <p:nvSpPr>
          <p:cNvPr id="132" name="Cube 56">
            <a:extLst>
              <a:ext uri="{FF2B5EF4-FFF2-40B4-BE49-F238E27FC236}">
                <a16:creationId xmlns:a16="http://schemas.microsoft.com/office/drawing/2014/main" id="{6E70B6D4-89D1-4229-B9C6-2720573EA5F6}"/>
              </a:ext>
            </a:extLst>
          </p:cNvPr>
          <p:cNvSpPr/>
          <p:nvPr userDrawn="1"/>
        </p:nvSpPr>
        <p:spPr>
          <a:xfrm>
            <a:off x="11358667" y="13711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3" name="Cube 62">
            <a:extLst>
              <a:ext uri="{FF2B5EF4-FFF2-40B4-BE49-F238E27FC236}">
                <a16:creationId xmlns:a16="http://schemas.microsoft.com/office/drawing/2014/main" id="{47176A77-EFDF-45A1-A383-B10E08DD4E5F}"/>
              </a:ext>
            </a:extLst>
          </p:cNvPr>
          <p:cNvSpPr/>
          <p:nvPr userDrawn="1"/>
        </p:nvSpPr>
        <p:spPr>
          <a:xfrm>
            <a:off x="4627266" y="686851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4" name="Cube 63">
            <a:extLst>
              <a:ext uri="{FF2B5EF4-FFF2-40B4-BE49-F238E27FC236}">
                <a16:creationId xmlns:a16="http://schemas.microsoft.com/office/drawing/2014/main" id="{3A1E1E64-FF12-4826-96E7-62872BDC149B}"/>
              </a:ext>
            </a:extLst>
          </p:cNvPr>
          <p:cNvSpPr/>
          <p:nvPr userDrawn="1"/>
        </p:nvSpPr>
        <p:spPr>
          <a:xfrm>
            <a:off x="3879332" y="761644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5" name="Cube 64">
            <a:extLst>
              <a:ext uri="{FF2B5EF4-FFF2-40B4-BE49-F238E27FC236}">
                <a16:creationId xmlns:a16="http://schemas.microsoft.com/office/drawing/2014/main" id="{0FD98142-17D7-4128-A5CF-C1121075FC6A}"/>
              </a:ext>
            </a:extLst>
          </p:cNvPr>
          <p:cNvSpPr/>
          <p:nvPr userDrawn="1"/>
        </p:nvSpPr>
        <p:spPr>
          <a:xfrm>
            <a:off x="11170017" y="144326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6" name="Cube 69">
            <a:extLst>
              <a:ext uri="{FF2B5EF4-FFF2-40B4-BE49-F238E27FC236}">
                <a16:creationId xmlns:a16="http://schemas.microsoft.com/office/drawing/2014/main" id="{574420AF-A355-4571-9410-5533EE355A41}"/>
              </a:ext>
            </a:extLst>
          </p:cNvPr>
          <p:cNvSpPr/>
          <p:nvPr userDrawn="1"/>
        </p:nvSpPr>
        <p:spPr>
          <a:xfrm>
            <a:off x="6671989" y="591743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7" name="Cube 71">
            <a:extLst>
              <a:ext uri="{FF2B5EF4-FFF2-40B4-BE49-F238E27FC236}">
                <a16:creationId xmlns:a16="http://schemas.microsoft.com/office/drawing/2014/main" id="{AACCA29F-AC89-45A4-BADB-7A64CE946478}"/>
              </a:ext>
            </a:extLst>
          </p:cNvPr>
          <p:cNvSpPr/>
          <p:nvPr userDrawn="1"/>
        </p:nvSpPr>
        <p:spPr>
          <a:xfrm>
            <a:off x="5934483" y="66787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8" name="Cube 72">
            <a:extLst>
              <a:ext uri="{FF2B5EF4-FFF2-40B4-BE49-F238E27FC236}">
                <a16:creationId xmlns:a16="http://schemas.microsoft.com/office/drawing/2014/main" id="{143C10F2-D93B-44BE-9C5D-DAEB7507B8EA}"/>
              </a:ext>
            </a:extLst>
          </p:cNvPr>
          <p:cNvSpPr/>
          <p:nvPr userDrawn="1"/>
        </p:nvSpPr>
        <p:spPr>
          <a:xfrm>
            <a:off x="5186549" y="74267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9" name="Cube 73">
            <a:extLst>
              <a:ext uri="{FF2B5EF4-FFF2-40B4-BE49-F238E27FC236}">
                <a16:creationId xmlns:a16="http://schemas.microsoft.com/office/drawing/2014/main" id="{7E9C76B6-C793-41BA-9B43-D3D801C24C63}"/>
              </a:ext>
            </a:extLst>
          </p:cNvPr>
          <p:cNvSpPr/>
          <p:nvPr userDrawn="1"/>
        </p:nvSpPr>
        <p:spPr>
          <a:xfrm>
            <a:off x="4438616" y="81746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0" name="Cube 74">
            <a:extLst>
              <a:ext uri="{FF2B5EF4-FFF2-40B4-BE49-F238E27FC236}">
                <a16:creationId xmlns:a16="http://schemas.microsoft.com/office/drawing/2014/main" id="{1A1918A4-7374-4976-A696-695C2335F147}"/>
              </a:ext>
            </a:extLst>
          </p:cNvPr>
          <p:cNvSpPr/>
          <p:nvPr userDrawn="1"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1" name="Cube 76">
            <a:extLst>
              <a:ext uri="{FF2B5EF4-FFF2-40B4-BE49-F238E27FC236}">
                <a16:creationId xmlns:a16="http://schemas.microsoft.com/office/drawing/2014/main" id="{A8997E28-9FE0-4C0D-988A-6C392ED62B53}"/>
              </a:ext>
            </a:extLst>
          </p:cNvPr>
          <p:cNvSpPr/>
          <p:nvPr userDrawn="1"/>
        </p:nvSpPr>
        <p:spPr>
          <a:xfrm>
            <a:off x="11917951" y="6953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2" name="Cube 77">
            <a:extLst>
              <a:ext uri="{FF2B5EF4-FFF2-40B4-BE49-F238E27FC236}">
                <a16:creationId xmlns:a16="http://schemas.microsoft.com/office/drawing/2014/main" id="{41BEA976-86B6-4C90-AE8C-98D513B6B16E}"/>
              </a:ext>
            </a:extLst>
          </p:cNvPr>
          <p:cNvSpPr/>
          <p:nvPr userDrawn="1"/>
        </p:nvSpPr>
        <p:spPr>
          <a:xfrm>
            <a:off x="11729301" y="200766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3" name="Cube 78">
            <a:extLst>
              <a:ext uri="{FF2B5EF4-FFF2-40B4-BE49-F238E27FC236}">
                <a16:creationId xmlns:a16="http://schemas.microsoft.com/office/drawing/2014/main" id="{E1DA40A6-83E5-4D20-BCAC-79F485C05B37}"/>
              </a:ext>
            </a:extLst>
          </p:cNvPr>
          <p:cNvSpPr/>
          <p:nvPr userDrawn="1"/>
        </p:nvSpPr>
        <p:spPr>
          <a:xfrm>
            <a:off x="10981367" y="275488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4" name="Cube 79">
            <a:extLst>
              <a:ext uri="{FF2B5EF4-FFF2-40B4-BE49-F238E27FC236}">
                <a16:creationId xmlns:a16="http://schemas.microsoft.com/office/drawing/2014/main" id="{38483B76-FAFE-459A-B974-E2A877EF0213}"/>
              </a:ext>
            </a:extLst>
          </p:cNvPr>
          <p:cNvSpPr/>
          <p:nvPr userDrawn="1"/>
        </p:nvSpPr>
        <p:spPr>
          <a:xfrm>
            <a:off x="10233434" y="350209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5" name="Cube 80">
            <a:extLst>
              <a:ext uri="{FF2B5EF4-FFF2-40B4-BE49-F238E27FC236}">
                <a16:creationId xmlns:a16="http://schemas.microsoft.com/office/drawing/2014/main" id="{F35CE324-C51C-4305-8C30-BC6CA13932EE}"/>
              </a:ext>
            </a:extLst>
          </p:cNvPr>
          <p:cNvSpPr/>
          <p:nvPr userDrawn="1"/>
        </p:nvSpPr>
        <p:spPr>
          <a:xfrm>
            <a:off x="9485500" y="424931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6" name="Cube 81">
            <a:extLst>
              <a:ext uri="{FF2B5EF4-FFF2-40B4-BE49-F238E27FC236}">
                <a16:creationId xmlns:a16="http://schemas.microsoft.com/office/drawing/2014/main" id="{2179079B-CC84-4469-B664-FD870A86BA84}"/>
              </a:ext>
            </a:extLst>
          </p:cNvPr>
          <p:cNvSpPr/>
          <p:nvPr userDrawn="1"/>
        </p:nvSpPr>
        <p:spPr>
          <a:xfrm>
            <a:off x="8737567" y="49965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7" name="Cube 82">
            <a:extLst>
              <a:ext uri="{FF2B5EF4-FFF2-40B4-BE49-F238E27FC236}">
                <a16:creationId xmlns:a16="http://schemas.microsoft.com/office/drawing/2014/main" id="{95708A2A-758F-4EA1-BAA4-AC61EF570DB2}"/>
              </a:ext>
            </a:extLst>
          </p:cNvPr>
          <p:cNvSpPr/>
          <p:nvPr userDrawn="1"/>
        </p:nvSpPr>
        <p:spPr>
          <a:xfrm>
            <a:off x="7989634" y="57437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8" name="Cube 83">
            <a:extLst>
              <a:ext uri="{FF2B5EF4-FFF2-40B4-BE49-F238E27FC236}">
                <a16:creationId xmlns:a16="http://schemas.microsoft.com/office/drawing/2014/main" id="{C6CB43E8-A742-4B18-9500-0E7EEA5CDE55}"/>
              </a:ext>
            </a:extLst>
          </p:cNvPr>
          <p:cNvSpPr/>
          <p:nvPr userDrawn="1"/>
        </p:nvSpPr>
        <p:spPr>
          <a:xfrm>
            <a:off x="7241700" y="649095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9" name="Cube 84">
            <a:extLst>
              <a:ext uri="{FF2B5EF4-FFF2-40B4-BE49-F238E27FC236}">
                <a16:creationId xmlns:a16="http://schemas.microsoft.com/office/drawing/2014/main" id="{E9BC84A9-6F45-4BD3-A655-3C9985BE956C}"/>
              </a:ext>
            </a:extLst>
          </p:cNvPr>
          <p:cNvSpPr/>
          <p:nvPr userDrawn="1"/>
        </p:nvSpPr>
        <p:spPr>
          <a:xfrm>
            <a:off x="6493767" y="723817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0" name="Cube 85">
            <a:extLst>
              <a:ext uri="{FF2B5EF4-FFF2-40B4-BE49-F238E27FC236}">
                <a16:creationId xmlns:a16="http://schemas.microsoft.com/office/drawing/2014/main" id="{6B1DCC1A-21FB-4BBC-8E83-B6A84D4106E7}"/>
              </a:ext>
            </a:extLst>
          </p:cNvPr>
          <p:cNvSpPr/>
          <p:nvPr userDrawn="1"/>
        </p:nvSpPr>
        <p:spPr>
          <a:xfrm>
            <a:off x="11540651" y="33262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1" name="Cube 86">
            <a:extLst>
              <a:ext uri="{FF2B5EF4-FFF2-40B4-BE49-F238E27FC236}">
                <a16:creationId xmlns:a16="http://schemas.microsoft.com/office/drawing/2014/main" id="{511B2A38-8205-4D12-BE17-513ACD35D9D4}"/>
              </a:ext>
            </a:extLst>
          </p:cNvPr>
          <p:cNvSpPr/>
          <p:nvPr userDrawn="1"/>
        </p:nvSpPr>
        <p:spPr>
          <a:xfrm>
            <a:off x="10792708" y="406507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2" name="Cube 87">
            <a:extLst>
              <a:ext uri="{FF2B5EF4-FFF2-40B4-BE49-F238E27FC236}">
                <a16:creationId xmlns:a16="http://schemas.microsoft.com/office/drawing/2014/main" id="{50BC6650-3C0D-4DC0-A50F-972E3A8FC93C}"/>
              </a:ext>
            </a:extLst>
          </p:cNvPr>
          <p:cNvSpPr/>
          <p:nvPr userDrawn="1"/>
        </p:nvSpPr>
        <p:spPr>
          <a:xfrm>
            <a:off x="10048122" y="481228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3" name="Cube 88">
            <a:extLst>
              <a:ext uri="{FF2B5EF4-FFF2-40B4-BE49-F238E27FC236}">
                <a16:creationId xmlns:a16="http://schemas.microsoft.com/office/drawing/2014/main" id="{25E02B8A-31AC-42F9-8B60-75C5DEB4F066}"/>
              </a:ext>
            </a:extLst>
          </p:cNvPr>
          <p:cNvSpPr/>
          <p:nvPr userDrawn="1"/>
        </p:nvSpPr>
        <p:spPr>
          <a:xfrm>
            <a:off x="9303526" y="555949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4" name="Cube 89">
            <a:extLst>
              <a:ext uri="{FF2B5EF4-FFF2-40B4-BE49-F238E27FC236}">
                <a16:creationId xmlns:a16="http://schemas.microsoft.com/office/drawing/2014/main" id="{B445BC68-DE12-47E7-BEF1-9708C1DB9B16}"/>
              </a:ext>
            </a:extLst>
          </p:cNvPr>
          <p:cNvSpPr/>
          <p:nvPr userDrawn="1"/>
        </p:nvSpPr>
        <p:spPr>
          <a:xfrm>
            <a:off x="8558930" y="630671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5" name="Cube 90">
            <a:extLst>
              <a:ext uri="{FF2B5EF4-FFF2-40B4-BE49-F238E27FC236}">
                <a16:creationId xmlns:a16="http://schemas.microsoft.com/office/drawing/2014/main" id="{DF7611B7-9835-405A-9EDC-E9B790877203}"/>
              </a:ext>
            </a:extLst>
          </p:cNvPr>
          <p:cNvSpPr/>
          <p:nvPr userDrawn="1"/>
        </p:nvSpPr>
        <p:spPr>
          <a:xfrm>
            <a:off x="7814334" y="70539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6" name="Cube 91">
            <a:extLst>
              <a:ext uri="{FF2B5EF4-FFF2-40B4-BE49-F238E27FC236}">
                <a16:creationId xmlns:a16="http://schemas.microsoft.com/office/drawing/2014/main" id="{B2F66B90-1D9C-43F0-B69C-B5BE9263486F}"/>
              </a:ext>
            </a:extLst>
          </p:cNvPr>
          <p:cNvSpPr/>
          <p:nvPr userDrawn="1"/>
        </p:nvSpPr>
        <p:spPr>
          <a:xfrm>
            <a:off x="11355330" y="462327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7" name="Cube 92">
            <a:extLst>
              <a:ext uri="{FF2B5EF4-FFF2-40B4-BE49-F238E27FC236}">
                <a16:creationId xmlns:a16="http://schemas.microsoft.com/office/drawing/2014/main" id="{76920CCA-4C1F-49DE-869F-A10ED3ECAF84}"/>
              </a:ext>
            </a:extLst>
          </p:cNvPr>
          <p:cNvSpPr/>
          <p:nvPr userDrawn="1"/>
        </p:nvSpPr>
        <p:spPr>
          <a:xfrm>
            <a:off x="12099926" y="388447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8" name="Cube 93">
            <a:extLst>
              <a:ext uri="{FF2B5EF4-FFF2-40B4-BE49-F238E27FC236}">
                <a16:creationId xmlns:a16="http://schemas.microsoft.com/office/drawing/2014/main" id="{44E57295-243C-426F-BD94-F6A45F439CB3}"/>
              </a:ext>
            </a:extLst>
          </p:cNvPr>
          <p:cNvSpPr/>
          <p:nvPr userDrawn="1"/>
        </p:nvSpPr>
        <p:spPr>
          <a:xfrm>
            <a:off x="10618671" y="537049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9" name="Cube 94">
            <a:extLst>
              <a:ext uri="{FF2B5EF4-FFF2-40B4-BE49-F238E27FC236}">
                <a16:creationId xmlns:a16="http://schemas.microsoft.com/office/drawing/2014/main" id="{63B76E44-890C-42CB-A751-386ACABF014E}"/>
              </a:ext>
            </a:extLst>
          </p:cNvPr>
          <p:cNvSpPr/>
          <p:nvPr userDrawn="1"/>
        </p:nvSpPr>
        <p:spPr>
          <a:xfrm>
            <a:off x="9882003" y="611771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0" name="Cube 95">
            <a:extLst>
              <a:ext uri="{FF2B5EF4-FFF2-40B4-BE49-F238E27FC236}">
                <a16:creationId xmlns:a16="http://schemas.microsoft.com/office/drawing/2014/main" id="{2CAACF5E-223F-454A-9E8D-B5B0D5800BCF}"/>
              </a:ext>
            </a:extLst>
          </p:cNvPr>
          <p:cNvSpPr/>
          <p:nvPr userDrawn="1"/>
        </p:nvSpPr>
        <p:spPr>
          <a:xfrm>
            <a:off x="9145335" y="686492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1" name="Cube 96">
            <a:extLst>
              <a:ext uri="{FF2B5EF4-FFF2-40B4-BE49-F238E27FC236}">
                <a16:creationId xmlns:a16="http://schemas.microsoft.com/office/drawing/2014/main" id="{38E10808-89A8-460B-B138-9854EB4F1225}"/>
              </a:ext>
            </a:extLst>
          </p:cNvPr>
          <p:cNvSpPr/>
          <p:nvPr userDrawn="1"/>
        </p:nvSpPr>
        <p:spPr>
          <a:xfrm>
            <a:off x="11914613" y="519016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2" name="Cube 97">
            <a:extLst>
              <a:ext uri="{FF2B5EF4-FFF2-40B4-BE49-F238E27FC236}">
                <a16:creationId xmlns:a16="http://schemas.microsoft.com/office/drawing/2014/main" id="{4356DBE0-118E-4C58-888B-59557AC2162D}"/>
              </a:ext>
            </a:extLst>
          </p:cNvPr>
          <p:cNvSpPr/>
          <p:nvPr userDrawn="1"/>
        </p:nvSpPr>
        <p:spPr>
          <a:xfrm>
            <a:off x="11170017" y="59380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3" name="Cube 98">
            <a:extLst>
              <a:ext uri="{FF2B5EF4-FFF2-40B4-BE49-F238E27FC236}">
                <a16:creationId xmlns:a16="http://schemas.microsoft.com/office/drawing/2014/main" id="{6CEECD79-2346-44F7-90D6-0D34A62C5077}"/>
              </a:ext>
            </a:extLst>
          </p:cNvPr>
          <p:cNvSpPr/>
          <p:nvPr userDrawn="1"/>
        </p:nvSpPr>
        <p:spPr>
          <a:xfrm>
            <a:off x="10425421" y="66860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4" name="Cube 99">
            <a:extLst>
              <a:ext uri="{FF2B5EF4-FFF2-40B4-BE49-F238E27FC236}">
                <a16:creationId xmlns:a16="http://schemas.microsoft.com/office/drawing/2014/main" id="{0E6E8862-B680-4557-9C52-9DE4472AF70B}"/>
              </a:ext>
            </a:extLst>
          </p:cNvPr>
          <p:cNvSpPr/>
          <p:nvPr userDrawn="1"/>
        </p:nvSpPr>
        <p:spPr>
          <a:xfrm>
            <a:off x="11724711" y="650367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5" name="Cube 100">
            <a:extLst>
              <a:ext uri="{FF2B5EF4-FFF2-40B4-BE49-F238E27FC236}">
                <a16:creationId xmlns:a16="http://schemas.microsoft.com/office/drawing/2014/main" id="{FCD414B0-1567-4B27-BC5F-CF850514F505}"/>
              </a:ext>
            </a:extLst>
          </p:cNvPr>
          <p:cNvSpPr/>
          <p:nvPr userDrawn="1"/>
        </p:nvSpPr>
        <p:spPr>
          <a:xfrm>
            <a:off x="12279395" y="70692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6" name="Cube 101">
            <a:extLst>
              <a:ext uri="{FF2B5EF4-FFF2-40B4-BE49-F238E27FC236}">
                <a16:creationId xmlns:a16="http://schemas.microsoft.com/office/drawing/2014/main" id="{D2674521-A92B-4DF3-9503-EAAC5DD7BD82}"/>
              </a:ext>
            </a:extLst>
          </p:cNvPr>
          <p:cNvSpPr/>
          <p:nvPr userDrawn="1"/>
        </p:nvSpPr>
        <p:spPr>
          <a:xfrm>
            <a:off x="12459705" y="576126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7" name="Cube 105">
            <a:extLst>
              <a:ext uri="{FF2B5EF4-FFF2-40B4-BE49-F238E27FC236}">
                <a16:creationId xmlns:a16="http://schemas.microsoft.com/office/drawing/2014/main" id="{4FE1C86B-F14A-4D94-86AC-B5F8A9DE0079}"/>
              </a:ext>
            </a:extLst>
          </p:cNvPr>
          <p:cNvSpPr/>
          <p:nvPr userDrawn="1"/>
        </p:nvSpPr>
        <p:spPr>
          <a:xfrm>
            <a:off x="3316711" y="702831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8" name="Cube 106">
            <a:extLst>
              <a:ext uri="{FF2B5EF4-FFF2-40B4-BE49-F238E27FC236}">
                <a16:creationId xmlns:a16="http://schemas.microsoft.com/office/drawing/2014/main" id="{69010F49-2FAB-4AFE-ADAE-0AD2FDB8FE67}"/>
              </a:ext>
            </a:extLst>
          </p:cNvPr>
          <p:cNvSpPr/>
          <p:nvPr userDrawn="1"/>
        </p:nvSpPr>
        <p:spPr>
          <a:xfrm>
            <a:off x="2568778" y="777292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9" name="Cube 107">
            <a:extLst>
              <a:ext uri="{FF2B5EF4-FFF2-40B4-BE49-F238E27FC236}">
                <a16:creationId xmlns:a16="http://schemas.microsoft.com/office/drawing/2014/main" id="{815F0F80-7FA9-4258-89B3-FCCB655CB945}"/>
              </a:ext>
            </a:extLst>
          </p:cNvPr>
          <p:cNvSpPr/>
          <p:nvPr userDrawn="1"/>
        </p:nvSpPr>
        <p:spPr>
          <a:xfrm>
            <a:off x="1820844" y="851753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0" name="Cube 109">
            <a:extLst>
              <a:ext uri="{FF2B5EF4-FFF2-40B4-BE49-F238E27FC236}">
                <a16:creationId xmlns:a16="http://schemas.microsoft.com/office/drawing/2014/main" id="{AFDB8207-670A-4638-96B2-79EF59839D62}"/>
              </a:ext>
            </a:extLst>
          </p:cNvPr>
          <p:cNvSpPr/>
          <p:nvPr userDrawn="1"/>
        </p:nvSpPr>
        <p:spPr>
          <a:xfrm>
            <a:off x="10792708" y="-41895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1" name="Cube 112">
            <a:extLst>
              <a:ext uri="{FF2B5EF4-FFF2-40B4-BE49-F238E27FC236}">
                <a16:creationId xmlns:a16="http://schemas.microsoft.com/office/drawing/2014/main" id="{5664EA73-D139-4FCF-A909-C16AB837DF8F}"/>
              </a:ext>
            </a:extLst>
          </p:cNvPr>
          <p:cNvSpPr/>
          <p:nvPr userDrawn="1"/>
        </p:nvSpPr>
        <p:spPr>
          <a:xfrm>
            <a:off x="1999481" y="724779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2" name="Cube 116">
            <a:extLst>
              <a:ext uri="{FF2B5EF4-FFF2-40B4-BE49-F238E27FC236}">
                <a16:creationId xmlns:a16="http://schemas.microsoft.com/office/drawing/2014/main" id="{D27FA655-BA7F-4291-9F09-9FAB06231009}"/>
              </a:ext>
            </a:extLst>
          </p:cNvPr>
          <p:cNvSpPr/>
          <p:nvPr userDrawn="1"/>
        </p:nvSpPr>
        <p:spPr>
          <a:xfrm>
            <a:off x="10439613" y="554424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pic>
        <p:nvPicPr>
          <p:cNvPr id="173" name="Picture 139">
            <a:extLst>
              <a:ext uri="{FF2B5EF4-FFF2-40B4-BE49-F238E27FC236}">
                <a16:creationId xmlns:a16="http://schemas.microsoft.com/office/drawing/2014/main" id="{37AF9B04-16F3-4A08-A24E-B1D0E70D36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26800" y="384836"/>
            <a:ext cx="374722" cy="374722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9260263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Produ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Rounded Rectangle 153">
            <a:extLst>
              <a:ext uri="{FF2B5EF4-FFF2-40B4-BE49-F238E27FC236}">
                <a16:creationId xmlns:a16="http://schemas.microsoft.com/office/drawing/2014/main" id="{8FF8D2C7-3FA4-45A5-B0DE-42E6E5700C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501" b="2501"/>
          <a:stretch>
            <a:fillRect/>
          </a:stretch>
        </p:blipFill>
        <p:spPr>
          <a:xfrm>
            <a:off x="295067" y="310457"/>
            <a:ext cx="11582403" cy="62713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7" name="Cube 10">
            <a:extLst>
              <a:ext uri="{FF2B5EF4-FFF2-40B4-BE49-F238E27FC236}">
                <a16:creationId xmlns:a16="http://schemas.microsoft.com/office/drawing/2014/main" id="{F49FC8C7-9E27-47B4-8D63-92DB2FB8D97A}"/>
              </a:ext>
            </a:extLst>
          </p:cNvPr>
          <p:cNvSpPr/>
          <p:nvPr userDrawn="1"/>
        </p:nvSpPr>
        <p:spPr>
          <a:xfrm>
            <a:off x="11176692" y="31045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8" name="Cube 11">
            <a:extLst>
              <a:ext uri="{FF2B5EF4-FFF2-40B4-BE49-F238E27FC236}">
                <a16:creationId xmlns:a16="http://schemas.microsoft.com/office/drawing/2014/main" id="{DCBBB94D-7B9B-4497-906F-7E0E8CCF2FE9}"/>
              </a:ext>
            </a:extLst>
          </p:cNvPr>
          <p:cNvSpPr/>
          <p:nvPr userDrawn="1"/>
        </p:nvSpPr>
        <p:spPr>
          <a:xfrm>
            <a:off x="10428759" y="105839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9" name="Cube 12">
            <a:extLst>
              <a:ext uri="{FF2B5EF4-FFF2-40B4-BE49-F238E27FC236}">
                <a16:creationId xmlns:a16="http://schemas.microsoft.com/office/drawing/2014/main" id="{A2CE14D8-9456-4341-AD6E-B2CC1E5671A8}"/>
              </a:ext>
            </a:extLst>
          </p:cNvPr>
          <p:cNvSpPr/>
          <p:nvPr userDrawn="1"/>
        </p:nvSpPr>
        <p:spPr>
          <a:xfrm>
            <a:off x="9680825" y="18063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0" name="Cube 13">
            <a:extLst>
              <a:ext uri="{FF2B5EF4-FFF2-40B4-BE49-F238E27FC236}">
                <a16:creationId xmlns:a16="http://schemas.microsoft.com/office/drawing/2014/main" id="{8B196411-68AC-47A7-BCFB-E4970873354D}"/>
              </a:ext>
            </a:extLst>
          </p:cNvPr>
          <p:cNvSpPr/>
          <p:nvPr userDrawn="1"/>
        </p:nvSpPr>
        <p:spPr>
          <a:xfrm>
            <a:off x="8184958" y="330219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1" name="Cube 14">
            <a:extLst>
              <a:ext uri="{FF2B5EF4-FFF2-40B4-BE49-F238E27FC236}">
                <a16:creationId xmlns:a16="http://schemas.microsoft.com/office/drawing/2014/main" id="{0B151CAE-866D-4BAC-B003-8E17028C3CCA}"/>
              </a:ext>
            </a:extLst>
          </p:cNvPr>
          <p:cNvSpPr/>
          <p:nvPr userDrawn="1"/>
        </p:nvSpPr>
        <p:spPr>
          <a:xfrm>
            <a:off x="7437025" y="40501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2" name="Cube 15">
            <a:extLst>
              <a:ext uri="{FF2B5EF4-FFF2-40B4-BE49-F238E27FC236}">
                <a16:creationId xmlns:a16="http://schemas.microsoft.com/office/drawing/2014/main" id="{E76391EA-A1C4-423A-8682-086B7BFCFE31}"/>
              </a:ext>
            </a:extLst>
          </p:cNvPr>
          <p:cNvSpPr/>
          <p:nvPr userDrawn="1"/>
        </p:nvSpPr>
        <p:spPr>
          <a:xfrm>
            <a:off x="6689092" y="479805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3" name="Cube 16">
            <a:extLst>
              <a:ext uri="{FF2B5EF4-FFF2-40B4-BE49-F238E27FC236}">
                <a16:creationId xmlns:a16="http://schemas.microsoft.com/office/drawing/2014/main" id="{10DA3B1E-3131-476F-8086-03463B4998BC}"/>
              </a:ext>
            </a:extLst>
          </p:cNvPr>
          <p:cNvSpPr/>
          <p:nvPr userDrawn="1"/>
        </p:nvSpPr>
        <p:spPr>
          <a:xfrm>
            <a:off x="5941158" y="554599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4" name="Cube 17">
            <a:extLst>
              <a:ext uri="{FF2B5EF4-FFF2-40B4-BE49-F238E27FC236}">
                <a16:creationId xmlns:a16="http://schemas.microsoft.com/office/drawing/2014/main" id="{41294E5C-0D33-4C6E-A931-357A03F86062}"/>
              </a:ext>
            </a:extLst>
          </p:cNvPr>
          <p:cNvSpPr/>
          <p:nvPr userDrawn="1"/>
        </p:nvSpPr>
        <p:spPr>
          <a:xfrm>
            <a:off x="5193225" y="62939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5" name="Cube 18">
            <a:extLst>
              <a:ext uri="{FF2B5EF4-FFF2-40B4-BE49-F238E27FC236}">
                <a16:creationId xmlns:a16="http://schemas.microsoft.com/office/drawing/2014/main" id="{7A71B9CF-B89B-46C5-9D78-902E8F782A95}"/>
              </a:ext>
            </a:extLst>
          </p:cNvPr>
          <p:cNvSpPr/>
          <p:nvPr userDrawn="1"/>
        </p:nvSpPr>
        <p:spPr>
          <a:xfrm>
            <a:off x="4445291" y="70418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6" name="Cube 19">
            <a:extLst>
              <a:ext uri="{FF2B5EF4-FFF2-40B4-BE49-F238E27FC236}">
                <a16:creationId xmlns:a16="http://schemas.microsoft.com/office/drawing/2014/main" id="{69C1C09C-1908-432C-BDCB-523C8EE15438}"/>
              </a:ext>
            </a:extLst>
          </p:cNvPr>
          <p:cNvSpPr/>
          <p:nvPr userDrawn="1"/>
        </p:nvSpPr>
        <p:spPr>
          <a:xfrm>
            <a:off x="3697358" y="778979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7" name="Cube 20">
            <a:extLst>
              <a:ext uri="{FF2B5EF4-FFF2-40B4-BE49-F238E27FC236}">
                <a16:creationId xmlns:a16="http://schemas.microsoft.com/office/drawing/2014/main" id="{94973C41-A514-4F9D-898A-39750F9368D4}"/>
              </a:ext>
            </a:extLst>
          </p:cNvPr>
          <p:cNvSpPr/>
          <p:nvPr userDrawn="1"/>
        </p:nvSpPr>
        <p:spPr>
          <a:xfrm>
            <a:off x="10988043" y="16165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8" name="Cube 21">
            <a:extLst>
              <a:ext uri="{FF2B5EF4-FFF2-40B4-BE49-F238E27FC236}">
                <a16:creationId xmlns:a16="http://schemas.microsoft.com/office/drawing/2014/main" id="{D326E141-AAF7-4D2B-8323-081BD9163CA7}"/>
              </a:ext>
            </a:extLst>
          </p:cNvPr>
          <p:cNvSpPr/>
          <p:nvPr userDrawn="1"/>
        </p:nvSpPr>
        <p:spPr>
          <a:xfrm>
            <a:off x="10240109" y="23645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9" name="Cube 22">
            <a:extLst>
              <a:ext uri="{FF2B5EF4-FFF2-40B4-BE49-F238E27FC236}">
                <a16:creationId xmlns:a16="http://schemas.microsoft.com/office/drawing/2014/main" id="{1BD7ACA8-75BF-4A4A-81C7-0371779E6143}"/>
              </a:ext>
            </a:extLst>
          </p:cNvPr>
          <p:cNvSpPr/>
          <p:nvPr userDrawn="1"/>
        </p:nvSpPr>
        <p:spPr>
          <a:xfrm>
            <a:off x="9492176" y="31124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0" name="Cube 23">
            <a:extLst>
              <a:ext uri="{FF2B5EF4-FFF2-40B4-BE49-F238E27FC236}">
                <a16:creationId xmlns:a16="http://schemas.microsoft.com/office/drawing/2014/main" id="{279928CF-7E69-4A89-8621-2C6AE5028495}"/>
              </a:ext>
            </a:extLst>
          </p:cNvPr>
          <p:cNvSpPr/>
          <p:nvPr userDrawn="1"/>
        </p:nvSpPr>
        <p:spPr>
          <a:xfrm>
            <a:off x="8744242" y="38603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1" name="Cube 24">
            <a:extLst>
              <a:ext uri="{FF2B5EF4-FFF2-40B4-BE49-F238E27FC236}">
                <a16:creationId xmlns:a16="http://schemas.microsoft.com/office/drawing/2014/main" id="{5105922D-8725-48C3-840E-F391AB194A89}"/>
              </a:ext>
            </a:extLst>
          </p:cNvPr>
          <p:cNvSpPr/>
          <p:nvPr userDrawn="1"/>
        </p:nvSpPr>
        <p:spPr>
          <a:xfrm>
            <a:off x="7996309" y="46083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2" name="Cube 25">
            <a:extLst>
              <a:ext uri="{FF2B5EF4-FFF2-40B4-BE49-F238E27FC236}">
                <a16:creationId xmlns:a16="http://schemas.microsoft.com/office/drawing/2014/main" id="{0E05D423-4E7A-4813-B6BC-B527910AC337}"/>
              </a:ext>
            </a:extLst>
          </p:cNvPr>
          <p:cNvSpPr/>
          <p:nvPr userDrawn="1"/>
        </p:nvSpPr>
        <p:spPr>
          <a:xfrm>
            <a:off x="7248375" y="53562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3" name="Cube 26">
            <a:extLst>
              <a:ext uri="{FF2B5EF4-FFF2-40B4-BE49-F238E27FC236}">
                <a16:creationId xmlns:a16="http://schemas.microsoft.com/office/drawing/2014/main" id="{6935CEBF-FF44-4DD8-B89C-81BD386A90A0}"/>
              </a:ext>
            </a:extLst>
          </p:cNvPr>
          <p:cNvSpPr/>
          <p:nvPr userDrawn="1"/>
        </p:nvSpPr>
        <p:spPr>
          <a:xfrm>
            <a:off x="6500442" y="610419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4" name="Cube 27">
            <a:extLst>
              <a:ext uri="{FF2B5EF4-FFF2-40B4-BE49-F238E27FC236}">
                <a16:creationId xmlns:a16="http://schemas.microsoft.com/office/drawing/2014/main" id="{EA2755A2-F1A0-4CFE-BE44-D86F91510250}"/>
              </a:ext>
            </a:extLst>
          </p:cNvPr>
          <p:cNvSpPr/>
          <p:nvPr userDrawn="1"/>
        </p:nvSpPr>
        <p:spPr>
          <a:xfrm>
            <a:off x="5752508" y="68521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5" name="Cube 28">
            <a:extLst>
              <a:ext uri="{FF2B5EF4-FFF2-40B4-BE49-F238E27FC236}">
                <a16:creationId xmlns:a16="http://schemas.microsoft.com/office/drawing/2014/main" id="{7B2229CB-C1CB-49D1-BEA9-5C697B4A8C79}"/>
              </a:ext>
            </a:extLst>
          </p:cNvPr>
          <p:cNvSpPr/>
          <p:nvPr userDrawn="1"/>
        </p:nvSpPr>
        <p:spPr>
          <a:xfrm>
            <a:off x="5004575" y="76000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6" name="Cube 29">
            <a:extLst>
              <a:ext uri="{FF2B5EF4-FFF2-40B4-BE49-F238E27FC236}">
                <a16:creationId xmlns:a16="http://schemas.microsoft.com/office/drawing/2014/main" id="{047D56FB-5179-4FFA-96C5-302CED002FA6}"/>
              </a:ext>
            </a:extLst>
          </p:cNvPr>
          <p:cNvSpPr/>
          <p:nvPr userDrawn="1"/>
        </p:nvSpPr>
        <p:spPr>
          <a:xfrm>
            <a:off x="4256641" y="834799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7" name="Cube 30">
            <a:extLst>
              <a:ext uri="{FF2B5EF4-FFF2-40B4-BE49-F238E27FC236}">
                <a16:creationId xmlns:a16="http://schemas.microsoft.com/office/drawing/2014/main" id="{84D2321D-C53E-44C5-BD55-B5AD22FE9010}"/>
              </a:ext>
            </a:extLst>
          </p:cNvPr>
          <p:cNvSpPr/>
          <p:nvPr userDrawn="1"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8" name="Cube 31">
            <a:extLst>
              <a:ext uri="{FF2B5EF4-FFF2-40B4-BE49-F238E27FC236}">
                <a16:creationId xmlns:a16="http://schemas.microsoft.com/office/drawing/2014/main" id="{9293EBA1-6C82-4E73-AA07-253A844454EA}"/>
              </a:ext>
            </a:extLst>
          </p:cNvPr>
          <p:cNvSpPr/>
          <p:nvPr userDrawn="1"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9" name="Cube 32">
            <a:extLst>
              <a:ext uri="{FF2B5EF4-FFF2-40B4-BE49-F238E27FC236}">
                <a16:creationId xmlns:a16="http://schemas.microsoft.com/office/drawing/2014/main" id="{C5FD2477-24E6-4745-8678-D02F9A21E3F4}"/>
              </a:ext>
            </a:extLst>
          </p:cNvPr>
          <p:cNvSpPr/>
          <p:nvPr userDrawn="1"/>
        </p:nvSpPr>
        <p:spPr>
          <a:xfrm>
            <a:off x="11735976" y="86866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0" name="Cube 33">
            <a:extLst>
              <a:ext uri="{FF2B5EF4-FFF2-40B4-BE49-F238E27FC236}">
                <a16:creationId xmlns:a16="http://schemas.microsoft.com/office/drawing/2014/main" id="{0CCAAC0A-DD45-4AD8-98D6-64C2B75BBBE2}"/>
              </a:ext>
            </a:extLst>
          </p:cNvPr>
          <p:cNvSpPr/>
          <p:nvPr userDrawn="1"/>
        </p:nvSpPr>
        <p:spPr>
          <a:xfrm>
            <a:off x="11547317" y="218100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1" name="Cube 34">
            <a:extLst>
              <a:ext uri="{FF2B5EF4-FFF2-40B4-BE49-F238E27FC236}">
                <a16:creationId xmlns:a16="http://schemas.microsoft.com/office/drawing/2014/main" id="{3A923068-1436-4564-B78F-37EE1B85D620}"/>
              </a:ext>
            </a:extLst>
          </p:cNvPr>
          <p:cNvSpPr/>
          <p:nvPr userDrawn="1"/>
        </p:nvSpPr>
        <p:spPr>
          <a:xfrm>
            <a:off x="10799393" y="292821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2" name="Cube 35">
            <a:extLst>
              <a:ext uri="{FF2B5EF4-FFF2-40B4-BE49-F238E27FC236}">
                <a16:creationId xmlns:a16="http://schemas.microsoft.com/office/drawing/2014/main" id="{DB1C4FB5-65E7-4DE2-BCC8-A23F410AE50C}"/>
              </a:ext>
            </a:extLst>
          </p:cNvPr>
          <p:cNvSpPr/>
          <p:nvPr userDrawn="1"/>
        </p:nvSpPr>
        <p:spPr>
          <a:xfrm>
            <a:off x="10051450" y="36754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3" name="Cube 36">
            <a:extLst>
              <a:ext uri="{FF2B5EF4-FFF2-40B4-BE49-F238E27FC236}">
                <a16:creationId xmlns:a16="http://schemas.microsoft.com/office/drawing/2014/main" id="{6B3A0284-2877-496C-82EF-DCA0CE35DB12}"/>
              </a:ext>
            </a:extLst>
          </p:cNvPr>
          <p:cNvSpPr/>
          <p:nvPr userDrawn="1"/>
        </p:nvSpPr>
        <p:spPr>
          <a:xfrm>
            <a:off x="9303517" y="442265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4" name="Cube 37">
            <a:extLst>
              <a:ext uri="{FF2B5EF4-FFF2-40B4-BE49-F238E27FC236}">
                <a16:creationId xmlns:a16="http://schemas.microsoft.com/office/drawing/2014/main" id="{51A83212-11FE-4EF1-A020-8990B117C29C}"/>
              </a:ext>
            </a:extLst>
          </p:cNvPr>
          <p:cNvSpPr/>
          <p:nvPr userDrawn="1"/>
        </p:nvSpPr>
        <p:spPr>
          <a:xfrm>
            <a:off x="8555583" y="51698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5" name="Cube 38">
            <a:extLst>
              <a:ext uri="{FF2B5EF4-FFF2-40B4-BE49-F238E27FC236}">
                <a16:creationId xmlns:a16="http://schemas.microsoft.com/office/drawing/2014/main" id="{4201292A-5CFA-45FB-99BB-DE77E850EC30}"/>
              </a:ext>
            </a:extLst>
          </p:cNvPr>
          <p:cNvSpPr/>
          <p:nvPr userDrawn="1"/>
        </p:nvSpPr>
        <p:spPr>
          <a:xfrm>
            <a:off x="7807650" y="591708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6" name="Cube 39">
            <a:extLst>
              <a:ext uri="{FF2B5EF4-FFF2-40B4-BE49-F238E27FC236}">
                <a16:creationId xmlns:a16="http://schemas.microsoft.com/office/drawing/2014/main" id="{BE9D895E-77C2-4ACC-85AC-E74203D7CA6A}"/>
              </a:ext>
            </a:extLst>
          </p:cNvPr>
          <p:cNvSpPr/>
          <p:nvPr userDrawn="1"/>
        </p:nvSpPr>
        <p:spPr>
          <a:xfrm>
            <a:off x="7059716" y="666429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7" name="Cube 40">
            <a:extLst>
              <a:ext uri="{FF2B5EF4-FFF2-40B4-BE49-F238E27FC236}">
                <a16:creationId xmlns:a16="http://schemas.microsoft.com/office/drawing/2014/main" id="{D6E10BC7-4A49-4191-AF7A-3C177C655602}"/>
              </a:ext>
            </a:extLst>
          </p:cNvPr>
          <p:cNvSpPr/>
          <p:nvPr userDrawn="1"/>
        </p:nvSpPr>
        <p:spPr>
          <a:xfrm>
            <a:off x="6311783" y="741150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8" name="Cube 41">
            <a:extLst>
              <a:ext uri="{FF2B5EF4-FFF2-40B4-BE49-F238E27FC236}">
                <a16:creationId xmlns:a16="http://schemas.microsoft.com/office/drawing/2014/main" id="{8F21D9AE-448A-4038-A00D-7549EEF2FE9C}"/>
              </a:ext>
            </a:extLst>
          </p:cNvPr>
          <p:cNvSpPr/>
          <p:nvPr userDrawn="1"/>
        </p:nvSpPr>
        <p:spPr>
          <a:xfrm>
            <a:off x="11358667" y="349960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9" name="Cube 42">
            <a:extLst>
              <a:ext uri="{FF2B5EF4-FFF2-40B4-BE49-F238E27FC236}">
                <a16:creationId xmlns:a16="http://schemas.microsoft.com/office/drawing/2014/main" id="{CA7D67A2-E43F-4495-9608-CBA0463935AF}"/>
              </a:ext>
            </a:extLst>
          </p:cNvPr>
          <p:cNvSpPr/>
          <p:nvPr userDrawn="1"/>
        </p:nvSpPr>
        <p:spPr>
          <a:xfrm>
            <a:off x="10610734" y="423840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0" name="Cube 43">
            <a:extLst>
              <a:ext uri="{FF2B5EF4-FFF2-40B4-BE49-F238E27FC236}">
                <a16:creationId xmlns:a16="http://schemas.microsoft.com/office/drawing/2014/main" id="{DF4C81C8-E7E1-4050-8FFE-131338E5C581}"/>
              </a:ext>
            </a:extLst>
          </p:cNvPr>
          <p:cNvSpPr/>
          <p:nvPr userDrawn="1"/>
        </p:nvSpPr>
        <p:spPr>
          <a:xfrm>
            <a:off x="9866138" y="498561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1" name="Cube 44">
            <a:extLst>
              <a:ext uri="{FF2B5EF4-FFF2-40B4-BE49-F238E27FC236}">
                <a16:creationId xmlns:a16="http://schemas.microsoft.com/office/drawing/2014/main" id="{AA56D676-757D-46C0-ADC8-8ADBAB05348C}"/>
              </a:ext>
            </a:extLst>
          </p:cNvPr>
          <p:cNvSpPr/>
          <p:nvPr userDrawn="1"/>
        </p:nvSpPr>
        <p:spPr>
          <a:xfrm>
            <a:off x="9121542" y="57328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2" name="Cube 45">
            <a:extLst>
              <a:ext uri="{FF2B5EF4-FFF2-40B4-BE49-F238E27FC236}">
                <a16:creationId xmlns:a16="http://schemas.microsoft.com/office/drawing/2014/main" id="{DC45113A-B058-4857-B504-8EAF699061A6}"/>
              </a:ext>
            </a:extLst>
          </p:cNvPr>
          <p:cNvSpPr/>
          <p:nvPr userDrawn="1"/>
        </p:nvSpPr>
        <p:spPr>
          <a:xfrm>
            <a:off x="8376946" y="648005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3" name="Cube 46">
            <a:extLst>
              <a:ext uri="{FF2B5EF4-FFF2-40B4-BE49-F238E27FC236}">
                <a16:creationId xmlns:a16="http://schemas.microsoft.com/office/drawing/2014/main" id="{F225B6FE-B8B3-4789-AEEF-15C745BCB0B9}"/>
              </a:ext>
            </a:extLst>
          </p:cNvPr>
          <p:cNvSpPr/>
          <p:nvPr userDrawn="1"/>
        </p:nvSpPr>
        <p:spPr>
          <a:xfrm>
            <a:off x="7632350" y="72272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4" name="Cube 47">
            <a:extLst>
              <a:ext uri="{FF2B5EF4-FFF2-40B4-BE49-F238E27FC236}">
                <a16:creationId xmlns:a16="http://schemas.microsoft.com/office/drawing/2014/main" id="{6BF6A94C-F5C0-4A2A-A18A-658793E71D99}"/>
              </a:ext>
            </a:extLst>
          </p:cNvPr>
          <p:cNvSpPr/>
          <p:nvPr userDrawn="1"/>
        </p:nvSpPr>
        <p:spPr>
          <a:xfrm>
            <a:off x="11173355" y="479661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5" name="Cube 48">
            <a:extLst>
              <a:ext uri="{FF2B5EF4-FFF2-40B4-BE49-F238E27FC236}">
                <a16:creationId xmlns:a16="http://schemas.microsoft.com/office/drawing/2014/main" id="{A6B7FB77-1E08-4345-8C3B-465FCF76B6CD}"/>
              </a:ext>
            </a:extLst>
          </p:cNvPr>
          <p:cNvSpPr/>
          <p:nvPr userDrawn="1"/>
        </p:nvSpPr>
        <p:spPr>
          <a:xfrm>
            <a:off x="11917951" y="405780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6" name="Cube 49">
            <a:extLst>
              <a:ext uri="{FF2B5EF4-FFF2-40B4-BE49-F238E27FC236}">
                <a16:creationId xmlns:a16="http://schemas.microsoft.com/office/drawing/2014/main" id="{10589315-AB53-4D3A-B127-2C64FF4A547C}"/>
              </a:ext>
            </a:extLst>
          </p:cNvPr>
          <p:cNvSpPr/>
          <p:nvPr userDrawn="1"/>
        </p:nvSpPr>
        <p:spPr>
          <a:xfrm>
            <a:off x="10436687" y="554383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7" name="Cube 50">
            <a:extLst>
              <a:ext uri="{FF2B5EF4-FFF2-40B4-BE49-F238E27FC236}">
                <a16:creationId xmlns:a16="http://schemas.microsoft.com/office/drawing/2014/main" id="{CEC76994-87F0-4611-B384-EE491C36E254}"/>
              </a:ext>
            </a:extLst>
          </p:cNvPr>
          <p:cNvSpPr/>
          <p:nvPr userDrawn="1"/>
        </p:nvSpPr>
        <p:spPr>
          <a:xfrm>
            <a:off x="9700028" y="629104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8" name="Cube 51">
            <a:extLst>
              <a:ext uri="{FF2B5EF4-FFF2-40B4-BE49-F238E27FC236}">
                <a16:creationId xmlns:a16="http://schemas.microsoft.com/office/drawing/2014/main" id="{16163CDF-CBF1-420B-8803-FEC84716836F}"/>
              </a:ext>
            </a:extLst>
          </p:cNvPr>
          <p:cNvSpPr/>
          <p:nvPr userDrawn="1"/>
        </p:nvSpPr>
        <p:spPr>
          <a:xfrm>
            <a:off x="8963360" y="703826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9" name="Cube 52">
            <a:extLst>
              <a:ext uri="{FF2B5EF4-FFF2-40B4-BE49-F238E27FC236}">
                <a16:creationId xmlns:a16="http://schemas.microsoft.com/office/drawing/2014/main" id="{5344A368-EC85-471D-9722-D5F3995A4C07}"/>
              </a:ext>
            </a:extLst>
          </p:cNvPr>
          <p:cNvSpPr/>
          <p:nvPr userDrawn="1"/>
        </p:nvSpPr>
        <p:spPr>
          <a:xfrm>
            <a:off x="11732638" y="536350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0" name="Cube 53">
            <a:extLst>
              <a:ext uri="{FF2B5EF4-FFF2-40B4-BE49-F238E27FC236}">
                <a16:creationId xmlns:a16="http://schemas.microsoft.com/office/drawing/2014/main" id="{B0A5B358-F0FF-4AAD-B204-6FAB7AAF88A0}"/>
              </a:ext>
            </a:extLst>
          </p:cNvPr>
          <p:cNvSpPr/>
          <p:nvPr userDrawn="1"/>
        </p:nvSpPr>
        <p:spPr>
          <a:xfrm>
            <a:off x="10988043" y="611143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1" name="Cube 54">
            <a:extLst>
              <a:ext uri="{FF2B5EF4-FFF2-40B4-BE49-F238E27FC236}">
                <a16:creationId xmlns:a16="http://schemas.microsoft.com/office/drawing/2014/main" id="{18420BAA-905D-4007-B936-C1126FD9090E}"/>
              </a:ext>
            </a:extLst>
          </p:cNvPr>
          <p:cNvSpPr/>
          <p:nvPr userDrawn="1"/>
        </p:nvSpPr>
        <p:spPr>
          <a:xfrm>
            <a:off x="10243447" y="685937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2" name="Cube 55">
            <a:extLst>
              <a:ext uri="{FF2B5EF4-FFF2-40B4-BE49-F238E27FC236}">
                <a16:creationId xmlns:a16="http://schemas.microsoft.com/office/drawing/2014/main" id="{DC0412F2-8FC4-4932-A81D-ED83CE15CEF4}"/>
              </a:ext>
            </a:extLst>
          </p:cNvPr>
          <p:cNvSpPr/>
          <p:nvPr userDrawn="1"/>
        </p:nvSpPr>
        <p:spPr>
          <a:xfrm>
            <a:off x="11542727" y="667702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3" name="Cube 56">
            <a:extLst>
              <a:ext uri="{FF2B5EF4-FFF2-40B4-BE49-F238E27FC236}">
                <a16:creationId xmlns:a16="http://schemas.microsoft.com/office/drawing/2014/main" id="{5CC2F5EB-2068-48F9-8B9C-CAD413B4EAAF}"/>
              </a:ext>
            </a:extLst>
          </p:cNvPr>
          <p:cNvSpPr/>
          <p:nvPr userDrawn="1"/>
        </p:nvSpPr>
        <p:spPr>
          <a:xfrm>
            <a:off x="12097420" y="724260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4" name="Cube 57">
            <a:extLst>
              <a:ext uri="{FF2B5EF4-FFF2-40B4-BE49-F238E27FC236}">
                <a16:creationId xmlns:a16="http://schemas.microsoft.com/office/drawing/2014/main" id="{5ECE9AC3-7523-4945-8801-4575863CE38C}"/>
              </a:ext>
            </a:extLst>
          </p:cNvPr>
          <p:cNvSpPr/>
          <p:nvPr userDrawn="1"/>
        </p:nvSpPr>
        <p:spPr>
          <a:xfrm>
            <a:off x="12277731" y="593460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5" name="Cube 58">
            <a:extLst>
              <a:ext uri="{FF2B5EF4-FFF2-40B4-BE49-F238E27FC236}">
                <a16:creationId xmlns:a16="http://schemas.microsoft.com/office/drawing/2014/main" id="{870FC6F8-05CD-4212-A745-FF04467BDD85}"/>
              </a:ext>
            </a:extLst>
          </p:cNvPr>
          <p:cNvSpPr/>
          <p:nvPr userDrawn="1"/>
        </p:nvSpPr>
        <p:spPr>
          <a:xfrm>
            <a:off x="9866138" y="50017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6" name="Cube 59">
            <a:extLst>
              <a:ext uri="{FF2B5EF4-FFF2-40B4-BE49-F238E27FC236}">
                <a16:creationId xmlns:a16="http://schemas.microsoft.com/office/drawing/2014/main" id="{28319631-1C8D-4DA7-B7B5-AD6546CB97F9}"/>
              </a:ext>
            </a:extLst>
          </p:cNvPr>
          <p:cNvSpPr/>
          <p:nvPr userDrawn="1"/>
        </p:nvSpPr>
        <p:spPr>
          <a:xfrm>
            <a:off x="6874404" y="347861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7" name="Cube 60">
            <a:extLst>
              <a:ext uri="{FF2B5EF4-FFF2-40B4-BE49-F238E27FC236}">
                <a16:creationId xmlns:a16="http://schemas.microsoft.com/office/drawing/2014/main" id="{A7B5A80B-5C0E-4494-BBFB-380204CD6F24}"/>
              </a:ext>
            </a:extLst>
          </p:cNvPr>
          <p:cNvSpPr/>
          <p:nvPr userDrawn="1"/>
        </p:nvSpPr>
        <p:spPr>
          <a:xfrm>
            <a:off x="6126470" y="422322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8" name="Cube 61">
            <a:extLst>
              <a:ext uri="{FF2B5EF4-FFF2-40B4-BE49-F238E27FC236}">
                <a16:creationId xmlns:a16="http://schemas.microsoft.com/office/drawing/2014/main" id="{7684F368-D083-4610-A3C8-6E04CBC2D0FA}"/>
              </a:ext>
            </a:extLst>
          </p:cNvPr>
          <p:cNvSpPr/>
          <p:nvPr userDrawn="1"/>
        </p:nvSpPr>
        <p:spPr>
          <a:xfrm>
            <a:off x="5378537" y="496782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9" name="Cube 62">
            <a:extLst>
              <a:ext uri="{FF2B5EF4-FFF2-40B4-BE49-F238E27FC236}">
                <a16:creationId xmlns:a16="http://schemas.microsoft.com/office/drawing/2014/main" id="{B4C84CAE-1706-4022-AF5D-2B27DC9CBA30}"/>
              </a:ext>
            </a:extLst>
          </p:cNvPr>
          <p:cNvSpPr/>
          <p:nvPr userDrawn="1"/>
        </p:nvSpPr>
        <p:spPr>
          <a:xfrm>
            <a:off x="4630603" y="57124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0" name="Cube 63">
            <a:extLst>
              <a:ext uri="{FF2B5EF4-FFF2-40B4-BE49-F238E27FC236}">
                <a16:creationId xmlns:a16="http://schemas.microsoft.com/office/drawing/2014/main" id="{E13FB27E-1352-4673-B243-E65F07E97ECA}"/>
              </a:ext>
            </a:extLst>
          </p:cNvPr>
          <p:cNvSpPr/>
          <p:nvPr userDrawn="1"/>
        </p:nvSpPr>
        <p:spPr>
          <a:xfrm>
            <a:off x="3882670" y="645704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1" name="Cube 64">
            <a:extLst>
              <a:ext uri="{FF2B5EF4-FFF2-40B4-BE49-F238E27FC236}">
                <a16:creationId xmlns:a16="http://schemas.microsoft.com/office/drawing/2014/main" id="{E7E54E56-F2EB-4537-91AC-E32ABB3C5185}"/>
              </a:ext>
            </a:extLst>
          </p:cNvPr>
          <p:cNvSpPr/>
          <p:nvPr userDrawn="1"/>
        </p:nvSpPr>
        <p:spPr>
          <a:xfrm>
            <a:off x="3134736" y="72016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2" name="Cube 65">
            <a:extLst>
              <a:ext uri="{FF2B5EF4-FFF2-40B4-BE49-F238E27FC236}">
                <a16:creationId xmlns:a16="http://schemas.microsoft.com/office/drawing/2014/main" id="{23D527CE-AC49-4C22-B799-9BE9D1F7666A}"/>
              </a:ext>
            </a:extLst>
          </p:cNvPr>
          <p:cNvSpPr/>
          <p:nvPr userDrawn="1"/>
        </p:nvSpPr>
        <p:spPr>
          <a:xfrm>
            <a:off x="2386803" y="794626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3" name="Cube 66">
            <a:extLst>
              <a:ext uri="{FF2B5EF4-FFF2-40B4-BE49-F238E27FC236}">
                <a16:creationId xmlns:a16="http://schemas.microsoft.com/office/drawing/2014/main" id="{BB68C278-783F-4F49-BDED-1DE837DECA1B}"/>
              </a:ext>
            </a:extLst>
          </p:cNvPr>
          <p:cNvSpPr/>
          <p:nvPr userDrawn="1"/>
        </p:nvSpPr>
        <p:spPr>
          <a:xfrm>
            <a:off x="1638869" y="869086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4" name="Cube 67">
            <a:extLst>
              <a:ext uri="{FF2B5EF4-FFF2-40B4-BE49-F238E27FC236}">
                <a16:creationId xmlns:a16="http://schemas.microsoft.com/office/drawing/2014/main" id="{3BF0C8BF-0A3C-4701-ABAA-69A63E88861A}"/>
              </a:ext>
            </a:extLst>
          </p:cNvPr>
          <p:cNvSpPr/>
          <p:nvPr userDrawn="1"/>
        </p:nvSpPr>
        <p:spPr>
          <a:xfrm>
            <a:off x="10610734" y="-24561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5" name="Cube 68">
            <a:extLst>
              <a:ext uri="{FF2B5EF4-FFF2-40B4-BE49-F238E27FC236}">
                <a16:creationId xmlns:a16="http://schemas.microsoft.com/office/drawing/2014/main" id="{A5C21555-8A37-4B07-A3F6-FD2350DA490D}"/>
              </a:ext>
            </a:extLst>
          </p:cNvPr>
          <p:cNvSpPr/>
          <p:nvPr userDrawn="1"/>
        </p:nvSpPr>
        <p:spPr>
          <a:xfrm>
            <a:off x="5557174" y="36832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6" name="Cube 69">
            <a:extLst>
              <a:ext uri="{FF2B5EF4-FFF2-40B4-BE49-F238E27FC236}">
                <a16:creationId xmlns:a16="http://schemas.microsoft.com/office/drawing/2014/main" id="{BDEAB0E3-5A1C-49D5-9489-09564C2B79CD}"/>
              </a:ext>
            </a:extLst>
          </p:cNvPr>
          <p:cNvSpPr/>
          <p:nvPr userDrawn="1"/>
        </p:nvSpPr>
        <p:spPr>
          <a:xfrm>
            <a:off x="4809241" y="443083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7" name="Cube 70">
            <a:extLst>
              <a:ext uri="{FF2B5EF4-FFF2-40B4-BE49-F238E27FC236}">
                <a16:creationId xmlns:a16="http://schemas.microsoft.com/office/drawing/2014/main" id="{CE73EE41-5E84-4893-B8D4-B78BCD099E30}"/>
              </a:ext>
            </a:extLst>
          </p:cNvPr>
          <p:cNvSpPr/>
          <p:nvPr userDrawn="1"/>
        </p:nvSpPr>
        <p:spPr>
          <a:xfrm>
            <a:off x="4061307" y="517840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8" name="Cube 71">
            <a:extLst>
              <a:ext uri="{FF2B5EF4-FFF2-40B4-BE49-F238E27FC236}">
                <a16:creationId xmlns:a16="http://schemas.microsoft.com/office/drawing/2014/main" id="{28F19860-20F5-42DD-8284-10DF3AEE4EA6}"/>
              </a:ext>
            </a:extLst>
          </p:cNvPr>
          <p:cNvSpPr/>
          <p:nvPr userDrawn="1"/>
        </p:nvSpPr>
        <p:spPr>
          <a:xfrm>
            <a:off x="2565440" y="667355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9" name="Cube 72">
            <a:extLst>
              <a:ext uri="{FF2B5EF4-FFF2-40B4-BE49-F238E27FC236}">
                <a16:creationId xmlns:a16="http://schemas.microsoft.com/office/drawing/2014/main" id="{1EFA833F-8620-4757-AFE9-F251876E0264}"/>
              </a:ext>
            </a:extLst>
          </p:cNvPr>
          <p:cNvSpPr/>
          <p:nvPr userDrawn="1"/>
        </p:nvSpPr>
        <p:spPr>
          <a:xfrm>
            <a:off x="1817507" y="74211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pic>
        <p:nvPicPr>
          <p:cNvPr id="140" name="Picture 76">
            <a:extLst>
              <a:ext uri="{FF2B5EF4-FFF2-40B4-BE49-F238E27FC236}">
                <a16:creationId xmlns:a16="http://schemas.microsoft.com/office/drawing/2014/main" id="{CDA43A55-6AF6-4B2A-BDE2-BD6F8633EFE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>
          <a:xfrm>
            <a:off x="3406880" y="3628668"/>
            <a:ext cx="5378244" cy="943866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2" name="Picture Placeholder 4">
            <a:extLst>
              <a:ext uri="{FF2B5EF4-FFF2-40B4-BE49-F238E27FC236}">
                <a16:creationId xmlns:a16="http://schemas.microsoft.com/office/drawing/2014/main" id="{66CA6712-CA13-49F4-AE54-CD772E78963C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201046" y="4608329"/>
            <a:ext cx="3659191" cy="8129592"/>
          </a:xfrm>
        </p:spPr>
        <p:txBody>
          <a:bodyPr/>
          <a:lstStyle>
            <a:lvl1pPr marL="0" indent="0">
              <a:buNone/>
              <a:defRPr lang="nb-NO">
                <a:solidFill>
                  <a:srgbClr val="FFFFFF"/>
                </a:solidFill>
                <a:latin typeface="Neo Sans Std" pitchFamily="34"/>
              </a:defRPr>
            </a:lvl1pPr>
          </a:lstStyle>
          <a:p>
            <a:pPr lvl="0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3" name="Rectangle: Rounded Corners 75">
            <a:extLst>
              <a:ext uri="{FF2B5EF4-FFF2-40B4-BE49-F238E27FC236}">
                <a16:creationId xmlns:a16="http://schemas.microsoft.com/office/drawing/2014/main" id="{5A91221D-81FB-4B81-8151-4999FB6E1A2D}"/>
              </a:ext>
            </a:extLst>
          </p:cNvPr>
          <p:cNvSpPr/>
          <p:nvPr userDrawn="1"/>
        </p:nvSpPr>
        <p:spPr>
          <a:xfrm>
            <a:off x="10798135" y="705926"/>
            <a:ext cx="1853562" cy="692475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ACC292"/>
              </a:solidFill>
              <a:highlight>
                <a:srgbClr val="FFFF00"/>
              </a:highlight>
              <a:uFillTx/>
              <a:latin typeface="Calibri"/>
            </a:endParaRPr>
          </a:p>
        </p:txBody>
      </p:sp>
      <p:pic>
        <p:nvPicPr>
          <p:cNvPr id="144" name="Picture 79">
            <a:extLst>
              <a:ext uri="{FF2B5EF4-FFF2-40B4-BE49-F238E27FC236}">
                <a16:creationId xmlns:a16="http://schemas.microsoft.com/office/drawing/2014/main" id="{0714139C-96FD-4AAB-B741-586C9C90266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003066" y="800273"/>
            <a:ext cx="503780" cy="50378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5" name="Text Placeholder 2">
            <a:extLst>
              <a:ext uri="{FF2B5EF4-FFF2-40B4-BE49-F238E27FC236}">
                <a16:creationId xmlns:a16="http://schemas.microsoft.com/office/drawing/2014/main" id="{5D23B62B-4B0B-4F10-9E44-57341C0F4E8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12995" y="2651576"/>
            <a:ext cx="5566011" cy="750887"/>
          </a:xfrm>
        </p:spPr>
        <p:txBody>
          <a:bodyPr>
            <a:noAutofit/>
          </a:bodyPr>
          <a:lstStyle>
            <a:lvl1pPr marL="0" indent="0" algn="ctr">
              <a:buNone/>
              <a:defRPr sz="5400">
                <a:solidFill>
                  <a:schemeClr val="bg1"/>
                </a:solidFill>
                <a:latin typeface="Neo Sans Std" panose="020B0504030504040204" pitchFamily="34" charset="0"/>
              </a:defRPr>
            </a:lvl1pPr>
          </a:lstStyle>
          <a:p>
            <a:pPr lvl="0"/>
            <a:r>
              <a:rPr lang="nb-NO" dirty="0"/>
              <a:t>Product </a:t>
            </a:r>
            <a:r>
              <a:rPr lang="nb-NO" dirty="0" err="1"/>
              <a:t>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594501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Product with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Rounded Rectangle 153">
            <a:extLst>
              <a:ext uri="{FF2B5EF4-FFF2-40B4-BE49-F238E27FC236}">
                <a16:creationId xmlns:a16="http://schemas.microsoft.com/office/drawing/2014/main" id="{1A0C9A25-3FFF-48D1-925E-81B65ACCFB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501" b="2501"/>
          <a:stretch>
            <a:fillRect/>
          </a:stretch>
        </p:blipFill>
        <p:spPr>
          <a:xfrm>
            <a:off x="295067" y="310457"/>
            <a:ext cx="11582403" cy="62713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9" name="Cube 10">
            <a:extLst>
              <a:ext uri="{FF2B5EF4-FFF2-40B4-BE49-F238E27FC236}">
                <a16:creationId xmlns:a16="http://schemas.microsoft.com/office/drawing/2014/main" id="{A7B2E763-2765-45A7-B9AB-FF9EE20E85EC}"/>
              </a:ext>
            </a:extLst>
          </p:cNvPr>
          <p:cNvSpPr/>
          <p:nvPr userDrawn="1"/>
        </p:nvSpPr>
        <p:spPr>
          <a:xfrm>
            <a:off x="11176692" y="31045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0" name="Cube 11">
            <a:extLst>
              <a:ext uri="{FF2B5EF4-FFF2-40B4-BE49-F238E27FC236}">
                <a16:creationId xmlns:a16="http://schemas.microsoft.com/office/drawing/2014/main" id="{DAF736A1-4AB5-4409-AC71-36981983D602}"/>
              </a:ext>
            </a:extLst>
          </p:cNvPr>
          <p:cNvSpPr/>
          <p:nvPr userDrawn="1"/>
        </p:nvSpPr>
        <p:spPr>
          <a:xfrm>
            <a:off x="10428759" y="105839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1" name="Cube 12">
            <a:extLst>
              <a:ext uri="{FF2B5EF4-FFF2-40B4-BE49-F238E27FC236}">
                <a16:creationId xmlns:a16="http://schemas.microsoft.com/office/drawing/2014/main" id="{655B5798-7EF9-464C-ABA1-050BC2F32A45}"/>
              </a:ext>
            </a:extLst>
          </p:cNvPr>
          <p:cNvSpPr/>
          <p:nvPr userDrawn="1"/>
        </p:nvSpPr>
        <p:spPr>
          <a:xfrm>
            <a:off x="9680825" y="18063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2" name="Cube 13">
            <a:extLst>
              <a:ext uri="{FF2B5EF4-FFF2-40B4-BE49-F238E27FC236}">
                <a16:creationId xmlns:a16="http://schemas.microsoft.com/office/drawing/2014/main" id="{134E1D46-98CE-4323-BC49-DF054D0D8E59}"/>
              </a:ext>
            </a:extLst>
          </p:cNvPr>
          <p:cNvSpPr/>
          <p:nvPr userDrawn="1"/>
        </p:nvSpPr>
        <p:spPr>
          <a:xfrm>
            <a:off x="8184958" y="330219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3" name="Cube 14">
            <a:extLst>
              <a:ext uri="{FF2B5EF4-FFF2-40B4-BE49-F238E27FC236}">
                <a16:creationId xmlns:a16="http://schemas.microsoft.com/office/drawing/2014/main" id="{ACB890D5-FEED-4DB7-84CE-14CB856DBD53}"/>
              </a:ext>
            </a:extLst>
          </p:cNvPr>
          <p:cNvSpPr/>
          <p:nvPr userDrawn="1"/>
        </p:nvSpPr>
        <p:spPr>
          <a:xfrm>
            <a:off x="7437025" y="40501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4" name="Cube 15">
            <a:extLst>
              <a:ext uri="{FF2B5EF4-FFF2-40B4-BE49-F238E27FC236}">
                <a16:creationId xmlns:a16="http://schemas.microsoft.com/office/drawing/2014/main" id="{B28C3A84-0827-4640-B988-C752D177CA42}"/>
              </a:ext>
            </a:extLst>
          </p:cNvPr>
          <p:cNvSpPr/>
          <p:nvPr userDrawn="1"/>
        </p:nvSpPr>
        <p:spPr>
          <a:xfrm>
            <a:off x="6689092" y="479805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5" name="Cube 16">
            <a:extLst>
              <a:ext uri="{FF2B5EF4-FFF2-40B4-BE49-F238E27FC236}">
                <a16:creationId xmlns:a16="http://schemas.microsoft.com/office/drawing/2014/main" id="{180508E1-ABD8-42C2-84B8-A05F1061A73C}"/>
              </a:ext>
            </a:extLst>
          </p:cNvPr>
          <p:cNvSpPr/>
          <p:nvPr userDrawn="1"/>
        </p:nvSpPr>
        <p:spPr>
          <a:xfrm>
            <a:off x="5941158" y="554599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6" name="Cube 17">
            <a:extLst>
              <a:ext uri="{FF2B5EF4-FFF2-40B4-BE49-F238E27FC236}">
                <a16:creationId xmlns:a16="http://schemas.microsoft.com/office/drawing/2014/main" id="{050D2C7B-524E-4AA6-8139-69A5588E25C0}"/>
              </a:ext>
            </a:extLst>
          </p:cNvPr>
          <p:cNvSpPr/>
          <p:nvPr userDrawn="1"/>
        </p:nvSpPr>
        <p:spPr>
          <a:xfrm>
            <a:off x="5193225" y="62939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7" name="Cube 18">
            <a:extLst>
              <a:ext uri="{FF2B5EF4-FFF2-40B4-BE49-F238E27FC236}">
                <a16:creationId xmlns:a16="http://schemas.microsoft.com/office/drawing/2014/main" id="{DC2C3CD7-FA4C-4C2B-BA4A-6997BAF0A9E3}"/>
              </a:ext>
            </a:extLst>
          </p:cNvPr>
          <p:cNvSpPr/>
          <p:nvPr userDrawn="1"/>
        </p:nvSpPr>
        <p:spPr>
          <a:xfrm>
            <a:off x="4445291" y="70418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8" name="Cube 19">
            <a:extLst>
              <a:ext uri="{FF2B5EF4-FFF2-40B4-BE49-F238E27FC236}">
                <a16:creationId xmlns:a16="http://schemas.microsoft.com/office/drawing/2014/main" id="{20667A0C-B95A-4860-A461-A19679FBCDB8}"/>
              </a:ext>
            </a:extLst>
          </p:cNvPr>
          <p:cNvSpPr/>
          <p:nvPr userDrawn="1"/>
        </p:nvSpPr>
        <p:spPr>
          <a:xfrm>
            <a:off x="3697358" y="778979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9" name="Cube 20">
            <a:extLst>
              <a:ext uri="{FF2B5EF4-FFF2-40B4-BE49-F238E27FC236}">
                <a16:creationId xmlns:a16="http://schemas.microsoft.com/office/drawing/2014/main" id="{C74603D4-083F-4AE1-AC48-0C415565B5FD}"/>
              </a:ext>
            </a:extLst>
          </p:cNvPr>
          <p:cNvSpPr/>
          <p:nvPr userDrawn="1"/>
        </p:nvSpPr>
        <p:spPr>
          <a:xfrm>
            <a:off x="10988043" y="16165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0" name="Cube 21">
            <a:extLst>
              <a:ext uri="{FF2B5EF4-FFF2-40B4-BE49-F238E27FC236}">
                <a16:creationId xmlns:a16="http://schemas.microsoft.com/office/drawing/2014/main" id="{D8BAF0F9-D889-4788-B521-6D0B71CAF7D6}"/>
              </a:ext>
            </a:extLst>
          </p:cNvPr>
          <p:cNvSpPr/>
          <p:nvPr userDrawn="1"/>
        </p:nvSpPr>
        <p:spPr>
          <a:xfrm>
            <a:off x="10240109" y="23645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1" name="Cube 22">
            <a:extLst>
              <a:ext uri="{FF2B5EF4-FFF2-40B4-BE49-F238E27FC236}">
                <a16:creationId xmlns:a16="http://schemas.microsoft.com/office/drawing/2014/main" id="{12CF936D-E2E4-4509-A01C-FCFFEDEFB92E}"/>
              </a:ext>
            </a:extLst>
          </p:cNvPr>
          <p:cNvSpPr/>
          <p:nvPr userDrawn="1"/>
        </p:nvSpPr>
        <p:spPr>
          <a:xfrm>
            <a:off x="9492176" y="31124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2" name="Cube 23">
            <a:extLst>
              <a:ext uri="{FF2B5EF4-FFF2-40B4-BE49-F238E27FC236}">
                <a16:creationId xmlns:a16="http://schemas.microsoft.com/office/drawing/2014/main" id="{C53D4123-DCF6-4123-AD75-3A7FDCA866CD}"/>
              </a:ext>
            </a:extLst>
          </p:cNvPr>
          <p:cNvSpPr/>
          <p:nvPr userDrawn="1"/>
        </p:nvSpPr>
        <p:spPr>
          <a:xfrm>
            <a:off x="8744242" y="38603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3" name="Cube 24">
            <a:extLst>
              <a:ext uri="{FF2B5EF4-FFF2-40B4-BE49-F238E27FC236}">
                <a16:creationId xmlns:a16="http://schemas.microsoft.com/office/drawing/2014/main" id="{6082C9E3-8C07-4BF4-BC9D-82D121AD968E}"/>
              </a:ext>
            </a:extLst>
          </p:cNvPr>
          <p:cNvSpPr/>
          <p:nvPr userDrawn="1"/>
        </p:nvSpPr>
        <p:spPr>
          <a:xfrm>
            <a:off x="7996309" y="46083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4" name="Cube 25">
            <a:extLst>
              <a:ext uri="{FF2B5EF4-FFF2-40B4-BE49-F238E27FC236}">
                <a16:creationId xmlns:a16="http://schemas.microsoft.com/office/drawing/2014/main" id="{061AE693-6C56-41C8-9116-099F204AA90D}"/>
              </a:ext>
            </a:extLst>
          </p:cNvPr>
          <p:cNvSpPr/>
          <p:nvPr userDrawn="1"/>
        </p:nvSpPr>
        <p:spPr>
          <a:xfrm>
            <a:off x="7248375" y="53562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5" name="Cube 26">
            <a:extLst>
              <a:ext uri="{FF2B5EF4-FFF2-40B4-BE49-F238E27FC236}">
                <a16:creationId xmlns:a16="http://schemas.microsoft.com/office/drawing/2014/main" id="{FC29F35F-67DA-4796-82BD-76AAFB88C9A1}"/>
              </a:ext>
            </a:extLst>
          </p:cNvPr>
          <p:cNvSpPr/>
          <p:nvPr userDrawn="1"/>
        </p:nvSpPr>
        <p:spPr>
          <a:xfrm>
            <a:off x="6500442" y="610419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6" name="Cube 27">
            <a:extLst>
              <a:ext uri="{FF2B5EF4-FFF2-40B4-BE49-F238E27FC236}">
                <a16:creationId xmlns:a16="http://schemas.microsoft.com/office/drawing/2014/main" id="{D1B7962E-AB61-454A-B628-A750578026EB}"/>
              </a:ext>
            </a:extLst>
          </p:cNvPr>
          <p:cNvSpPr/>
          <p:nvPr userDrawn="1"/>
        </p:nvSpPr>
        <p:spPr>
          <a:xfrm>
            <a:off x="5752508" y="68521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7" name="Cube 28">
            <a:extLst>
              <a:ext uri="{FF2B5EF4-FFF2-40B4-BE49-F238E27FC236}">
                <a16:creationId xmlns:a16="http://schemas.microsoft.com/office/drawing/2014/main" id="{4E6F668E-BEBD-4735-B279-7C7F13C373B3}"/>
              </a:ext>
            </a:extLst>
          </p:cNvPr>
          <p:cNvSpPr/>
          <p:nvPr userDrawn="1"/>
        </p:nvSpPr>
        <p:spPr>
          <a:xfrm>
            <a:off x="5004575" y="76000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8" name="Cube 29">
            <a:extLst>
              <a:ext uri="{FF2B5EF4-FFF2-40B4-BE49-F238E27FC236}">
                <a16:creationId xmlns:a16="http://schemas.microsoft.com/office/drawing/2014/main" id="{A1C7EE95-A074-4E3F-8D73-598F6C240059}"/>
              </a:ext>
            </a:extLst>
          </p:cNvPr>
          <p:cNvSpPr/>
          <p:nvPr userDrawn="1"/>
        </p:nvSpPr>
        <p:spPr>
          <a:xfrm>
            <a:off x="4256641" y="834799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9" name="Cube 30">
            <a:extLst>
              <a:ext uri="{FF2B5EF4-FFF2-40B4-BE49-F238E27FC236}">
                <a16:creationId xmlns:a16="http://schemas.microsoft.com/office/drawing/2014/main" id="{4D83030D-045A-40D5-B6E2-7FFFC36A6FE5}"/>
              </a:ext>
            </a:extLst>
          </p:cNvPr>
          <p:cNvSpPr/>
          <p:nvPr userDrawn="1"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0" name="Cube 31">
            <a:extLst>
              <a:ext uri="{FF2B5EF4-FFF2-40B4-BE49-F238E27FC236}">
                <a16:creationId xmlns:a16="http://schemas.microsoft.com/office/drawing/2014/main" id="{5AC09368-62C4-47DE-94FE-EB9C2A608277}"/>
              </a:ext>
            </a:extLst>
          </p:cNvPr>
          <p:cNvSpPr/>
          <p:nvPr userDrawn="1"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1" name="Cube 32">
            <a:extLst>
              <a:ext uri="{FF2B5EF4-FFF2-40B4-BE49-F238E27FC236}">
                <a16:creationId xmlns:a16="http://schemas.microsoft.com/office/drawing/2014/main" id="{705ABBAC-D2A4-4F0C-B7D1-80666C673BB8}"/>
              </a:ext>
            </a:extLst>
          </p:cNvPr>
          <p:cNvSpPr/>
          <p:nvPr userDrawn="1"/>
        </p:nvSpPr>
        <p:spPr>
          <a:xfrm>
            <a:off x="11735976" y="86866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2" name="Cube 33">
            <a:extLst>
              <a:ext uri="{FF2B5EF4-FFF2-40B4-BE49-F238E27FC236}">
                <a16:creationId xmlns:a16="http://schemas.microsoft.com/office/drawing/2014/main" id="{5CC4D60C-766F-43D0-B622-9C7D743178C1}"/>
              </a:ext>
            </a:extLst>
          </p:cNvPr>
          <p:cNvSpPr/>
          <p:nvPr userDrawn="1"/>
        </p:nvSpPr>
        <p:spPr>
          <a:xfrm>
            <a:off x="11547317" y="218100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3" name="Cube 34">
            <a:extLst>
              <a:ext uri="{FF2B5EF4-FFF2-40B4-BE49-F238E27FC236}">
                <a16:creationId xmlns:a16="http://schemas.microsoft.com/office/drawing/2014/main" id="{D30DAF55-C4E5-45FF-9624-F90A92DF2693}"/>
              </a:ext>
            </a:extLst>
          </p:cNvPr>
          <p:cNvSpPr/>
          <p:nvPr userDrawn="1"/>
        </p:nvSpPr>
        <p:spPr>
          <a:xfrm>
            <a:off x="10799393" y="292821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4" name="Cube 35">
            <a:extLst>
              <a:ext uri="{FF2B5EF4-FFF2-40B4-BE49-F238E27FC236}">
                <a16:creationId xmlns:a16="http://schemas.microsoft.com/office/drawing/2014/main" id="{8F2BD304-4437-488C-BEE1-E29221AC24B0}"/>
              </a:ext>
            </a:extLst>
          </p:cNvPr>
          <p:cNvSpPr/>
          <p:nvPr userDrawn="1"/>
        </p:nvSpPr>
        <p:spPr>
          <a:xfrm>
            <a:off x="10051450" y="36754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5" name="Cube 36">
            <a:extLst>
              <a:ext uri="{FF2B5EF4-FFF2-40B4-BE49-F238E27FC236}">
                <a16:creationId xmlns:a16="http://schemas.microsoft.com/office/drawing/2014/main" id="{5725CA94-5B59-4770-9705-BC19C8B9A8B5}"/>
              </a:ext>
            </a:extLst>
          </p:cNvPr>
          <p:cNvSpPr/>
          <p:nvPr userDrawn="1"/>
        </p:nvSpPr>
        <p:spPr>
          <a:xfrm>
            <a:off x="9303517" y="442265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6" name="Cube 37">
            <a:extLst>
              <a:ext uri="{FF2B5EF4-FFF2-40B4-BE49-F238E27FC236}">
                <a16:creationId xmlns:a16="http://schemas.microsoft.com/office/drawing/2014/main" id="{0228D24D-8BB1-4C6C-8DAA-78371BD3653E}"/>
              </a:ext>
            </a:extLst>
          </p:cNvPr>
          <p:cNvSpPr/>
          <p:nvPr userDrawn="1"/>
        </p:nvSpPr>
        <p:spPr>
          <a:xfrm>
            <a:off x="8555583" y="51698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7" name="Cube 38">
            <a:extLst>
              <a:ext uri="{FF2B5EF4-FFF2-40B4-BE49-F238E27FC236}">
                <a16:creationId xmlns:a16="http://schemas.microsoft.com/office/drawing/2014/main" id="{EB9C31CC-BAEE-4E21-8E21-A6A8332A4E5E}"/>
              </a:ext>
            </a:extLst>
          </p:cNvPr>
          <p:cNvSpPr/>
          <p:nvPr userDrawn="1"/>
        </p:nvSpPr>
        <p:spPr>
          <a:xfrm>
            <a:off x="7807650" y="591708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8" name="Cube 39">
            <a:extLst>
              <a:ext uri="{FF2B5EF4-FFF2-40B4-BE49-F238E27FC236}">
                <a16:creationId xmlns:a16="http://schemas.microsoft.com/office/drawing/2014/main" id="{210891F1-D1E4-48C2-90DF-095EF508C693}"/>
              </a:ext>
            </a:extLst>
          </p:cNvPr>
          <p:cNvSpPr/>
          <p:nvPr userDrawn="1"/>
        </p:nvSpPr>
        <p:spPr>
          <a:xfrm>
            <a:off x="7059716" y="666429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9" name="Cube 40">
            <a:extLst>
              <a:ext uri="{FF2B5EF4-FFF2-40B4-BE49-F238E27FC236}">
                <a16:creationId xmlns:a16="http://schemas.microsoft.com/office/drawing/2014/main" id="{4365337A-64FF-4A06-9AB8-2C4E0299900B}"/>
              </a:ext>
            </a:extLst>
          </p:cNvPr>
          <p:cNvSpPr/>
          <p:nvPr userDrawn="1"/>
        </p:nvSpPr>
        <p:spPr>
          <a:xfrm>
            <a:off x="6311783" y="741150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0" name="Cube 41">
            <a:extLst>
              <a:ext uri="{FF2B5EF4-FFF2-40B4-BE49-F238E27FC236}">
                <a16:creationId xmlns:a16="http://schemas.microsoft.com/office/drawing/2014/main" id="{31E89278-49E4-4E45-A45F-07B6D18B86A6}"/>
              </a:ext>
            </a:extLst>
          </p:cNvPr>
          <p:cNvSpPr/>
          <p:nvPr userDrawn="1"/>
        </p:nvSpPr>
        <p:spPr>
          <a:xfrm>
            <a:off x="11358667" y="349960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1" name="Cube 42">
            <a:extLst>
              <a:ext uri="{FF2B5EF4-FFF2-40B4-BE49-F238E27FC236}">
                <a16:creationId xmlns:a16="http://schemas.microsoft.com/office/drawing/2014/main" id="{1416F2CB-6942-4E60-B8BB-908450DA58B7}"/>
              </a:ext>
            </a:extLst>
          </p:cNvPr>
          <p:cNvSpPr/>
          <p:nvPr userDrawn="1"/>
        </p:nvSpPr>
        <p:spPr>
          <a:xfrm>
            <a:off x="10610734" y="423840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2" name="Cube 43">
            <a:extLst>
              <a:ext uri="{FF2B5EF4-FFF2-40B4-BE49-F238E27FC236}">
                <a16:creationId xmlns:a16="http://schemas.microsoft.com/office/drawing/2014/main" id="{49F44709-8205-44B4-8455-957AEBB88672}"/>
              </a:ext>
            </a:extLst>
          </p:cNvPr>
          <p:cNvSpPr/>
          <p:nvPr userDrawn="1"/>
        </p:nvSpPr>
        <p:spPr>
          <a:xfrm>
            <a:off x="9866138" y="498561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3" name="Cube 44">
            <a:extLst>
              <a:ext uri="{FF2B5EF4-FFF2-40B4-BE49-F238E27FC236}">
                <a16:creationId xmlns:a16="http://schemas.microsoft.com/office/drawing/2014/main" id="{802D5805-3816-44CE-90C3-5EA56D51954A}"/>
              </a:ext>
            </a:extLst>
          </p:cNvPr>
          <p:cNvSpPr/>
          <p:nvPr userDrawn="1"/>
        </p:nvSpPr>
        <p:spPr>
          <a:xfrm>
            <a:off x="9121542" y="57328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4" name="Cube 45">
            <a:extLst>
              <a:ext uri="{FF2B5EF4-FFF2-40B4-BE49-F238E27FC236}">
                <a16:creationId xmlns:a16="http://schemas.microsoft.com/office/drawing/2014/main" id="{A139BB6C-209D-4EEA-889F-76554043A162}"/>
              </a:ext>
            </a:extLst>
          </p:cNvPr>
          <p:cNvSpPr/>
          <p:nvPr userDrawn="1"/>
        </p:nvSpPr>
        <p:spPr>
          <a:xfrm>
            <a:off x="8376946" y="648005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5" name="Cube 46">
            <a:extLst>
              <a:ext uri="{FF2B5EF4-FFF2-40B4-BE49-F238E27FC236}">
                <a16:creationId xmlns:a16="http://schemas.microsoft.com/office/drawing/2014/main" id="{BC88A149-BECA-46A3-8319-0681CA68BA73}"/>
              </a:ext>
            </a:extLst>
          </p:cNvPr>
          <p:cNvSpPr/>
          <p:nvPr userDrawn="1"/>
        </p:nvSpPr>
        <p:spPr>
          <a:xfrm>
            <a:off x="7632350" y="72272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6" name="Cube 47">
            <a:extLst>
              <a:ext uri="{FF2B5EF4-FFF2-40B4-BE49-F238E27FC236}">
                <a16:creationId xmlns:a16="http://schemas.microsoft.com/office/drawing/2014/main" id="{F8C23CAD-CA75-4C89-A0AE-360C6DBAA7C0}"/>
              </a:ext>
            </a:extLst>
          </p:cNvPr>
          <p:cNvSpPr/>
          <p:nvPr userDrawn="1"/>
        </p:nvSpPr>
        <p:spPr>
          <a:xfrm>
            <a:off x="11173355" y="479661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7" name="Cube 48">
            <a:extLst>
              <a:ext uri="{FF2B5EF4-FFF2-40B4-BE49-F238E27FC236}">
                <a16:creationId xmlns:a16="http://schemas.microsoft.com/office/drawing/2014/main" id="{2F4FE8E4-0BFA-4882-B6AC-E36A91ABDF8A}"/>
              </a:ext>
            </a:extLst>
          </p:cNvPr>
          <p:cNvSpPr/>
          <p:nvPr userDrawn="1"/>
        </p:nvSpPr>
        <p:spPr>
          <a:xfrm>
            <a:off x="11917951" y="405780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8" name="Cube 49">
            <a:extLst>
              <a:ext uri="{FF2B5EF4-FFF2-40B4-BE49-F238E27FC236}">
                <a16:creationId xmlns:a16="http://schemas.microsoft.com/office/drawing/2014/main" id="{36CB460B-DD7E-4E8D-A8D3-C253456E6C57}"/>
              </a:ext>
            </a:extLst>
          </p:cNvPr>
          <p:cNvSpPr/>
          <p:nvPr userDrawn="1"/>
        </p:nvSpPr>
        <p:spPr>
          <a:xfrm>
            <a:off x="10436687" y="554383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9" name="Cube 50">
            <a:extLst>
              <a:ext uri="{FF2B5EF4-FFF2-40B4-BE49-F238E27FC236}">
                <a16:creationId xmlns:a16="http://schemas.microsoft.com/office/drawing/2014/main" id="{62A997E8-DD7E-4B62-863B-9A2596AD3C6D}"/>
              </a:ext>
            </a:extLst>
          </p:cNvPr>
          <p:cNvSpPr/>
          <p:nvPr userDrawn="1"/>
        </p:nvSpPr>
        <p:spPr>
          <a:xfrm>
            <a:off x="9700028" y="629104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0" name="Cube 51">
            <a:extLst>
              <a:ext uri="{FF2B5EF4-FFF2-40B4-BE49-F238E27FC236}">
                <a16:creationId xmlns:a16="http://schemas.microsoft.com/office/drawing/2014/main" id="{F8AD4642-D866-4FE5-8F4F-D5EC16E8C6C7}"/>
              </a:ext>
            </a:extLst>
          </p:cNvPr>
          <p:cNvSpPr/>
          <p:nvPr userDrawn="1"/>
        </p:nvSpPr>
        <p:spPr>
          <a:xfrm>
            <a:off x="8963360" y="703826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1" name="Cube 52">
            <a:extLst>
              <a:ext uri="{FF2B5EF4-FFF2-40B4-BE49-F238E27FC236}">
                <a16:creationId xmlns:a16="http://schemas.microsoft.com/office/drawing/2014/main" id="{66D6E612-D27F-4E0E-8C67-B34F017A6340}"/>
              </a:ext>
            </a:extLst>
          </p:cNvPr>
          <p:cNvSpPr/>
          <p:nvPr userDrawn="1"/>
        </p:nvSpPr>
        <p:spPr>
          <a:xfrm>
            <a:off x="11732638" y="536350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2" name="Cube 53">
            <a:extLst>
              <a:ext uri="{FF2B5EF4-FFF2-40B4-BE49-F238E27FC236}">
                <a16:creationId xmlns:a16="http://schemas.microsoft.com/office/drawing/2014/main" id="{DD25E265-DC94-4B6D-9683-7986738A097E}"/>
              </a:ext>
            </a:extLst>
          </p:cNvPr>
          <p:cNvSpPr/>
          <p:nvPr userDrawn="1"/>
        </p:nvSpPr>
        <p:spPr>
          <a:xfrm>
            <a:off x="10988043" y="611143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3" name="Cube 54">
            <a:extLst>
              <a:ext uri="{FF2B5EF4-FFF2-40B4-BE49-F238E27FC236}">
                <a16:creationId xmlns:a16="http://schemas.microsoft.com/office/drawing/2014/main" id="{98A29F13-9752-44ED-9587-74E75908B670}"/>
              </a:ext>
            </a:extLst>
          </p:cNvPr>
          <p:cNvSpPr/>
          <p:nvPr userDrawn="1"/>
        </p:nvSpPr>
        <p:spPr>
          <a:xfrm>
            <a:off x="10243447" y="685937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4" name="Cube 55">
            <a:extLst>
              <a:ext uri="{FF2B5EF4-FFF2-40B4-BE49-F238E27FC236}">
                <a16:creationId xmlns:a16="http://schemas.microsoft.com/office/drawing/2014/main" id="{E9FD962D-B8CC-4C80-941C-19764F76B991}"/>
              </a:ext>
            </a:extLst>
          </p:cNvPr>
          <p:cNvSpPr/>
          <p:nvPr userDrawn="1"/>
        </p:nvSpPr>
        <p:spPr>
          <a:xfrm>
            <a:off x="11542727" y="667702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5" name="Cube 56">
            <a:extLst>
              <a:ext uri="{FF2B5EF4-FFF2-40B4-BE49-F238E27FC236}">
                <a16:creationId xmlns:a16="http://schemas.microsoft.com/office/drawing/2014/main" id="{6BEC48DD-FC5A-4C85-9C4E-1CB1877DF815}"/>
              </a:ext>
            </a:extLst>
          </p:cNvPr>
          <p:cNvSpPr/>
          <p:nvPr userDrawn="1"/>
        </p:nvSpPr>
        <p:spPr>
          <a:xfrm>
            <a:off x="12097420" y="724260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6" name="Cube 57">
            <a:extLst>
              <a:ext uri="{FF2B5EF4-FFF2-40B4-BE49-F238E27FC236}">
                <a16:creationId xmlns:a16="http://schemas.microsoft.com/office/drawing/2014/main" id="{CEF789FB-3372-4197-A947-68F5B1494E2C}"/>
              </a:ext>
            </a:extLst>
          </p:cNvPr>
          <p:cNvSpPr/>
          <p:nvPr userDrawn="1"/>
        </p:nvSpPr>
        <p:spPr>
          <a:xfrm>
            <a:off x="12277731" y="593460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7" name="Cube 58">
            <a:extLst>
              <a:ext uri="{FF2B5EF4-FFF2-40B4-BE49-F238E27FC236}">
                <a16:creationId xmlns:a16="http://schemas.microsoft.com/office/drawing/2014/main" id="{CDED367C-8A02-4EEF-9BB5-212E13F4525E}"/>
              </a:ext>
            </a:extLst>
          </p:cNvPr>
          <p:cNvSpPr/>
          <p:nvPr userDrawn="1"/>
        </p:nvSpPr>
        <p:spPr>
          <a:xfrm>
            <a:off x="9866138" y="50017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8" name="Cube 59">
            <a:extLst>
              <a:ext uri="{FF2B5EF4-FFF2-40B4-BE49-F238E27FC236}">
                <a16:creationId xmlns:a16="http://schemas.microsoft.com/office/drawing/2014/main" id="{7523EB12-8E24-4868-8DE3-9F73A1484E1A}"/>
              </a:ext>
            </a:extLst>
          </p:cNvPr>
          <p:cNvSpPr/>
          <p:nvPr userDrawn="1"/>
        </p:nvSpPr>
        <p:spPr>
          <a:xfrm>
            <a:off x="6874404" y="347861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9" name="Cube 60">
            <a:extLst>
              <a:ext uri="{FF2B5EF4-FFF2-40B4-BE49-F238E27FC236}">
                <a16:creationId xmlns:a16="http://schemas.microsoft.com/office/drawing/2014/main" id="{2BD3ECC3-E4B8-48EC-86E0-E327AC1CA7E6}"/>
              </a:ext>
            </a:extLst>
          </p:cNvPr>
          <p:cNvSpPr/>
          <p:nvPr userDrawn="1"/>
        </p:nvSpPr>
        <p:spPr>
          <a:xfrm>
            <a:off x="6126470" y="422322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0" name="Cube 61">
            <a:extLst>
              <a:ext uri="{FF2B5EF4-FFF2-40B4-BE49-F238E27FC236}">
                <a16:creationId xmlns:a16="http://schemas.microsoft.com/office/drawing/2014/main" id="{97811E69-F1C5-4E16-94B2-564E6E5238AB}"/>
              </a:ext>
            </a:extLst>
          </p:cNvPr>
          <p:cNvSpPr/>
          <p:nvPr userDrawn="1"/>
        </p:nvSpPr>
        <p:spPr>
          <a:xfrm>
            <a:off x="5378537" y="496782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1" name="Cube 62">
            <a:extLst>
              <a:ext uri="{FF2B5EF4-FFF2-40B4-BE49-F238E27FC236}">
                <a16:creationId xmlns:a16="http://schemas.microsoft.com/office/drawing/2014/main" id="{FE5C62F7-928A-4305-923B-7C85E3884731}"/>
              </a:ext>
            </a:extLst>
          </p:cNvPr>
          <p:cNvSpPr/>
          <p:nvPr userDrawn="1"/>
        </p:nvSpPr>
        <p:spPr>
          <a:xfrm>
            <a:off x="4630603" y="57124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2" name="Cube 63">
            <a:extLst>
              <a:ext uri="{FF2B5EF4-FFF2-40B4-BE49-F238E27FC236}">
                <a16:creationId xmlns:a16="http://schemas.microsoft.com/office/drawing/2014/main" id="{1973E19A-0682-4A58-81E1-6DCC326ECA24}"/>
              </a:ext>
            </a:extLst>
          </p:cNvPr>
          <p:cNvSpPr/>
          <p:nvPr userDrawn="1"/>
        </p:nvSpPr>
        <p:spPr>
          <a:xfrm>
            <a:off x="3882670" y="645704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3" name="Cube 64">
            <a:extLst>
              <a:ext uri="{FF2B5EF4-FFF2-40B4-BE49-F238E27FC236}">
                <a16:creationId xmlns:a16="http://schemas.microsoft.com/office/drawing/2014/main" id="{1E5C912E-C3B5-4189-8D3F-BFB6F6D4DD6D}"/>
              </a:ext>
            </a:extLst>
          </p:cNvPr>
          <p:cNvSpPr/>
          <p:nvPr userDrawn="1"/>
        </p:nvSpPr>
        <p:spPr>
          <a:xfrm>
            <a:off x="3134736" y="72016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4" name="Cube 65">
            <a:extLst>
              <a:ext uri="{FF2B5EF4-FFF2-40B4-BE49-F238E27FC236}">
                <a16:creationId xmlns:a16="http://schemas.microsoft.com/office/drawing/2014/main" id="{55BE0A57-4063-47B9-9A78-39661A70CC5C}"/>
              </a:ext>
            </a:extLst>
          </p:cNvPr>
          <p:cNvSpPr/>
          <p:nvPr userDrawn="1"/>
        </p:nvSpPr>
        <p:spPr>
          <a:xfrm>
            <a:off x="2386803" y="794626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5" name="Cube 66">
            <a:extLst>
              <a:ext uri="{FF2B5EF4-FFF2-40B4-BE49-F238E27FC236}">
                <a16:creationId xmlns:a16="http://schemas.microsoft.com/office/drawing/2014/main" id="{CB73AE28-9008-4D2F-852E-2E16975E409E}"/>
              </a:ext>
            </a:extLst>
          </p:cNvPr>
          <p:cNvSpPr/>
          <p:nvPr userDrawn="1"/>
        </p:nvSpPr>
        <p:spPr>
          <a:xfrm>
            <a:off x="1638869" y="869086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6" name="Cube 67">
            <a:extLst>
              <a:ext uri="{FF2B5EF4-FFF2-40B4-BE49-F238E27FC236}">
                <a16:creationId xmlns:a16="http://schemas.microsoft.com/office/drawing/2014/main" id="{949CD301-6798-4281-9F6E-C92303A590B5}"/>
              </a:ext>
            </a:extLst>
          </p:cNvPr>
          <p:cNvSpPr/>
          <p:nvPr userDrawn="1"/>
        </p:nvSpPr>
        <p:spPr>
          <a:xfrm>
            <a:off x="10610734" y="-24561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7" name="Cube 68">
            <a:extLst>
              <a:ext uri="{FF2B5EF4-FFF2-40B4-BE49-F238E27FC236}">
                <a16:creationId xmlns:a16="http://schemas.microsoft.com/office/drawing/2014/main" id="{EF251AFB-27D4-4374-B724-2CD0EB2001BD}"/>
              </a:ext>
            </a:extLst>
          </p:cNvPr>
          <p:cNvSpPr/>
          <p:nvPr userDrawn="1"/>
        </p:nvSpPr>
        <p:spPr>
          <a:xfrm>
            <a:off x="5557174" y="36832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8" name="Cube 69">
            <a:extLst>
              <a:ext uri="{FF2B5EF4-FFF2-40B4-BE49-F238E27FC236}">
                <a16:creationId xmlns:a16="http://schemas.microsoft.com/office/drawing/2014/main" id="{06882D17-AD2F-4663-896E-A67A6567CED5}"/>
              </a:ext>
            </a:extLst>
          </p:cNvPr>
          <p:cNvSpPr/>
          <p:nvPr userDrawn="1"/>
        </p:nvSpPr>
        <p:spPr>
          <a:xfrm>
            <a:off x="4809241" y="443083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9" name="Cube 70">
            <a:extLst>
              <a:ext uri="{FF2B5EF4-FFF2-40B4-BE49-F238E27FC236}">
                <a16:creationId xmlns:a16="http://schemas.microsoft.com/office/drawing/2014/main" id="{09A5C8B1-1500-48DE-ADF7-FD118712A1E6}"/>
              </a:ext>
            </a:extLst>
          </p:cNvPr>
          <p:cNvSpPr/>
          <p:nvPr userDrawn="1"/>
        </p:nvSpPr>
        <p:spPr>
          <a:xfrm>
            <a:off x="4061307" y="517840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0" name="Cube 71">
            <a:extLst>
              <a:ext uri="{FF2B5EF4-FFF2-40B4-BE49-F238E27FC236}">
                <a16:creationId xmlns:a16="http://schemas.microsoft.com/office/drawing/2014/main" id="{185A82A2-3972-48D3-8F9B-61E6FBEB47DF}"/>
              </a:ext>
            </a:extLst>
          </p:cNvPr>
          <p:cNvSpPr/>
          <p:nvPr userDrawn="1"/>
        </p:nvSpPr>
        <p:spPr>
          <a:xfrm>
            <a:off x="2565440" y="667355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1" name="Cube 72">
            <a:extLst>
              <a:ext uri="{FF2B5EF4-FFF2-40B4-BE49-F238E27FC236}">
                <a16:creationId xmlns:a16="http://schemas.microsoft.com/office/drawing/2014/main" id="{2254801B-4A0B-4D8F-9B9B-45D22B95018E}"/>
              </a:ext>
            </a:extLst>
          </p:cNvPr>
          <p:cNvSpPr/>
          <p:nvPr userDrawn="1"/>
        </p:nvSpPr>
        <p:spPr>
          <a:xfrm>
            <a:off x="1817507" y="74211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pic>
        <p:nvPicPr>
          <p:cNvPr id="142" name="Picture 76">
            <a:extLst>
              <a:ext uri="{FF2B5EF4-FFF2-40B4-BE49-F238E27FC236}">
                <a16:creationId xmlns:a16="http://schemas.microsoft.com/office/drawing/2014/main" id="{50981028-B6C4-4CAA-912F-29E896F4F27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>
          <a:xfrm>
            <a:off x="3406880" y="3628668"/>
            <a:ext cx="5378244" cy="943866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3" name="Date Placeholder 3">
            <a:extLst>
              <a:ext uri="{FF2B5EF4-FFF2-40B4-BE49-F238E27FC236}">
                <a16:creationId xmlns:a16="http://schemas.microsoft.com/office/drawing/2014/main" id="{3098FBE4-5BA7-4CEE-AB9B-B7CC0E11D1F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846140" y="5734513"/>
            <a:ext cx="1251027" cy="365129"/>
          </a:xfrm>
        </p:spPr>
        <p:txBody>
          <a:bodyPr/>
          <a:lstStyle>
            <a:lvl1pPr>
              <a:defRPr sz="1600" b="1">
                <a:solidFill>
                  <a:srgbClr val="FFFFFF"/>
                </a:solidFill>
                <a:latin typeface="Neo Sans Std" pitchFamily="34"/>
              </a:defRPr>
            </a:lvl1pPr>
          </a:lstStyle>
          <a:p>
            <a:pPr lvl="0"/>
            <a:fld id="{C5EAD7E3-1A65-4538-8191-546C996BFCB7}" type="datetime1">
              <a:rPr lang="en-US"/>
              <a:pPr lvl="0"/>
              <a:t>10/8/2023</a:t>
            </a:fld>
            <a:endParaRPr lang="en-US" dirty="0"/>
          </a:p>
        </p:txBody>
      </p:sp>
      <p:sp>
        <p:nvSpPr>
          <p:cNvPr id="144" name="Picture Placeholder 4">
            <a:extLst>
              <a:ext uri="{FF2B5EF4-FFF2-40B4-BE49-F238E27FC236}">
                <a16:creationId xmlns:a16="http://schemas.microsoft.com/office/drawing/2014/main" id="{0E0F4E93-44EC-498A-B0A8-BAEC40FEE65F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201046" y="4608329"/>
            <a:ext cx="3659191" cy="8129592"/>
          </a:xfrm>
        </p:spPr>
        <p:txBody>
          <a:bodyPr/>
          <a:lstStyle>
            <a:lvl1pPr marL="0" indent="0">
              <a:buNone/>
              <a:defRPr lang="nb-NO">
                <a:solidFill>
                  <a:srgbClr val="FFFFFF"/>
                </a:solidFill>
                <a:latin typeface="Neo Sans Std" pitchFamily="34"/>
              </a:defRPr>
            </a:lvl1pPr>
          </a:lstStyle>
          <a:p>
            <a:pPr lvl="0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5" name="Flowchart: Process 80">
            <a:extLst>
              <a:ext uri="{FF2B5EF4-FFF2-40B4-BE49-F238E27FC236}">
                <a16:creationId xmlns:a16="http://schemas.microsoft.com/office/drawing/2014/main" id="{E89D2FFF-6F84-4292-A7BE-DD7120F277F0}"/>
              </a:ext>
            </a:extLst>
          </p:cNvPr>
          <p:cNvSpPr/>
          <p:nvPr userDrawn="1"/>
        </p:nvSpPr>
        <p:spPr>
          <a:xfrm>
            <a:off x="5600040" y="2889605"/>
            <a:ext cx="972455" cy="45720"/>
          </a:xfrm>
          <a:custGeom>
            <a:avLst/>
            <a:gdLst>
              <a:gd name="f0" fmla="val w"/>
              <a:gd name="f1" fmla="val h"/>
              <a:gd name="f2" fmla="val 0"/>
              <a:gd name="f3" fmla="val 1"/>
              <a:gd name="f4" fmla="*/ f0 1 1"/>
              <a:gd name="f5" fmla="*/ f1 1 1"/>
              <a:gd name="f6" fmla="val f2"/>
              <a:gd name="f7" fmla="val f3"/>
              <a:gd name="f8" fmla="+- f7 0 f6"/>
              <a:gd name="f9" fmla="val f8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1" h="1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ACC292"/>
              </a:solidFill>
              <a:highlight>
                <a:srgbClr val="FFFF00"/>
              </a:highlight>
              <a:uFillTx/>
              <a:latin typeface="Calibri"/>
            </a:endParaRPr>
          </a:p>
        </p:txBody>
      </p:sp>
      <p:sp>
        <p:nvSpPr>
          <p:cNvPr id="146" name="Rectangle: Rounded Corners 75">
            <a:extLst>
              <a:ext uri="{FF2B5EF4-FFF2-40B4-BE49-F238E27FC236}">
                <a16:creationId xmlns:a16="http://schemas.microsoft.com/office/drawing/2014/main" id="{ED78BC73-7122-466D-A07F-760B2778E586}"/>
              </a:ext>
            </a:extLst>
          </p:cNvPr>
          <p:cNvSpPr/>
          <p:nvPr userDrawn="1"/>
        </p:nvSpPr>
        <p:spPr>
          <a:xfrm>
            <a:off x="10798135" y="705926"/>
            <a:ext cx="1853562" cy="692475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ACC292"/>
              </a:solidFill>
              <a:highlight>
                <a:srgbClr val="FFFF00"/>
              </a:highlight>
              <a:uFillTx/>
              <a:latin typeface="Calibri"/>
            </a:endParaRPr>
          </a:p>
        </p:txBody>
      </p:sp>
      <p:pic>
        <p:nvPicPr>
          <p:cNvPr id="147" name="Picture 79">
            <a:extLst>
              <a:ext uri="{FF2B5EF4-FFF2-40B4-BE49-F238E27FC236}">
                <a16:creationId xmlns:a16="http://schemas.microsoft.com/office/drawing/2014/main" id="{C42DA7BB-881D-4C5F-B982-DE3B9735B46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003066" y="800273"/>
            <a:ext cx="503780" cy="50378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8" name="Text Placeholder 2">
            <a:extLst>
              <a:ext uri="{FF2B5EF4-FFF2-40B4-BE49-F238E27FC236}">
                <a16:creationId xmlns:a16="http://schemas.microsoft.com/office/drawing/2014/main" id="{2C02490C-660B-4BF5-AF63-321C7DA1224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47635" y="2091853"/>
            <a:ext cx="5566011" cy="750887"/>
          </a:xfrm>
        </p:spPr>
        <p:txBody>
          <a:bodyPr>
            <a:noAutofit/>
          </a:bodyPr>
          <a:lstStyle>
            <a:lvl1pPr marL="0" indent="0" algn="ctr">
              <a:buNone/>
              <a:defRPr sz="5400">
                <a:solidFill>
                  <a:schemeClr val="bg1"/>
                </a:solidFill>
                <a:latin typeface="Neo Sans Std" panose="020B0504030504040204" pitchFamily="34" charset="0"/>
              </a:defRPr>
            </a:lvl1pPr>
          </a:lstStyle>
          <a:p>
            <a:pPr lvl="0"/>
            <a:r>
              <a:rPr lang="nb-NO" dirty="0"/>
              <a:t>Product </a:t>
            </a:r>
            <a:r>
              <a:rPr lang="nb-NO" dirty="0" err="1"/>
              <a:t>name</a:t>
            </a:r>
            <a:endParaRPr lang="en-US" dirty="0"/>
          </a:p>
        </p:txBody>
      </p:sp>
      <p:sp>
        <p:nvSpPr>
          <p:cNvPr id="149" name="Text Placeholder 63">
            <a:extLst>
              <a:ext uri="{FF2B5EF4-FFF2-40B4-BE49-F238E27FC236}">
                <a16:creationId xmlns:a16="http://schemas.microsoft.com/office/drawing/2014/main" id="{1F14DE70-6C69-40C0-ADEB-D73646CCF4C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665978" y="3056070"/>
            <a:ext cx="6860044" cy="669562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itchFamily="34"/>
              <a:buNone/>
              <a:tabLst/>
              <a:defRPr sz="2000">
                <a:solidFill>
                  <a:schemeClr val="bg1"/>
                </a:solidFill>
                <a:latin typeface="Neo Sans Std" panose="020B050403050404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itchFamily="34"/>
              <a:buNone/>
              <a:tabLst/>
              <a:defRPr/>
            </a:pPr>
            <a:r>
              <a:rPr lang="nb-NO" dirty="0" err="1"/>
              <a:t>Description</a:t>
            </a:r>
            <a:r>
              <a:rPr lang="nb-NO" dirty="0"/>
              <a:t> (e.g. </a:t>
            </a:r>
            <a:r>
              <a:rPr lang="en-US" dirty="0"/>
              <a:t>Cost efficient standard solution for grocery, convenience, fashion/sports and specialist trade</a:t>
            </a:r>
            <a:r>
              <a:rPr lang="nb-NO" dirty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4284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in Produ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Rounded Rectangle 153">
            <a:extLst>
              <a:ext uri="{FF2B5EF4-FFF2-40B4-BE49-F238E27FC236}">
                <a16:creationId xmlns:a16="http://schemas.microsoft.com/office/drawing/2014/main" id="{496C2F92-C2C1-4F6C-A7EA-5DBEEE3F5F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501" b="2501"/>
          <a:stretch>
            <a:fillRect/>
          </a:stretch>
        </p:blipFill>
        <p:spPr>
          <a:xfrm>
            <a:off x="295067" y="310457"/>
            <a:ext cx="11582403" cy="62713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7" name="Cube 10">
            <a:extLst>
              <a:ext uri="{FF2B5EF4-FFF2-40B4-BE49-F238E27FC236}">
                <a16:creationId xmlns:a16="http://schemas.microsoft.com/office/drawing/2014/main" id="{A9E57498-BBB5-449D-9465-A0E934B41F90}"/>
              </a:ext>
            </a:extLst>
          </p:cNvPr>
          <p:cNvSpPr/>
          <p:nvPr userDrawn="1"/>
        </p:nvSpPr>
        <p:spPr>
          <a:xfrm>
            <a:off x="11176692" y="31045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8" name="Cube 11">
            <a:extLst>
              <a:ext uri="{FF2B5EF4-FFF2-40B4-BE49-F238E27FC236}">
                <a16:creationId xmlns:a16="http://schemas.microsoft.com/office/drawing/2014/main" id="{096C6EA9-5755-42BA-A307-8626F3FB220A}"/>
              </a:ext>
            </a:extLst>
          </p:cNvPr>
          <p:cNvSpPr/>
          <p:nvPr userDrawn="1"/>
        </p:nvSpPr>
        <p:spPr>
          <a:xfrm>
            <a:off x="10428759" y="105839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9" name="Cube 12">
            <a:extLst>
              <a:ext uri="{FF2B5EF4-FFF2-40B4-BE49-F238E27FC236}">
                <a16:creationId xmlns:a16="http://schemas.microsoft.com/office/drawing/2014/main" id="{9D05FA77-CC32-4995-98AE-D10171E6BFC6}"/>
              </a:ext>
            </a:extLst>
          </p:cNvPr>
          <p:cNvSpPr/>
          <p:nvPr userDrawn="1"/>
        </p:nvSpPr>
        <p:spPr>
          <a:xfrm>
            <a:off x="9680825" y="18063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0" name="Cube 13">
            <a:extLst>
              <a:ext uri="{FF2B5EF4-FFF2-40B4-BE49-F238E27FC236}">
                <a16:creationId xmlns:a16="http://schemas.microsoft.com/office/drawing/2014/main" id="{4A41F2D2-0674-4814-90FE-C5A970409714}"/>
              </a:ext>
            </a:extLst>
          </p:cNvPr>
          <p:cNvSpPr/>
          <p:nvPr userDrawn="1"/>
        </p:nvSpPr>
        <p:spPr>
          <a:xfrm>
            <a:off x="8184958" y="330219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1" name="Cube 14">
            <a:extLst>
              <a:ext uri="{FF2B5EF4-FFF2-40B4-BE49-F238E27FC236}">
                <a16:creationId xmlns:a16="http://schemas.microsoft.com/office/drawing/2014/main" id="{5E0A78D2-534B-4F7B-8B11-DC6FA7382E6F}"/>
              </a:ext>
            </a:extLst>
          </p:cNvPr>
          <p:cNvSpPr/>
          <p:nvPr userDrawn="1"/>
        </p:nvSpPr>
        <p:spPr>
          <a:xfrm>
            <a:off x="7437025" y="40501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2" name="Cube 15">
            <a:extLst>
              <a:ext uri="{FF2B5EF4-FFF2-40B4-BE49-F238E27FC236}">
                <a16:creationId xmlns:a16="http://schemas.microsoft.com/office/drawing/2014/main" id="{0180D763-353C-41C2-8865-DD7BEBEC6446}"/>
              </a:ext>
            </a:extLst>
          </p:cNvPr>
          <p:cNvSpPr/>
          <p:nvPr userDrawn="1"/>
        </p:nvSpPr>
        <p:spPr>
          <a:xfrm>
            <a:off x="6689092" y="479805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3" name="Cube 16">
            <a:extLst>
              <a:ext uri="{FF2B5EF4-FFF2-40B4-BE49-F238E27FC236}">
                <a16:creationId xmlns:a16="http://schemas.microsoft.com/office/drawing/2014/main" id="{15D5D1DF-2CB5-45C7-89C6-1A4BD032E899}"/>
              </a:ext>
            </a:extLst>
          </p:cNvPr>
          <p:cNvSpPr/>
          <p:nvPr userDrawn="1"/>
        </p:nvSpPr>
        <p:spPr>
          <a:xfrm>
            <a:off x="5941158" y="554599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4" name="Cube 17">
            <a:extLst>
              <a:ext uri="{FF2B5EF4-FFF2-40B4-BE49-F238E27FC236}">
                <a16:creationId xmlns:a16="http://schemas.microsoft.com/office/drawing/2014/main" id="{CF9804B5-B10E-4625-A13C-8A80D23E9CA6}"/>
              </a:ext>
            </a:extLst>
          </p:cNvPr>
          <p:cNvSpPr/>
          <p:nvPr userDrawn="1"/>
        </p:nvSpPr>
        <p:spPr>
          <a:xfrm>
            <a:off x="5193225" y="62939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5" name="Cube 18">
            <a:extLst>
              <a:ext uri="{FF2B5EF4-FFF2-40B4-BE49-F238E27FC236}">
                <a16:creationId xmlns:a16="http://schemas.microsoft.com/office/drawing/2014/main" id="{5B2FF8A2-7D7E-4EF2-960C-F59ADA3BF7DF}"/>
              </a:ext>
            </a:extLst>
          </p:cNvPr>
          <p:cNvSpPr/>
          <p:nvPr userDrawn="1"/>
        </p:nvSpPr>
        <p:spPr>
          <a:xfrm>
            <a:off x="4445291" y="70418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6" name="Cube 19">
            <a:extLst>
              <a:ext uri="{FF2B5EF4-FFF2-40B4-BE49-F238E27FC236}">
                <a16:creationId xmlns:a16="http://schemas.microsoft.com/office/drawing/2014/main" id="{B551B313-1BB8-4159-9635-22B5CEAAA2F6}"/>
              </a:ext>
            </a:extLst>
          </p:cNvPr>
          <p:cNvSpPr/>
          <p:nvPr userDrawn="1"/>
        </p:nvSpPr>
        <p:spPr>
          <a:xfrm>
            <a:off x="3697358" y="778979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7" name="Cube 20">
            <a:extLst>
              <a:ext uri="{FF2B5EF4-FFF2-40B4-BE49-F238E27FC236}">
                <a16:creationId xmlns:a16="http://schemas.microsoft.com/office/drawing/2014/main" id="{BD657C22-1928-4DE1-A2E8-82DA8F0608F1}"/>
              </a:ext>
            </a:extLst>
          </p:cNvPr>
          <p:cNvSpPr/>
          <p:nvPr userDrawn="1"/>
        </p:nvSpPr>
        <p:spPr>
          <a:xfrm>
            <a:off x="10988043" y="16165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8" name="Cube 21">
            <a:extLst>
              <a:ext uri="{FF2B5EF4-FFF2-40B4-BE49-F238E27FC236}">
                <a16:creationId xmlns:a16="http://schemas.microsoft.com/office/drawing/2014/main" id="{9C4528AA-FD6C-4A21-B696-543637051B3C}"/>
              </a:ext>
            </a:extLst>
          </p:cNvPr>
          <p:cNvSpPr/>
          <p:nvPr userDrawn="1"/>
        </p:nvSpPr>
        <p:spPr>
          <a:xfrm>
            <a:off x="10240109" y="23645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9" name="Cube 22">
            <a:extLst>
              <a:ext uri="{FF2B5EF4-FFF2-40B4-BE49-F238E27FC236}">
                <a16:creationId xmlns:a16="http://schemas.microsoft.com/office/drawing/2014/main" id="{9A6FD0EC-04DE-4C7D-B313-91B926BE2997}"/>
              </a:ext>
            </a:extLst>
          </p:cNvPr>
          <p:cNvSpPr/>
          <p:nvPr userDrawn="1"/>
        </p:nvSpPr>
        <p:spPr>
          <a:xfrm>
            <a:off x="9492176" y="31124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0" name="Cube 23">
            <a:extLst>
              <a:ext uri="{FF2B5EF4-FFF2-40B4-BE49-F238E27FC236}">
                <a16:creationId xmlns:a16="http://schemas.microsoft.com/office/drawing/2014/main" id="{E3B80B17-D60C-4158-B544-0B626103F691}"/>
              </a:ext>
            </a:extLst>
          </p:cNvPr>
          <p:cNvSpPr/>
          <p:nvPr userDrawn="1"/>
        </p:nvSpPr>
        <p:spPr>
          <a:xfrm>
            <a:off x="8744242" y="38603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1" name="Cube 24">
            <a:extLst>
              <a:ext uri="{FF2B5EF4-FFF2-40B4-BE49-F238E27FC236}">
                <a16:creationId xmlns:a16="http://schemas.microsoft.com/office/drawing/2014/main" id="{B37D9C5F-142A-4524-A09B-B16E88BACDB3}"/>
              </a:ext>
            </a:extLst>
          </p:cNvPr>
          <p:cNvSpPr/>
          <p:nvPr userDrawn="1"/>
        </p:nvSpPr>
        <p:spPr>
          <a:xfrm>
            <a:off x="7996309" y="46083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2" name="Cube 25">
            <a:extLst>
              <a:ext uri="{FF2B5EF4-FFF2-40B4-BE49-F238E27FC236}">
                <a16:creationId xmlns:a16="http://schemas.microsoft.com/office/drawing/2014/main" id="{86F8FD8F-58F0-419C-BDBD-501D17E66FFC}"/>
              </a:ext>
            </a:extLst>
          </p:cNvPr>
          <p:cNvSpPr/>
          <p:nvPr userDrawn="1"/>
        </p:nvSpPr>
        <p:spPr>
          <a:xfrm>
            <a:off x="7248375" y="53562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3" name="Cube 26">
            <a:extLst>
              <a:ext uri="{FF2B5EF4-FFF2-40B4-BE49-F238E27FC236}">
                <a16:creationId xmlns:a16="http://schemas.microsoft.com/office/drawing/2014/main" id="{CC25DEDF-A39F-4B74-879D-9BC4D1881A5D}"/>
              </a:ext>
            </a:extLst>
          </p:cNvPr>
          <p:cNvSpPr/>
          <p:nvPr userDrawn="1"/>
        </p:nvSpPr>
        <p:spPr>
          <a:xfrm>
            <a:off x="6500442" y="610419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4" name="Cube 27">
            <a:extLst>
              <a:ext uri="{FF2B5EF4-FFF2-40B4-BE49-F238E27FC236}">
                <a16:creationId xmlns:a16="http://schemas.microsoft.com/office/drawing/2014/main" id="{EE898346-14EE-4C79-92A4-F7B353218E86}"/>
              </a:ext>
            </a:extLst>
          </p:cNvPr>
          <p:cNvSpPr/>
          <p:nvPr userDrawn="1"/>
        </p:nvSpPr>
        <p:spPr>
          <a:xfrm>
            <a:off x="5752508" y="68521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5" name="Cube 28">
            <a:extLst>
              <a:ext uri="{FF2B5EF4-FFF2-40B4-BE49-F238E27FC236}">
                <a16:creationId xmlns:a16="http://schemas.microsoft.com/office/drawing/2014/main" id="{0BB7E77C-2D1A-49F8-A195-E569177779D3}"/>
              </a:ext>
            </a:extLst>
          </p:cNvPr>
          <p:cNvSpPr/>
          <p:nvPr userDrawn="1"/>
        </p:nvSpPr>
        <p:spPr>
          <a:xfrm>
            <a:off x="5004575" y="76000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6" name="Cube 29">
            <a:extLst>
              <a:ext uri="{FF2B5EF4-FFF2-40B4-BE49-F238E27FC236}">
                <a16:creationId xmlns:a16="http://schemas.microsoft.com/office/drawing/2014/main" id="{F1C6369A-A37E-42C7-B0A9-9FCB67701515}"/>
              </a:ext>
            </a:extLst>
          </p:cNvPr>
          <p:cNvSpPr/>
          <p:nvPr userDrawn="1"/>
        </p:nvSpPr>
        <p:spPr>
          <a:xfrm>
            <a:off x="4256641" y="834799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7" name="Cube 30">
            <a:extLst>
              <a:ext uri="{FF2B5EF4-FFF2-40B4-BE49-F238E27FC236}">
                <a16:creationId xmlns:a16="http://schemas.microsoft.com/office/drawing/2014/main" id="{954CF964-B777-45E7-B035-73973D1F41B8}"/>
              </a:ext>
            </a:extLst>
          </p:cNvPr>
          <p:cNvSpPr/>
          <p:nvPr userDrawn="1"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8" name="Cube 31">
            <a:extLst>
              <a:ext uri="{FF2B5EF4-FFF2-40B4-BE49-F238E27FC236}">
                <a16:creationId xmlns:a16="http://schemas.microsoft.com/office/drawing/2014/main" id="{CE90F02E-DB3D-4A8D-BF0A-C510BEB8F19C}"/>
              </a:ext>
            </a:extLst>
          </p:cNvPr>
          <p:cNvSpPr/>
          <p:nvPr userDrawn="1"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9" name="Cube 32">
            <a:extLst>
              <a:ext uri="{FF2B5EF4-FFF2-40B4-BE49-F238E27FC236}">
                <a16:creationId xmlns:a16="http://schemas.microsoft.com/office/drawing/2014/main" id="{28396766-0B90-46FB-9283-312D73D77C0B}"/>
              </a:ext>
            </a:extLst>
          </p:cNvPr>
          <p:cNvSpPr/>
          <p:nvPr userDrawn="1"/>
        </p:nvSpPr>
        <p:spPr>
          <a:xfrm>
            <a:off x="11735976" y="86866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0" name="Cube 33">
            <a:extLst>
              <a:ext uri="{FF2B5EF4-FFF2-40B4-BE49-F238E27FC236}">
                <a16:creationId xmlns:a16="http://schemas.microsoft.com/office/drawing/2014/main" id="{E417FFE9-4493-475C-9537-D7851C437288}"/>
              </a:ext>
            </a:extLst>
          </p:cNvPr>
          <p:cNvSpPr/>
          <p:nvPr userDrawn="1"/>
        </p:nvSpPr>
        <p:spPr>
          <a:xfrm>
            <a:off x="11547317" y="218100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1" name="Cube 34">
            <a:extLst>
              <a:ext uri="{FF2B5EF4-FFF2-40B4-BE49-F238E27FC236}">
                <a16:creationId xmlns:a16="http://schemas.microsoft.com/office/drawing/2014/main" id="{1DBCF591-156B-4138-8073-2E8A606AD98B}"/>
              </a:ext>
            </a:extLst>
          </p:cNvPr>
          <p:cNvSpPr/>
          <p:nvPr userDrawn="1"/>
        </p:nvSpPr>
        <p:spPr>
          <a:xfrm>
            <a:off x="10799393" y="292821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2" name="Cube 35">
            <a:extLst>
              <a:ext uri="{FF2B5EF4-FFF2-40B4-BE49-F238E27FC236}">
                <a16:creationId xmlns:a16="http://schemas.microsoft.com/office/drawing/2014/main" id="{AD821DEF-80D2-471F-B86C-9383AF5A7CE0}"/>
              </a:ext>
            </a:extLst>
          </p:cNvPr>
          <p:cNvSpPr/>
          <p:nvPr userDrawn="1"/>
        </p:nvSpPr>
        <p:spPr>
          <a:xfrm>
            <a:off x="10051450" y="36754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3" name="Cube 36">
            <a:extLst>
              <a:ext uri="{FF2B5EF4-FFF2-40B4-BE49-F238E27FC236}">
                <a16:creationId xmlns:a16="http://schemas.microsoft.com/office/drawing/2014/main" id="{42408B5A-CC58-40B9-8327-EA7BC9F1873A}"/>
              </a:ext>
            </a:extLst>
          </p:cNvPr>
          <p:cNvSpPr/>
          <p:nvPr userDrawn="1"/>
        </p:nvSpPr>
        <p:spPr>
          <a:xfrm>
            <a:off x="9303517" y="442265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4" name="Cube 37">
            <a:extLst>
              <a:ext uri="{FF2B5EF4-FFF2-40B4-BE49-F238E27FC236}">
                <a16:creationId xmlns:a16="http://schemas.microsoft.com/office/drawing/2014/main" id="{65809017-BD62-4C98-A1D8-F78B68BA3DEF}"/>
              </a:ext>
            </a:extLst>
          </p:cNvPr>
          <p:cNvSpPr/>
          <p:nvPr userDrawn="1"/>
        </p:nvSpPr>
        <p:spPr>
          <a:xfrm>
            <a:off x="8555583" y="51698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5" name="Cube 38">
            <a:extLst>
              <a:ext uri="{FF2B5EF4-FFF2-40B4-BE49-F238E27FC236}">
                <a16:creationId xmlns:a16="http://schemas.microsoft.com/office/drawing/2014/main" id="{B4A2F34F-1E3B-4B5D-89C8-D4D0D689A50B}"/>
              </a:ext>
            </a:extLst>
          </p:cNvPr>
          <p:cNvSpPr/>
          <p:nvPr userDrawn="1"/>
        </p:nvSpPr>
        <p:spPr>
          <a:xfrm>
            <a:off x="7807650" y="591708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6" name="Cube 39">
            <a:extLst>
              <a:ext uri="{FF2B5EF4-FFF2-40B4-BE49-F238E27FC236}">
                <a16:creationId xmlns:a16="http://schemas.microsoft.com/office/drawing/2014/main" id="{07640296-8915-4C99-AB86-505D44DDB7BA}"/>
              </a:ext>
            </a:extLst>
          </p:cNvPr>
          <p:cNvSpPr/>
          <p:nvPr userDrawn="1"/>
        </p:nvSpPr>
        <p:spPr>
          <a:xfrm>
            <a:off x="7059716" y="666429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7" name="Cube 40">
            <a:extLst>
              <a:ext uri="{FF2B5EF4-FFF2-40B4-BE49-F238E27FC236}">
                <a16:creationId xmlns:a16="http://schemas.microsoft.com/office/drawing/2014/main" id="{743E8AB4-DD4D-41CF-B29B-EF8DE6F5E833}"/>
              </a:ext>
            </a:extLst>
          </p:cNvPr>
          <p:cNvSpPr/>
          <p:nvPr userDrawn="1"/>
        </p:nvSpPr>
        <p:spPr>
          <a:xfrm>
            <a:off x="6311783" y="741150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8" name="Cube 41">
            <a:extLst>
              <a:ext uri="{FF2B5EF4-FFF2-40B4-BE49-F238E27FC236}">
                <a16:creationId xmlns:a16="http://schemas.microsoft.com/office/drawing/2014/main" id="{460187E2-B9DA-4585-9C9B-31A58292998E}"/>
              </a:ext>
            </a:extLst>
          </p:cNvPr>
          <p:cNvSpPr/>
          <p:nvPr userDrawn="1"/>
        </p:nvSpPr>
        <p:spPr>
          <a:xfrm>
            <a:off x="11358667" y="349960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9" name="Cube 42">
            <a:extLst>
              <a:ext uri="{FF2B5EF4-FFF2-40B4-BE49-F238E27FC236}">
                <a16:creationId xmlns:a16="http://schemas.microsoft.com/office/drawing/2014/main" id="{3B39D59A-9C40-4417-AFC5-2236D4B7DC8C}"/>
              </a:ext>
            </a:extLst>
          </p:cNvPr>
          <p:cNvSpPr/>
          <p:nvPr userDrawn="1"/>
        </p:nvSpPr>
        <p:spPr>
          <a:xfrm>
            <a:off x="10610734" y="423840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0" name="Cube 43">
            <a:extLst>
              <a:ext uri="{FF2B5EF4-FFF2-40B4-BE49-F238E27FC236}">
                <a16:creationId xmlns:a16="http://schemas.microsoft.com/office/drawing/2014/main" id="{57D07271-B31A-4075-8517-27E2EB9670DA}"/>
              </a:ext>
            </a:extLst>
          </p:cNvPr>
          <p:cNvSpPr/>
          <p:nvPr userDrawn="1"/>
        </p:nvSpPr>
        <p:spPr>
          <a:xfrm>
            <a:off x="9866138" y="498561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1" name="Cube 44">
            <a:extLst>
              <a:ext uri="{FF2B5EF4-FFF2-40B4-BE49-F238E27FC236}">
                <a16:creationId xmlns:a16="http://schemas.microsoft.com/office/drawing/2014/main" id="{C57628C1-BF86-41BB-9CB3-FCB17899DE68}"/>
              </a:ext>
            </a:extLst>
          </p:cNvPr>
          <p:cNvSpPr/>
          <p:nvPr userDrawn="1"/>
        </p:nvSpPr>
        <p:spPr>
          <a:xfrm>
            <a:off x="9121542" y="57328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2" name="Cube 45">
            <a:extLst>
              <a:ext uri="{FF2B5EF4-FFF2-40B4-BE49-F238E27FC236}">
                <a16:creationId xmlns:a16="http://schemas.microsoft.com/office/drawing/2014/main" id="{B1F88B1D-FF0E-41E1-885D-ADB13E1A9047}"/>
              </a:ext>
            </a:extLst>
          </p:cNvPr>
          <p:cNvSpPr/>
          <p:nvPr userDrawn="1"/>
        </p:nvSpPr>
        <p:spPr>
          <a:xfrm>
            <a:off x="8376946" y="648005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3" name="Cube 46">
            <a:extLst>
              <a:ext uri="{FF2B5EF4-FFF2-40B4-BE49-F238E27FC236}">
                <a16:creationId xmlns:a16="http://schemas.microsoft.com/office/drawing/2014/main" id="{E18EEA0E-4B5E-4CDE-9DA0-6C2705E36034}"/>
              </a:ext>
            </a:extLst>
          </p:cNvPr>
          <p:cNvSpPr/>
          <p:nvPr userDrawn="1"/>
        </p:nvSpPr>
        <p:spPr>
          <a:xfrm>
            <a:off x="7632350" y="72272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4" name="Cube 47">
            <a:extLst>
              <a:ext uri="{FF2B5EF4-FFF2-40B4-BE49-F238E27FC236}">
                <a16:creationId xmlns:a16="http://schemas.microsoft.com/office/drawing/2014/main" id="{163D9BCC-A9EB-4C6C-B948-E49ABD56EBCA}"/>
              </a:ext>
            </a:extLst>
          </p:cNvPr>
          <p:cNvSpPr/>
          <p:nvPr userDrawn="1"/>
        </p:nvSpPr>
        <p:spPr>
          <a:xfrm>
            <a:off x="11173355" y="479661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5" name="Cube 48">
            <a:extLst>
              <a:ext uri="{FF2B5EF4-FFF2-40B4-BE49-F238E27FC236}">
                <a16:creationId xmlns:a16="http://schemas.microsoft.com/office/drawing/2014/main" id="{E4622259-3EF3-4C6F-98A5-D7A5FECC0B61}"/>
              </a:ext>
            </a:extLst>
          </p:cNvPr>
          <p:cNvSpPr/>
          <p:nvPr userDrawn="1"/>
        </p:nvSpPr>
        <p:spPr>
          <a:xfrm>
            <a:off x="11917951" y="405780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6" name="Cube 49">
            <a:extLst>
              <a:ext uri="{FF2B5EF4-FFF2-40B4-BE49-F238E27FC236}">
                <a16:creationId xmlns:a16="http://schemas.microsoft.com/office/drawing/2014/main" id="{322E31F2-8546-46F7-BC7A-B1AB4A870E7C}"/>
              </a:ext>
            </a:extLst>
          </p:cNvPr>
          <p:cNvSpPr/>
          <p:nvPr userDrawn="1"/>
        </p:nvSpPr>
        <p:spPr>
          <a:xfrm>
            <a:off x="10436687" y="554383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7" name="Cube 50">
            <a:extLst>
              <a:ext uri="{FF2B5EF4-FFF2-40B4-BE49-F238E27FC236}">
                <a16:creationId xmlns:a16="http://schemas.microsoft.com/office/drawing/2014/main" id="{82A31C28-CDC3-47DC-95A7-16DF0B3FA09F}"/>
              </a:ext>
            </a:extLst>
          </p:cNvPr>
          <p:cNvSpPr/>
          <p:nvPr userDrawn="1"/>
        </p:nvSpPr>
        <p:spPr>
          <a:xfrm>
            <a:off x="9700028" y="629104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8" name="Cube 51">
            <a:extLst>
              <a:ext uri="{FF2B5EF4-FFF2-40B4-BE49-F238E27FC236}">
                <a16:creationId xmlns:a16="http://schemas.microsoft.com/office/drawing/2014/main" id="{5B4B7E33-05D9-4CA9-8B8E-A828F1DB165C}"/>
              </a:ext>
            </a:extLst>
          </p:cNvPr>
          <p:cNvSpPr/>
          <p:nvPr userDrawn="1"/>
        </p:nvSpPr>
        <p:spPr>
          <a:xfrm>
            <a:off x="8963360" y="703826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9" name="Cube 52">
            <a:extLst>
              <a:ext uri="{FF2B5EF4-FFF2-40B4-BE49-F238E27FC236}">
                <a16:creationId xmlns:a16="http://schemas.microsoft.com/office/drawing/2014/main" id="{58C7924B-B1C3-4B68-8757-00E73DB14810}"/>
              </a:ext>
            </a:extLst>
          </p:cNvPr>
          <p:cNvSpPr/>
          <p:nvPr userDrawn="1"/>
        </p:nvSpPr>
        <p:spPr>
          <a:xfrm>
            <a:off x="11732638" y="536350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0" name="Cube 53">
            <a:extLst>
              <a:ext uri="{FF2B5EF4-FFF2-40B4-BE49-F238E27FC236}">
                <a16:creationId xmlns:a16="http://schemas.microsoft.com/office/drawing/2014/main" id="{1AB9A286-7BBE-4F49-BEE7-B8499FA0B03F}"/>
              </a:ext>
            </a:extLst>
          </p:cNvPr>
          <p:cNvSpPr/>
          <p:nvPr userDrawn="1"/>
        </p:nvSpPr>
        <p:spPr>
          <a:xfrm>
            <a:off x="10988043" y="611143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1" name="Cube 54">
            <a:extLst>
              <a:ext uri="{FF2B5EF4-FFF2-40B4-BE49-F238E27FC236}">
                <a16:creationId xmlns:a16="http://schemas.microsoft.com/office/drawing/2014/main" id="{902A02FC-EB72-4607-9894-3A3FEF9F63B4}"/>
              </a:ext>
            </a:extLst>
          </p:cNvPr>
          <p:cNvSpPr/>
          <p:nvPr userDrawn="1"/>
        </p:nvSpPr>
        <p:spPr>
          <a:xfrm>
            <a:off x="10243447" y="685937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2" name="Cube 55">
            <a:extLst>
              <a:ext uri="{FF2B5EF4-FFF2-40B4-BE49-F238E27FC236}">
                <a16:creationId xmlns:a16="http://schemas.microsoft.com/office/drawing/2014/main" id="{7B852830-1C4E-4244-9BB3-83788C1C0767}"/>
              </a:ext>
            </a:extLst>
          </p:cNvPr>
          <p:cNvSpPr/>
          <p:nvPr userDrawn="1"/>
        </p:nvSpPr>
        <p:spPr>
          <a:xfrm>
            <a:off x="11542727" y="667702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3" name="Cube 56">
            <a:extLst>
              <a:ext uri="{FF2B5EF4-FFF2-40B4-BE49-F238E27FC236}">
                <a16:creationId xmlns:a16="http://schemas.microsoft.com/office/drawing/2014/main" id="{CD6D5D23-ED27-4A83-BDFD-A7BC44968DCA}"/>
              </a:ext>
            </a:extLst>
          </p:cNvPr>
          <p:cNvSpPr/>
          <p:nvPr userDrawn="1"/>
        </p:nvSpPr>
        <p:spPr>
          <a:xfrm>
            <a:off x="12097420" y="724260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4" name="Cube 57">
            <a:extLst>
              <a:ext uri="{FF2B5EF4-FFF2-40B4-BE49-F238E27FC236}">
                <a16:creationId xmlns:a16="http://schemas.microsoft.com/office/drawing/2014/main" id="{25C75D6E-4569-4A9D-AED6-8E3D6BD653D2}"/>
              </a:ext>
            </a:extLst>
          </p:cNvPr>
          <p:cNvSpPr/>
          <p:nvPr userDrawn="1"/>
        </p:nvSpPr>
        <p:spPr>
          <a:xfrm>
            <a:off x="12277731" y="593460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5" name="Cube 58">
            <a:extLst>
              <a:ext uri="{FF2B5EF4-FFF2-40B4-BE49-F238E27FC236}">
                <a16:creationId xmlns:a16="http://schemas.microsoft.com/office/drawing/2014/main" id="{6C4C5E14-E6D5-4B7E-9071-AC3500FB50FD}"/>
              </a:ext>
            </a:extLst>
          </p:cNvPr>
          <p:cNvSpPr/>
          <p:nvPr userDrawn="1"/>
        </p:nvSpPr>
        <p:spPr>
          <a:xfrm>
            <a:off x="9866138" y="50017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6" name="Cube 59">
            <a:extLst>
              <a:ext uri="{FF2B5EF4-FFF2-40B4-BE49-F238E27FC236}">
                <a16:creationId xmlns:a16="http://schemas.microsoft.com/office/drawing/2014/main" id="{BD4A7BAB-D551-428A-B4A7-291CAD3B51F0}"/>
              </a:ext>
            </a:extLst>
          </p:cNvPr>
          <p:cNvSpPr/>
          <p:nvPr userDrawn="1"/>
        </p:nvSpPr>
        <p:spPr>
          <a:xfrm>
            <a:off x="6874404" y="347861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7" name="Cube 60">
            <a:extLst>
              <a:ext uri="{FF2B5EF4-FFF2-40B4-BE49-F238E27FC236}">
                <a16:creationId xmlns:a16="http://schemas.microsoft.com/office/drawing/2014/main" id="{21D1144E-EC5F-40DD-BFCF-EDC840B77AA8}"/>
              </a:ext>
            </a:extLst>
          </p:cNvPr>
          <p:cNvSpPr/>
          <p:nvPr userDrawn="1"/>
        </p:nvSpPr>
        <p:spPr>
          <a:xfrm>
            <a:off x="6126470" y="422322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8" name="Cube 61">
            <a:extLst>
              <a:ext uri="{FF2B5EF4-FFF2-40B4-BE49-F238E27FC236}">
                <a16:creationId xmlns:a16="http://schemas.microsoft.com/office/drawing/2014/main" id="{EAD82359-3AF0-4B28-A02D-3B293456A38A}"/>
              </a:ext>
            </a:extLst>
          </p:cNvPr>
          <p:cNvSpPr/>
          <p:nvPr userDrawn="1"/>
        </p:nvSpPr>
        <p:spPr>
          <a:xfrm>
            <a:off x="5378537" y="496782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9" name="Cube 62">
            <a:extLst>
              <a:ext uri="{FF2B5EF4-FFF2-40B4-BE49-F238E27FC236}">
                <a16:creationId xmlns:a16="http://schemas.microsoft.com/office/drawing/2014/main" id="{AB0EC6B4-4563-4C05-BA19-EC65E690F0A1}"/>
              </a:ext>
            </a:extLst>
          </p:cNvPr>
          <p:cNvSpPr/>
          <p:nvPr userDrawn="1"/>
        </p:nvSpPr>
        <p:spPr>
          <a:xfrm>
            <a:off x="4630603" y="57124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0" name="Cube 63">
            <a:extLst>
              <a:ext uri="{FF2B5EF4-FFF2-40B4-BE49-F238E27FC236}">
                <a16:creationId xmlns:a16="http://schemas.microsoft.com/office/drawing/2014/main" id="{D7D88026-67B0-4800-8C61-FBAF9BBEBDC6}"/>
              </a:ext>
            </a:extLst>
          </p:cNvPr>
          <p:cNvSpPr/>
          <p:nvPr userDrawn="1"/>
        </p:nvSpPr>
        <p:spPr>
          <a:xfrm>
            <a:off x="3882670" y="645704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1" name="Cube 64">
            <a:extLst>
              <a:ext uri="{FF2B5EF4-FFF2-40B4-BE49-F238E27FC236}">
                <a16:creationId xmlns:a16="http://schemas.microsoft.com/office/drawing/2014/main" id="{917A9809-1543-42DC-9281-F35BC2AD065E}"/>
              </a:ext>
            </a:extLst>
          </p:cNvPr>
          <p:cNvSpPr/>
          <p:nvPr userDrawn="1"/>
        </p:nvSpPr>
        <p:spPr>
          <a:xfrm>
            <a:off x="3134736" y="72016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2" name="Cube 65">
            <a:extLst>
              <a:ext uri="{FF2B5EF4-FFF2-40B4-BE49-F238E27FC236}">
                <a16:creationId xmlns:a16="http://schemas.microsoft.com/office/drawing/2014/main" id="{1DA8E5CD-4F01-4DA2-9F46-27085BB20E26}"/>
              </a:ext>
            </a:extLst>
          </p:cNvPr>
          <p:cNvSpPr/>
          <p:nvPr userDrawn="1"/>
        </p:nvSpPr>
        <p:spPr>
          <a:xfrm>
            <a:off x="2386803" y="794626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3" name="Cube 66">
            <a:extLst>
              <a:ext uri="{FF2B5EF4-FFF2-40B4-BE49-F238E27FC236}">
                <a16:creationId xmlns:a16="http://schemas.microsoft.com/office/drawing/2014/main" id="{AF50003D-91B8-4AC4-A38C-482D3237A3D2}"/>
              </a:ext>
            </a:extLst>
          </p:cNvPr>
          <p:cNvSpPr/>
          <p:nvPr userDrawn="1"/>
        </p:nvSpPr>
        <p:spPr>
          <a:xfrm>
            <a:off x="1638869" y="869086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4" name="Cube 67">
            <a:extLst>
              <a:ext uri="{FF2B5EF4-FFF2-40B4-BE49-F238E27FC236}">
                <a16:creationId xmlns:a16="http://schemas.microsoft.com/office/drawing/2014/main" id="{14C645C1-F57C-4834-B6E1-5B30AC4CF882}"/>
              </a:ext>
            </a:extLst>
          </p:cNvPr>
          <p:cNvSpPr/>
          <p:nvPr userDrawn="1"/>
        </p:nvSpPr>
        <p:spPr>
          <a:xfrm>
            <a:off x="10610734" y="-24561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5" name="Cube 68">
            <a:extLst>
              <a:ext uri="{FF2B5EF4-FFF2-40B4-BE49-F238E27FC236}">
                <a16:creationId xmlns:a16="http://schemas.microsoft.com/office/drawing/2014/main" id="{3E0208CD-EFAB-4A8D-85AC-FCB2DC2F22AB}"/>
              </a:ext>
            </a:extLst>
          </p:cNvPr>
          <p:cNvSpPr/>
          <p:nvPr userDrawn="1"/>
        </p:nvSpPr>
        <p:spPr>
          <a:xfrm>
            <a:off x="5557174" y="36832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6" name="Cube 69">
            <a:extLst>
              <a:ext uri="{FF2B5EF4-FFF2-40B4-BE49-F238E27FC236}">
                <a16:creationId xmlns:a16="http://schemas.microsoft.com/office/drawing/2014/main" id="{94330810-9F3F-4F87-8B8C-CF4E33C56AE0}"/>
              </a:ext>
            </a:extLst>
          </p:cNvPr>
          <p:cNvSpPr/>
          <p:nvPr userDrawn="1"/>
        </p:nvSpPr>
        <p:spPr>
          <a:xfrm>
            <a:off x="4809241" y="443083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7" name="Cube 70">
            <a:extLst>
              <a:ext uri="{FF2B5EF4-FFF2-40B4-BE49-F238E27FC236}">
                <a16:creationId xmlns:a16="http://schemas.microsoft.com/office/drawing/2014/main" id="{7691C19B-E01D-4E92-BC34-09B0357877D0}"/>
              </a:ext>
            </a:extLst>
          </p:cNvPr>
          <p:cNvSpPr/>
          <p:nvPr userDrawn="1"/>
        </p:nvSpPr>
        <p:spPr>
          <a:xfrm>
            <a:off x="4061307" y="517840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8" name="Cube 71">
            <a:extLst>
              <a:ext uri="{FF2B5EF4-FFF2-40B4-BE49-F238E27FC236}">
                <a16:creationId xmlns:a16="http://schemas.microsoft.com/office/drawing/2014/main" id="{1FD87222-9918-4213-B50C-713AA478B769}"/>
              </a:ext>
            </a:extLst>
          </p:cNvPr>
          <p:cNvSpPr/>
          <p:nvPr userDrawn="1"/>
        </p:nvSpPr>
        <p:spPr>
          <a:xfrm>
            <a:off x="2565440" y="667355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9" name="Cube 72">
            <a:extLst>
              <a:ext uri="{FF2B5EF4-FFF2-40B4-BE49-F238E27FC236}">
                <a16:creationId xmlns:a16="http://schemas.microsoft.com/office/drawing/2014/main" id="{A6404FF3-2DF2-4000-9186-B98F8281FD96}"/>
              </a:ext>
            </a:extLst>
          </p:cNvPr>
          <p:cNvSpPr/>
          <p:nvPr userDrawn="1"/>
        </p:nvSpPr>
        <p:spPr>
          <a:xfrm>
            <a:off x="1817507" y="74211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0" name="Date Placeholder 3">
            <a:extLst>
              <a:ext uri="{FF2B5EF4-FFF2-40B4-BE49-F238E27FC236}">
                <a16:creationId xmlns:a16="http://schemas.microsoft.com/office/drawing/2014/main" id="{6495C8B6-CB29-49E1-BA4F-EBF4310B203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846140" y="5734513"/>
            <a:ext cx="1251027" cy="365129"/>
          </a:xfrm>
        </p:spPr>
        <p:txBody>
          <a:bodyPr/>
          <a:lstStyle>
            <a:lvl1pPr>
              <a:defRPr sz="1600" b="1">
                <a:solidFill>
                  <a:srgbClr val="FFFFFF"/>
                </a:solidFill>
                <a:latin typeface="Neo Sans Std" pitchFamily="34"/>
              </a:defRPr>
            </a:lvl1pPr>
          </a:lstStyle>
          <a:p>
            <a:pPr lvl="0"/>
            <a:fld id="{FE64F61A-7FA1-451C-A895-318023386257}" type="datetime1">
              <a:rPr lang="en-US"/>
              <a:pPr lvl="0"/>
              <a:t>10/8/2023</a:t>
            </a:fld>
            <a:endParaRPr lang="en-US" dirty="0"/>
          </a:p>
        </p:txBody>
      </p:sp>
      <p:pic>
        <p:nvPicPr>
          <p:cNvPr id="141" name="Picture 77">
            <a:extLst>
              <a:ext uri="{FF2B5EF4-FFF2-40B4-BE49-F238E27FC236}">
                <a16:creationId xmlns:a16="http://schemas.microsoft.com/office/drawing/2014/main" id="{620A060F-DD03-48E2-B3EF-12F02608A74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>
          <a:xfrm>
            <a:off x="3320387" y="3618774"/>
            <a:ext cx="5781092" cy="332241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2" name="Picture Placeholder 5">
            <a:extLst>
              <a:ext uri="{FF2B5EF4-FFF2-40B4-BE49-F238E27FC236}">
                <a16:creationId xmlns:a16="http://schemas.microsoft.com/office/drawing/2014/main" id="{8F166A10-E39B-4DDA-8951-2DEA90F6C343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049841" y="3840672"/>
            <a:ext cx="4337154" cy="2703917"/>
          </a:xfrm>
        </p:spPr>
        <p:txBody>
          <a:bodyPr/>
          <a:lstStyle>
            <a:lvl1pPr marL="0" indent="0">
              <a:buNone/>
              <a:defRPr lang="nb-NO">
                <a:solidFill>
                  <a:srgbClr val="FFFFFF"/>
                </a:solidFill>
                <a:latin typeface="Neo Sans Std" pitchFamily="34"/>
              </a:defRPr>
            </a:lvl1pPr>
          </a:lstStyle>
          <a:p>
            <a:pPr lvl="0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3" name="Rectangle: Rounded Corners 75">
            <a:extLst>
              <a:ext uri="{FF2B5EF4-FFF2-40B4-BE49-F238E27FC236}">
                <a16:creationId xmlns:a16="http://schemas.microsoft.com/office/drawing/2014/main" id="{1EC6AAA2-CE62-45A5-AD05-8145DC4A5929}"/>
              </a:ext>
            </a:extLst>
          </p:cNvPr>
          <p:cNvSpPr/>
          <p:nvPr userDrawn="1"/>
        </p:nvSpPr>
        <p:spPr>
          <a:xfrm>
            <a:off x="10798135" y="705926"/>
            <a:ext cx="1853562" cy="692475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ACC292"/>
              </a:solidFill>
              <a:highlight>
                <a:srgbClr val="FFFF00"/>
              </a:highlight>
              <a:uFillTx/>
              <a:latin typeface="Calibri"/>
            </a:endParaRPr>
          </a:p>
        </p:txBody>
      </p:sp>
      <p:pic>
        <p:nvPicPr>
          <p:cNvPr id="144" name="Picture 79">
            <a:extLst>
              <a:ext uri="{FF2B5EF4-FFF2-40B4-BE49-F238E27FC236}">
                <a16:creationId xmlns:a16="http://schemas.microsoft.com/office/drawing/2014/main" id="{80AB09BD-A190-4D46-BA59-00545AD1C93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003066" y="800273"/>
            <a:ext cx="503780" cy="50378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5" name="Text Placeholder 2">
            <a:extLst>
              <a:ext uri="{FF2B5EF4-FFF2-40B4-BE49-F238E27FC236}">
                <a16:creationId xmlns:a16="http://schemas.microsoft.com/office/drawing/2014/main" id="{83395A65-C0ED-4C6B-B3F3-71CE1F6CACA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12995" y="2767852"/>
            <a:ext cx="5566011" cy="750887"/>
          </a:xfrm>
        </p:spPr>
        <p:txBody>
          <a:bodyPr>
            <a:noAutofit/>
          </a:bodyPr>
          <a:lstStyle>
            <a:lvl1pPr marL="0" indent="0" algn="ctr">
              <a:buNone/>
              <a:defRPr sz="5400">
                <a:solidFill>
                  <a:schemeClr val="bg1"/>
                </a:solidFill>
                <a:latin typeface="Neo Sans Std" panose="020B0504030504040204" pitchFamily="34" charset="0"/>
              </a:defRPr>
            </a:lvl1pPr>
          </a:lstStyle>
          <a:p>
            <a:pPr lvl="0"/>
            <a:r>
              <a:rPr lang="nb-NO" dirty="0"/>
              <a:t>Product </a:t>
            </a:r>
            <a:r>
              <a:rPr lang="nb-NO" dirty="0" err="1"/>
              <a:t>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432704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in Product with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Rounded Rectangle 153">
            <a:extLst>
              <a:ext uri="{FF2B5EF4-FFF2-40B4-BE49-F238E27FC236}">
                <a16:creationId xmlns:a16="http://schemas.microsoft.com/office/drawing/2014/main" id="{44FFD5D4-FE81-4813-860E-A784ECD6CC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501" b="2501"/>
          <a:stretch>
            <a:fillRect/>
          </a:stretch>
        </p:blipFill>
        <p:spPr>
          <a:xfrm>
            <a:off x="295067" y="310457"/>
            <a:ext cx="11582403" cy="62713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51" name="Cube 10">
            <a:extLst>
              <a:ext uri="{FF2B5EF4-FFF2-40B4-BE49-F238E27FC236}">
                <a16:creationId xmlns:a16="http://schemas.microsoft.com/office/drawing/2014/main" id="{9124480C-A10F-4FD1-BD90-9D632DAA26D2}"/>
              </a:ext>
            </a:extLst>
          </p:cNvPr>
          <p:cNvSpPr/>
          <p:nvPr userDrawn="1"/>
        </p:nvSpPr>
        <p:spPr>
          <a:xfrm>
            <a:off x="11176692" y="31045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2" name="Cube 11">
            <a:extLst>
              <a:ext uri="{FF2B5EF4-FFF2-40B4-BE49-F238E27FC236}">
                <a16:creationId xmlns:a16="http://schemas.microsoft.com/office/drawing/2014/main" id="{20AB20E1-7D3C-4C4E-ADF8-2F7F12D144E8}"/>
              </a:ext>
            </a:extLst>
          </p:cNvPr>
          <p:cNvSpPr/>
          <p:nvPr userDrawn="1"/>
        </p:nvSpPr>
        <p:spPr>
          <a:xfrm>
            <a:off x="10428759" y="105839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3" name="Cube 12">
            <a:extLst>
              <a:ext uri="{FF2B5EF4-FFF2-40B4-BE49-F238E27FC236}">
                <a16:creationId xmlns:a16="http://schemas.microsoft.com/office/drawing/2014/main" id="{077635AB-33A5-4336-866B-9A313F6BC46F}"/>
              </a:ext>
            </a:extLst>
          </p:cNvPr>
          <p:cNvSpPr/>
          <p:nvPr userDrawn="1"/>
        </p:nvSpPr>
        <p:spPr>
          <a:xfrm>
            <a:off x="9680825" y="18063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4" name="Cube 13">
            <a:extLst>
              <a:ext uri="{FF2B5EF4-FFF2-40B4-BE49-F238E27FC236}">
                <a16:creationId xmlns:a16="http://schemas.microsoft.com/office/drawing/2014/main" id="{8F92CFCF-FA53-486E-B8A6-95F412437F12}"/>
              </a:ext>
            </a:extLst>
          </p:cNvPr>
          <p:cNvSpPr/>
          <p:nvPr userDrawn="1"/>
        </p:nvSpPr>
        <p:spPr>
          <a:xfrm>
            <a:off x="8184958" y="330219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5" name="Cube 14">
            <a:extLst>
              <a:ext uri="{FF2B5EF4-FFF2-40B4-BE49-F238E27FC236}">
                <a16:creationId xmlns:a16="http://schemas.microsoft.com/office/drawing/2014/main" id="{D93DA228-C840-4578-8CDD-8CD3C0424297}"/>
              </a:ext>
            </a:extLst>
          </p:cNvPr>
          <p:cNvSpPr/>
          <p:nvPr userDrawn="1"/>
        </p:nvSpPr>
        <p:spPr>
          <a:xfrm>
            <a:off x="7437025" y="40501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6" name="Cube 15">
            <a:extLst>
              <a:ext uri="{FF2B5EF4-FFF2-40B4-BE49-F238E27FC236}">
                <a16:creationId xmlns:a16="http://schemas.microsoft.com/office/drawing/2014/main" id="{9F731FAB-0B73-461F-97F7-BAAB89707FB7}"/>
              </a:ext>
            </a:extLst>
          </p:cNvPr>
          <p:cNvSpPr/>
          <p:nvPr userDrawn="1"/>
        </p:nvSpPr>
        <p:spPr>
          <a:xfrm>
            <a:off x="6689092" y="479805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7" name="Cube 16">
            <a:extLst>
              <a:ext uri="{FF2B5EF4-FFF2-40B4-BE49-F238E27FC236}">
                <a16:creationId xmlns:a16="http://schemas.microsoft.com/office/drawing/2014/main" id="{5DBF6606-9850-4CCC-B3B2-899AD4F48585}"/>
              </a:ext>
            </a:extLst>
          </p:cNvPr>
          <p:cNvSpPr/>
          <p:nvPr userDrawn="1"/>
        </p:nvSpPr>
        <p:spPr>
          <a:xfrm>
            <a:off x="5941158" y="554599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8" name="Cube 17">
            <a:extLst>
              <a:ext uri="{FF2B5EF4-FFF2-40B4-BE49-F238E27FC236}">
                <a16:creationId xmlns:a16="http://schemas.microsoft.com/office/drawing/2014/main" id="{B451CBB2-C0F3-47EE-A497-A437C0307E5D}"/>
              </a:ext>
            </a:extLst>
          </p:cNvPr>
          <p:cNvSpPr/>
          <p:nvPr userDrawn="1"/>
        </p:nvSpPr>
        <p:spPr>
          <a:xfrm>
            <a:off x="5193225" y="62939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9" name="Cube 18">
            <a:extLst>
              <a:ext uri="{FF2B5EF4-FFF2-40B4-BE49-F238E27FC236}">
                <a16:creationId xmlns:a16="http://schemas.microsoft.com/office/drawing/2014/main" id="{4764C69A-8787-4BC1-B869-057CF2314257}"/>
              </a:ext>
            </a:extLst>
          </p:cNvPr>
          <p:cNvSpPr/>
          <p:nvPr userDrawn="1"/>
        </p:nvSpPr>
        <p:spPr>
          <a:xfrm>
            <a:off x="4445291" y="70418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0" name="Cube 19">
            <a:extLst>
              <a:ext uri="{FF2B5EF4-FFF2-40B4-BE49-F238E27FC236}">
                <a16:creationId xmlns:a16="http://schemas.microsoft.com/office/drawing/2014/main" id="{138A02FA-44FD-4369-BA67-9DD44CFF8048}"/>
              </a:ext>
            </a:extLst>
          </p:cNvPr>
          <p:cNvSpPr/>
          <p:nvPr userDrawn="1"/>
        </p:nvSpPr>
        <p:spPr>
          <a:xfrm>
            <a:off x="3697358" y="778979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1" name="Cube 20">
            <a:extLst>
              <a:ext uri="{FF2B5EF4-FFF2-40B4-BE49-F238E27FC236}">
                <a16:creationId xmlns:a16="http://schemas.microsoft.com/office/drawing/2014/main" id="{20978508-A16D-4DF7-A913-257CBE6EFE60}"/>
              </a:ext>
            </a:extLst>
          </p:cNvPr>
          <p:cNvSpPr/>
          <p:nvPr userDrawn="1"/>
        </p:nvSpPr>
        <p:spPr>
          <a:xfrm>
            <a:off x="10988043" y="16165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2" name="Cube 21">
            <a:extLst>
              <a:ext uri="{FF2B5EF4-FFF2-40B4-BE49-F238E27FC236}">
                <a16:creationId xmlns:a16="http://schemas.microsoft.com/office/drawing/2014/main" id="{9957C2F4-C5D6-4684-94E1-1DF8FF9AAB85}"/>
              </a:ext>
            </a:extLst>
          </p:cNvPr>
          <p:cNvSpPr/>
          <p:nvPr userDrawn="1"/>
        </p:nvSpPr>
        <p:spPr>
          <a:xfrm>
            <a:off x="10240109" y="23645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3" name="Cube 22">
            <a:extLst>
              <a:ext uri="{FF2B5EF4-FFF2-40B4-BE49-F238E27FC236}">
                <a16:creationId xmlns:a16="http://schemas.microsoft.com/office/drawing/2014/main" id="{BEBD8BC4-9E07-456B-90E9-88A41795F566}"/>
              </a:ext>
            </a:extLst>
          </p:cNvPr>
          <p:cNvSpPr/>
          <p:nvPr userDrawn="1"/>
        </p:nvSpPr>
        <p:spPr>
          <a:xfrm>
            <a:off x="9492176" y="31124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4" name="Cube 23">
            <a:extLst>
              <a:ext uri="{FF2B5EF4-FFF2-40B4-BE49-F238E27FC236}">
                <a16:creationId xmlns:a16="http://schemas.microsoft.com/office/drawing/2014/main" id="{F8B1CC94-C113-42A9-84F0-96FDF3307C2A}"/>
              </a:ext>
            </a:extLst>
          </p:cNvPr>
          <p:cNvSpPr/>
          <p:nvPr userDrawn="1"/>
        </p:nvSpPr>
        <p:spPr>
          <a:xfrm>
            <a:off x="8744242" y="38603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5" name="Cube 24">
            <a:extLst>
              <a:ext uri="{FF2B5EF4-FFF2-40B4-BE49-F238E27FC236}">
                <a16:creationId xmlns:a16="http://schemas.microsoft.com/office/drawing/2014/main" id="{2460739A-6C75-495B-98D5-FBE66F3FFAB0}"/>
              </a:ext>
            </a:extLst>
          </p:cNvPr>
          <p:cNvSpPr/>
          <p:nvPr userDrawn="1"/>
        </p:nvSpPr>
        <p:spPr>
          <a:xfrm>
            <a:off x="7996309" y="46083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6" name="Cube 25">
            <a:extLst>
              <a:ext uri="{FF2B5EF4-FFF2-40B4-BE49-F238E27FC236}">
                <a16:creationId xmlns:a16="http://schemas.microsoft.com/office/drawing/2014/main" id="{5EB5233B-5666-4871-977A-6B7BC424BCBC}"/>
              </a:ext>
            </a:extLst>
          </p:cNvPr>
          <p:cNvSpPr/>
          <p:nvPr userDrawn="1"/>
        </p:nvSpPr>
        <p:spPr>
          <a:xfrm>
            <a:off x="7248375" y="53562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7" name="Cube 26">
            <a:extLst>
              <a:ext uri="{FF2B5EF4-FFF2-40B4-BE49-F238E27FC236}">
                <a16:creationId xmlns:a16="http://schemas.microsoft.com/office/drawing/2014/main" id="{9DD7B047-65AC-4D1C-A6BB-CACB6053F806}"/>
              </a:ext>
            </a:extLst>
          </p:cNvPr>
          <p:cNvSpPr/>
          <p:nvPr userDrawn="1"/>
        </p:nvSpPr>
        <p:spPr>
          <a:xfrm>
            <a:off x="6500442" y="610419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8" name="Cube 27">
            <a:extLst>
              <a:ext uri="{FF2B5EF4-FFF2-40B4-BE49-F238E27FC236}">
                <a16:creationId xmlns:a16="http://schemas.microsoft.com/office/drawing/2014/main" id="{77A29E31-EF4F-45FC-B68C-8F88F514B274}"/>
              </a:ext>
            </a:extLst>
          </p:cNvPr>
          <p:cNvSpPr/>
          <p:nvPr userDrawn="1"/>
        </p:nvSpPr>
        <p:spPr>
          <a:xfrm>
            <a:off x="5752508" y="68521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9" name="Cube 28">
            <a:extLst>
              <a:ext uri="{FF2B5EF4-FFF2-40B4-BE49-F238E27FC236}">
                <a16:creationId xmlns:a16="http://schemas.microsoft.com/office/drawing/2014/main" id="{29643C31-4B9D-47DF-9BAE-15D8F227F850}"/>
              </a:ext>
            </a:extLst>
          </p:cNvPr>
          <p:cNvSpPr/>
          <p:nvPr userDrawn="1"/>
        </p:nvSpPr>
        <p:spPr>
          <a:xfrm>
            <a:off x="5004575" y="76000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0" name="Cube 29">
            <a:extLst>
              <a:ext uri="{FF2B5EF4-FFF2-40B4-BE49-F238E27FC236}">
                <a16:creationId xmlns:a16="http://schemas.microsoft.com/office/drawing/2014/main" id="{4EA84D66-77DA-4C90-BF50-F0A45DF554A8}"/>
              </a:ext>
            </a:extLst>
          </p:cNvPr>
          <p:cNvSpPr/>
          <p:nvPr userDrawn="1"/>
        </p:nvSpPr>
        <p:spPr>
          <a:xfrm>
            <a:off x="4256641" y="834799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1" name="Cube 30">
            <a:extLst>
              <a:ext uri="{FF2B5EF4-FFF2-40B4-BE49-F238E27FC236}">
                <a16:creationId xmlns:a16="http://schemas.microsoft.com/office/drawing/2014/main" id="{94252859-782D-4673-8A9A-DEFD77974C7F}"/>
              </a:ext>
            </a:extLst>
          </p:cNvPr>
          <p:cNvSpPr/>
          <p:nvPr userDrawn="1"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2" name="Cube 31">
            <a:extLst>
              <a:ext uri="{FF2B5EF4-FFF2-40B4-BE49-F238E27FC236}">
                <a16:creationId xmlns:a16="http://schemas.microsoft.com/office/drawing/2014/main" id="{C5AFCE72-B595-4B0E-A39B-87E205CD60BC}"/>
              </a:ext>
            </a:extLst>
          </p:cNvPr>
          <p:cNvSpPr/>
          <p:nvPr userDrawn="1"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3" name="Cube 32">
            <a:extLst>
              <a:ext uri="{FF2B5EF4-FFF2-40B4-BE49-F238E27FC236}">
                <a16:creationId xmlns:a16="http://schemas.microsoft.com/office/drawing/2014/main" id="{1103A242-C215-43E8-BF2F-03A326A60560}"/>
              </a:ext>
            </a:extLst>
          </p:cNvPr>
          <p:cNvSpPr/>
          <p:nvPr userDrawn="1"/>
        </p:nvSpPr>
        <p:spPr>
          <a:xfrm>
            <a:off x="11735976" y="86866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4" name="Cube 33">
            <a:extLst>
              <a:ext uri="{FF2B5EF4-FFF2-40B4-BE49-F238E27FC236}">
                <a16:creationId xmlns:a16="http://schemas.microsoft.com/office/drawing/2014/main" id="{1DB84DBC-0DCC-4B17-AD26-3F4C9E61502B}"/>
              </a:ext>
            </a:extLst>
          </p:cNvPr>
          <p:cNvSpPr/>
          <p:nvPr userDrawn="1"/>
        </p:nvSpPr>
        <p:spPr>
          <a:xfrm>
            <a:off x="11547317" y="218100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5" name="Cube 34">
            <a:extLst>
              <a:ext uri="{FF2B5EF4-FFF2-40B4-BE49-F238E27FC236}">
                <a16:creationId xmlns:a16="http://schemas.microsoft.com/office/drawing/2014/main" id="{15DF030F-0979-41E0-8942-4224E2291C86}"/>
              </a:ext>
            </a:extLst>
          </p:cNvPr>
          <p:cNvSpPr/>
          <p:nvPr userDrawn="1"/>
        </p:nvSpPr>
        <p:spPr>
          <a:xfrm>
            <a:off x="10799393" y="292821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6" name="Cube 35">
            <a:extLst>
              <a:ext uri="{FF2B5EF4-FFF2-40B4-BE49-F238E27FC236}">
                <a16:creationId xmlns:a16="http://schemas.microsoft.com/office/drawing/2014/main" id="{02739802-A99F-421D-B796-524241EE1347}"/>
              </a:ext>
            </a:extLst>
          </p:cNvPr>
          <p:cNvSpPr/>
          <p:nvPr userDrawn="1"/>
        </p:nvSpPr>
        <p:spPr>
          <a:xfrm>
            <a:off x="10051450" y="36754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7" name="Cube 36">
            <a:extLst>
              <a:ext uri="{FF2B5EF4-FFF2-40B4-BE49-F238E27FC236}">
                <a16:creationId xmlns:a16="http://schemas.microsoft.com/office/drawing/2014/main" id="{EDB0B824-0EF7-47AC-8C6E-AF06D10BAE8D}"/>
              </a:ext>
            </a:extLst>
          </p:cNvPr>
          <p:cNvSpPr/>
          <p:nvPr userDrawn="1"/>
        </p:nvSpPr>
        <p:spPr>
          <a:xfrm>
            <a:off x="9303517" y="442265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8" name="Cube 37">
            <a:extLst>
              <a:ext uri="{FF2B5EF4-FFF2-40B4-BE49-F238E27FC236}">
                <a16:creationId xmlns:a16="http://schemas.microsoft.com/office/drawing/2014/main" id="{A97A0B08-00DF-4B5F-81B6-3119997B80FA}"/>
              </a:ext>
            </a:extLst>
          </p:cNvPr>
          <p:cNvSpPr/>
          <p:nvPr userDrawn="1"/>
        </p:nvSpPr>
        <p:spPr>
          <a:xfrm>
            <a:off x="8555583" y="51698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9" name="Cube 38">
            <a:extLst>
              <a:ext uri="{FF2B5EF4-FFF2-40B4-BE49-F238E27FC236}">
                <a16:creationId xmlns:a16="http://schemas.microsoft.com/office/drawing/2014/main" id="{DBE55FF7-DDAD-4D99-B010-5068AE5FDBD1}"/>
              </a:ext>
            </a:extLst>
          </p:cNvPr>
          <p:cNvSpPr/>
          <p:nvPr userDrawn="1"/>
        </p:nvSpPr>
        <p:spPr>
          <a:xfrm>
            <a:off x="7807650" y="591708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0" name="Cube 39">
            <a:extLst>
              <a:ext uri="{FF2B5EF4-FFF2-40B4-BE49-F238E27FC236}">
                <a16:creationId xmlns:a16="http://schemas.microsoft.com/office/drawing/2014/main" id="{1D623277-11FF-4642-813D-13170CDFF812}"/>
              </a:ext>
            </a:extLst>
          </p:cNvPr>
          <p:cNvSpPr/>
          <p:nvPr userDrawn="1"/>
        </p:nvSpPr>
        <p:spPr>
          <a:xfrm>
            <a:off x="7059716" y="666429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1" name="Cube 40">
            <a:extLst>
              <a:ext uri="{FF2B5EF4-FFF2-40B4-BE49-F238E27FC236}">
                <a16:creationId xmlns:a16="http://schemas.microsoft.com/office/drawing/2014/main" id="{B45A4BD3-8DA3-42F4-86CE-90A7E45041A4}"/>
              </a:ext>
            </a:extLst>
          </p:cNvPr>
          <p:cNvSpPr/>
          <p:nvPr userDrawn="1"/>
        </p:nvSpPr>
        <p:spPr>
          <a:xfrm>
            <a:off x="6311783" y="741150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2" name="Cube 41">
            <a:extLst>
              <a:ext uri="{FF2B5EF4-FFF2-40B4-BE49-F238E27FC236}">
                <a16:creationId xmlns:a16="http://schemas.microsoft.com/office/drawing/2014/main" id="{87C8D3D4-1DFE-4457-9A22-D35CAB53559D}"/>
              </a:ext>
            </a:extLst>
          </p:cNvPr>
          <p:cNvSpPr/>
          <p:nvPr userDrawn="1"/>
        </p:nvSpPr>
        <p:spPr>
          <a:xfrm>
            <a:off x="11358667" y="349960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3" name="Cube 42">
            <a:extLst>
              <a:ext uri="{FF2B5EF4-FFF2-40B4-BE49-F238E27FC236}">
                <a16:creationId xmlns:a16="http://schemas.microsoft.com/office/drawing/2014/main" id="{6CF7FC58-8C07-4708-8F0C-6DBD04E05BB5}"/>
              </a:ext>
            </a:extLst>
          </p:cNvPr>
          <p:cNvSpPr/>
          <p:nvPr userDrawn="1"/>
        </p:nvSpPr>
        <p:spPr>
          <a:xfrm>
            <a:off x="10610734" y="423840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4" name="Cube 43">
            <a:extLst>
              <a:ext uri="{FF2B5EF4-FFF2-40B4-BE49-F238E27FC236}">
                <a16:creationId xmlns:a16="http://schemas.microsoft.com/office/drawing/2014/main" id="{631E7995-43BA-439A-85CF-995FF2F1725C}"/>
              </a:ext>
            </a:extLst>
          </p:cNvPr>
          <p:cNvSpPr/>
          <p:nvPr userDrawn="1"/>
        </p:nvSpPr>
        <p:spPr>
          <a:xfrm>
            <a:off x="9866138" y="498561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5" name="Cube 44">
            <a:extLst>
              <a:ext uri="{FF2B5EF4-FFF2-40B4-BE49-F238E27FC236}">
                <a16:creationId xmlns:a16="http://schemas.microsoft.com/office/drawing/2014/main" id="{932035B3-0811-4C9E-AD13-CC9B784A9E56}"/>
              </a:ext>
            </a:extLst>
          </p:cNvPr>
          <p:cNvSpPr/>
          <p:nvPr userDrawn="1"/>
        </p:nvSpPr>
        <p:spPr>
          <a:xfrm>
            <a:off x="9121542" y="57328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6" name="Cube 45">
            <a:extLst>
              <a:ext uri="{FF2B5EF4-FFF2-40B4-BE49-F238E27FC236}">
                <a16:creationId xmlns:a16="http://schemas.microsoft.com/office/drawing/2014/main" id="{7AFA47BB-5C0C-4D84-A6A2-21EAC26D2EBE}"/>
              </a:ext>
            </a:extLst>
          </p:cNvPr>
          <p:cNvSpPr/>
          <p:nvPr userDrawn="1"/>
        </p:nvSpPr>
        <p:spPr>
          <a:xfrm>
            <a:off x="8376946" y="648005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7" name="Cube 46">
            <a:extLst>
              <a:ext uri="{FF2B5EF4-FFF2-40B4-BE49-F238E27FC236}">
                <a16:creationId xmlns:a16="http://schemas.microsoft.com/office/drawing/2014/main" id="{8655B648-DBEE-4E22-B524-2A89D4F2109C}"/>
              </a:ext>
            </a:extLst>
          </p:cNvPr>
          <p:cNvSpPr/>
          <p:nvPr userDrawn="1"/>
        </p:nvSpPr>
        <p:spPr>
          <a:xfrm>
            <a:off x="7632350" y="72272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8" name="Cube 47">
            <a:extLst>
              <a:ext uri="{FF2B5EF4-FFF2-40B4-BE49-F238E27FC236}">
                <a16:creationId xmlns:a16="http://schemas.microsoft.com/office/drawing/2014/main" id="{D25B6DA0-A55A-46E0-A367-04D110790623}"/>
              </a:ext>
            </a:extLst>
          </p:cNvPr>
          <p:cNvSpPr/>
          <p:nvPr userDrawn="1"/>
        </p:nvSpPr>
        <p:spPr>
          <a:xfrm>
            <a:off x="11173355" y="479661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9" name="Cube 48">
            <a:extLst>
              <a:ext uri="{FF2B5EF4-FFF2-40B4-BE49-F238E27FC236}">
                <a16:creationId xmlns:a16="http://schemas.microsoft.com/office/drawing/2014/main" id="{65989F2D-A85E-43C2-A24D-3CE4BC0F87AF}"/>
              </a:ext>
            </a:extLst>
          </p:cNvPr>
          <p:cNvSpPr/>
          <p:nvPr userDrawn="1"/>
        </p:nvSpPr>
        <p:spPr>
          <a:xfrm>
            <a:off x="11917951" y="405780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90" name="Cube 49">
            <a:extLst>
              <a:ext uri="{FF2B5EF4-FFF2-40B4-BE49-F238E27FC236}">
                <a16:creationId xmlns:a16="http://schemas.microsoft.com/office/drawing/2014/main" id="{FDFEEDF1-9768-4D22-9B22-BCE32BD3C626}"/>
              </a:ext>
            </a:extLst>
          </p:cNvPr>
          <p:cNvSpPr/>
          <p:nvPr userDrawn="1"/>
        </p:nvSpPr>
        <p:spPr>
          <a:xfrm>
            <a:off x="10436687" y="554383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91" name="Cube 50">
            <a:extLst>
              <a:ext uri="{FF2B5EF4-FFF2-40B4-BE49-F238E27FC236}">
                <a16:creationId xmlns:a16="http://schemas.microsoft.com/office/drawing/2014/main" id="{B6F1D7A3-1EF0-4689-A70A-4C550A5D57A9}"/>
              </a:ext>
            </a:extLst>
          </p:cNvPr>
          <p:cNvSpPr/>
          <p:nvPr userDrawn="1"/>
        </p:nvSpPr>
        <p:spPr>
          <a:xfrm>
            <a:off x="9700028" y="629104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92" name="Cube 51">
            <a:extLst>
              <a:ext uri="{FF2B5EF4-FFF2-40B4-BE49-F238E27FC236}">
                <a16:creationId xmlns:a16="http://schemas.microsoft.com/office/drawing/2014/main" id="{4C58D592-C457-4A24-83AF-A38DA75B31FF}"/>
              </a:ext>
            </a:extLst>
          </p:cNvPr>
          <p:cNvSpPr/>
          <p:nvPr userDrawn="1"/>
        </p:nvSpPr>
        <p:spPr>
          <a:xfrm>
            <a:off x="8963360" y="703826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93" name="Cube 52">
            <a:extLst>
              <a:ext uri="{FF2B5EF4-FFF2-40B4-BE49-F238E27FC236}">
                <a16:creationId xmlns:a16="http://schemas.microsoft.com/office/drawing/2014/main" id="{8F4F3345-EE6F-474F-BB4F-A55F21A33B0C}"/>
              </a:ext>
            </a:extLst>
          </p:cNvPr>
          <p:cNvSpPr/>
          <p:nvPr userDrawn="1"/>
        </p:nvSpPr>
        <p:spPr>
          <a:xfrm>
            <a:off x="11732638" y="536350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94" name="Cube 53">
            <a:extLst>
              <a:ext uri="{FF2B5EF4-FFF2-40B4-BE49-F238E27FC236}">
                <a16:creationId xmlns:a16="http://schemas.microsoft.com/office/drawing/2014/main" id="{C2DD4359-F4E7-4123-A29F-98E355D0D9B8}"/>
              </a:ext>
            </a:extLst>
          </p:cNvPr>
          <p:cNvSpPr/>
          <p:nvPr userDrawn="1"/>
        </p:nvSpPr>
        <p:spPr>
          <a:xfrm>
            <a:off x="10988043" y="611143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95" name="Cube 54">
            <a:extLst>
              <a:ext uri="{FF2B5EF4-FFF2-40B4-BE49-F238E27FC236}">
                <a16:creationId xmlns:a16="http://schemas.microsoft.com/office/drawing/2014/main" id="{38DAF81F-3CA9-4DA6-80B4-BE5A2A831677}"/>
              </a:ext>
            </a:extLst>
          </p:cNvPr>
          <p:cNvSpPr/>
          <p:nvPr userDrawn="1"/>
        </p:nvSpPr>
        <p:spPr>
          <a:xfrm>
            <a:off x="10243447" y="685937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96" name="Cube 55">
            <a:extLst>
              <a:ext uri="{FF2B5EF4-FFF2-40B4-BE49-F238E27FC236}">
                <a16:creationId xmlns:a16="http://schemas.microsoft.com/office/drawing/2014/main" id="{DDC2D6B7-047C-40B2-80AA-4C9821A33DAD}"/>
              </a:ext>
            </a:extLst>
          </p:cNvPr>
          <p:cNvSpPr/>
          <p:nvPr userDrawn="1"/>
        </p:nvSpPr>
        <p:spPr>
          <a:xfrm>
            <a:off x="11542727" y="667702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97" name="Cube 56">
            <a:extLst>
              <a:ext uri="{FF2B5EF4-FFF2-40B4-BE49-F238E27FC236}">
                <a16:creationId xmlns:a16="http://schemas.microsoft.com/office/drawing/2014/main" id="{ABF9D833-81C1-40CE-A338-7DFD196F8929}"/>
              </a:ext>
            </a:extLst>
          </p:cNvPr>
          <p:cNvSpPr/>
          <p:nvPr userDrawn="1"/>
        </p:nvSpPr>
        <p:spPr>
          <a:xfrm>
            <a:off x="12097420" y="724260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98" name="Cube 57">
            <a:extLst>
              <a:ext uri="{FF2B5EF4-FFF2-40B4-BE49-F238E27FC236}">
                <a16:creationId xmlns:a16="http://schemas.microsoft.com/office/drawing/2014/main" id="{69C379FD-725A-4F5F-A151-5E3337ED6283}"/>
              </a:ext>
            </a:extLst>
          </p:cNvPr>
          <p:cNvSpPr/>
          <p:nvPr userDrawn="1"/>
        </p:nvSpPr>
        <p:spPr>
          <a:xfrm>
            <a:off x="12277731" y="593460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99" name="Cube 58">
            <a:extLst>
              <a:ext uri="{FF2B5EF4-FFF2-40B4-BE49-F238E27FC236}">
                <a16:creationId xmlns:a16="http://schemas.microsoft.com/office/drawing/2014/main" id="{AE889D3F-613D-44CD-9476-A2FBC7CE778F}"/>
              </a:ext>
            </a:extLst>
          </p:cNvPr>
          <p:cNvSpPr/>
          <p:nvPr userDrawn="1"/>
        </p:nvSpPr>
        <p:spPr>
          <a:xfrm>
            <a:off x="9866138" y="50017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00" name="Cube 59">
            <a:extLst>
              <a:ext uri="{FF2B5EF4-FFF2-40B4-BE49-F238E27FC236}">
                <a16:creationId xmlns:a16="http://schemas.microsoft.com/office/drawing/2014/main" id="{0235D2B4-973A-4EA8-A636-EAD51F332D18}"/>
              </a:ext>
            </a:extLst>
          </p:cNvPr>
          <p:cNvSpPr/>
          <p:nvPr userDrawn="1"/>
        </p:nvSpPr>
        <p:spPr>
          <a:xfrm>
            <a:off x="6874404" y="347861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01" name="Cube 60">
            <a:extLst>
              <a:ext uri="{FF2B5EF4-FFF2-40B4-BE49-F238E27FC236}">
                <a16:creationId xmlns:a16="http://schemas.microsoft.com/office/drawing/2014/main" id="{57A5BEAD-8FA2-4AB8-8302-066744E352E8}"/>
              </a:ext>
            </a:extLst>
          </p:cNvPr>
          <p:cNvSpPr/>
          <p:nvPr userDrawn="1"/>
        </p:nvSpPr>
        <p:spPr>
          <a:xfrm>
            <a:off x="6126470" y="422322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02" name="Cube 61">
            <a:extLst>
              <a:ext uri="{FF2B5EF4-FFF2-40B4-BE49-F238E27FC236}">
                <a16:creationId xmlns:a16="http://schemas.microsoft.com/office/drawing/2014/main" id="{724CB95D-15CF-4E76-B178-DD1056007213}"/>
              </a:ext>
            </a:extLst>
          </p:cNvPr>
          <p:cNvSpPr/>
          <p:nvPr userDrawn="1"/>
        </p:nvSpPr>
        <p:spPr>
          <a:xfrm>
            <a:off x="5378537" y="496782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03" name="Cube 62">
            <a:extLst>
              <a:ext uri="{FF2B5EF4-FFF2-40B4-BE49-F238E27FC236}">
                <a16:creationId xmlns:a16="http://schemas.microsoft.com/office/drawing/2014/main" id="{AB1F51AB-B9E1-432F-876E-9E42D88E4151}"/>
              </a:ext>
            </a:extLst>
          </p:cNvPr>
          <p:cNvSpPr/>
          <p:nvPr userDrawn="1"/>
        </p:nvSpPr>
        <p:spPr>
          <a:xfrm>
            <a:off x="4630603" y="57124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04" name="Cube 63">
            <a:extLst>
              <a:ext uri="{FF2B5EF4-FFF2-40B4-BE49-F238E27FC236}">
                <a16:creationId xmlns:a16="http://schemas.microsoft.com/office/drawing/2014/main" id="{7C897606-6A35-4C6F-BF77-D44554B43C45}"/>
              </a:ext>
            </a:extLst>
          </p:cNvPr>
          <p:cNvSpPr/>
          <p:nvPr userDrawn="1"/>
        </p:nvSpPr>
        <p:spPr>
          <a:xfrm>
            <a:off x="3882670" y="645704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05" name="Cube 64">
            <a:extLst>
              <a:ext uri="{FF2B5EF4-FFF2-40B4-BE49-F238E27FC236}">
                <a16:creationId xmlns:a16="http://schemas.microsoft.com/office/drawing/2014/main" id="{9F0C0D9E-9BF2-4EDE-BD01-0CFEADCE51AE}"/>
              </a:ext>
            </a:extLst>
          </p:cNvPr>
          <p:cNvSpPr/>
          <p:nvPr userDrawn="1"/>
        </p:nvSpPr>
        <p:spPr>
          <a:xfrm>
            <a:off x="3134736" y="72016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06" name="Cube 65">
            <a:extLst>
              <a:ext uri="{FF2B5EF4-FFF2-40B4-BE49-F238E27FC236}">
                <a16:creationId xmlns:a16="http://schemas.microsoft.com/office/drawing/2014/main" id="{1F751CDB-5220-4DD3-8D87-A3155C14EB68}"/>
              </a:ext>
            </a:extLst>
          </p:cNvPr>
          <p:cNvSpPr/>
          <p:nvPr userDrawn="1"/>
        </p:nvSpPr>
        <p:spPr>
          <a:xfrm>
            <a:off x="2386803" y="794626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07" name="Cube 66">
            <a:extLst>
              <a:ext uri="{FF2B5EF4-FFF2-40B4-BE49-F238E27FC236}">
                <a16:creationId xmlns:a16="http://schemas.microsoft.com/office/drawing/2014/main" id="{F75444DD-E850-4101-B8BE-212A67E0A599}"/>
              </a:ext>
            </a:extLst>
          </p:cNvPr>
          <p:cNvSpPr/>
          <p:nvPr userDrawn="1"/>
        </p:nvSpPr>
        <p:spPr>
          <a:xfrm>
            <a:off x="1638869" y="869086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08" name="Cube 67">
            <a:extLst>
              <a:ext uri="{FF2B5EF4-FFF2-40B4-BE49-F238E27FC236}">
                <a16:creationId xmlns:a16="http://schemas.microsoft.com/office/drawing/2014/main" id="{9309446C-5466-466F-BD62-BC944F6486E4}"/>
              </a:ext>
            </a:extLst>
          </p:cNvPr>
          <p:cNvSpPr/>
          <p:nvPr userDrawn="1"/>
        </p:nvSpPr>
        <p:spPr>
          <a:xfrm>
            <a:off x="10610734" y="-24561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09" name="Cube 68">
            <a:extLst>
              <a:ext uri="{FF2B5EF4-FFF2-40B4-BE49-F238E27FC236}">
                <a16:creationId xmlns:a16="http://schemas.microsoft.com/office/drawing/2014/main" id="{579F5F9C-9F57-4A90-820A-41BD69A722DB}"/>
              </a:ext>
            </a:extLst>
          </p:cNvPr>
          <p:cNvSpPr/>
          <p:nvPr userDrawn="1"/>
        </p:nvSpPr>
        <p:spPr>
          <a:xfrm>
            <a:off x="5557174" y="36832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10" name="Cube 69">
            <a:extLst>
              <a:ext uri="{FF2B5EF4-FFF2-40B4-BE49-F238E27FC236}">
                <a16:creationId xmlns:a16="http://schemas.microsoft.com/office/drawing/2014/main" id="{4CB23F8D-7D46-4504-A13E-AB9140593AF1}"/>
              </a:ext>
            </a:extLst>
          </p:cNvPr>
          <p:cNvSpPr/>
          <p:nvPr userDrawn="1"/>
        </p:nvSpPr>
        <p:spPr>
          <a:xfrm>
            <a:off x="4809241" y="443083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11" name="Cube 70">
            <a:extLst>
              <a:ext uri="{FF2B5EF4-FFF2-40B4-BE49-F238E27FC236}">
                <a16:creationId xmlns:a16="http://schemas.microsoft.com/office/drawing/2014/main" id="{DDC5AAAB-3EBB-4DA6-8F0E-3F88163F6809}"/>
              </a:ext>
            </a:extLst>
          </p:cNvPr>
          <p:cNvSpPr/>
          <p:nvPr userDrawn="1"/>
        </p:nvSpPr>
        <p:spPr>
          <a:xfrm>
            <a:off x="4061307" y="517840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12" name="Cube 71">
            <a:extLst>
              <a:ext uri="{FF2B5EF4-FFF2-40B4-BE49-F238E27FC236}">
                <a16:creationId xmlns:a16="http://schemas.microsoft.com/office/drawing/2014/main" id="{BB04EFD5-6EB0-4995-B992-1827603D19CC}"/>
              </a:ext>
            </a:extLst>
          </p:cNvPr>
          <p:cNvSpPr/>
          <p:nvPr userDrawn="1"/>
        </p:nvSpPr>
        <p:spPr>
          <a:xfrm>
            <a:off x="2565440" y="667355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13" name="Cube 72">
            <a:extLst>
              <a:ext uri="{FF2B5EF4-FFF2-40B4-BE49-F238E27FC236}">
                <a16:creationId xmlns:a16="http://schemas.microsoft.com/office/drawing/2014/main" id="{391CCD2F-44E5-4474-BDA7-46ABBA7760D9}"/>
              </a:ext>
            </a:extLst>
          </p:cNvPr>
          <p:cNvSpPr/>
          <p:nvPr userDrawn="1"/>
        </p:nvSpPr>
        <p:spPr>
          <a:xfrm>
            <a:off x="1817507" y="74211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14" name="Date Placeholder 3">
            <a:extLst>
              <a:ext uri="{FF2B5EF4-FFF2-40B4-BE49-F238E27FC236}">
                <a16:creationId xmlns:a16="http://schemas.microsoft.com/office/drawing/2014/main" id="{BCFB4A91-E782-4DC8-9567-6F9942BC11D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846140" y="5734513"/>
            <a:ext cx="1251027" cy="365129"/>
          </a:xfrm>
        </p:spPr>
        <p:txBody>
          <a:bodyPr/>
          <a:lstStyle>
            <a:lvl1pPr>
              <a:defRPr sz="1600" b="1">
                <a:solidFill>
                  <a:srgbClr val="FFFFFF"/>
                </a:solidFill>
                <a:latin typeface="Neo Sans Std" pitchFamily="34"/>
              </a:defRPr>
            </a:lvl1pPr>
          </a:lstStyle>
          <a:p>
            <a:pPr lvl="0"/>
            <a:fld id="{1BEDD747-9203-4905-A2EC-366D9312230A}" type="datetime1">
              <a:rPr lang="en-US"/>
              <a:pPr lvl="0"/>
              <a:t>10/8/2023</a:t>
            </a:fld>
            <a:endParaRPr lang="en-US" dirty="0"/>
          </a:p>
        </p:txBody>
      </p:sp>
      <p:sp>
        <p:nvSpPr>
          <p:cNvPr id="215" name="Flowchart: Process 80">
            <a:extLst>
              <a:ext uri="{FF2B5EF4-FFF2-40B4-BE49-F238E27FC236}">
                <a16:creationId xmlns:a16="http://schemas.microsoft.com/office/drawing/2014/main" id="{3D56F770-5A0A-48A0-A277-FF747E85EE48}"/>
              </a:ext>
            </a:extLst>
          </p:cNvPr>
          <p:cNvSpPr/>
          <p:nvPr userDrawn="1"/>
        </p:nvSpPr>
        <p:spPr>
          <a:xfrm>
            <a:off x="5609772" y="2880579"/>
            <a:ext cx="972455" cy="45720"/>
          </a:xfrm>
          <a:custGeom>
            <a:avLst/>
            <a:gdLst>
              <a:gd name="f0" fmla="val w"/>
              <a:gd name="f1" fmla="val h"/>
              <a:gd name="f2" fmla="val 0"/>
              <a:gd name="f3" fmla="val 1"/>
              <a:gd name="f4" fmla="*/ f0 1 1"/>
              <a:gd name="f5" fmla="*/ f1 1 1"/>
              <a:gd name="f6" fmla="val f2"/>
              <a:gd name="f7" fmla="val f3"/>
              <a:gd name="f8" fmla="+- f7 0 f6"/>
              <a:gd name="f9" fmla="val f8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1" h="1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ACC292"/>
              </a:solidFill>
              <a:highlight>
                <a:srgbClr val="FFFF00"/>
              </a:highlight>
              <a:uFillTx/>
              <a:latin typeface="Calibri"/>
            </a:endParaRPr>
          </a:p>
        </p:txBody>
      </p:sp>
      <p:pic>
        <p:nvPicPr>
          <p:cNvPr id="216" name="Picture 77">
            <a:extLst>
              <a:ext uri="{FF2B5EF4-FFF2-40B4-BE49-F238E27FC236}">
                <a16:creationId xmlns:a16="http://schemas.microsoft.com/office/drawing/2014/main" id="{273DDBC9-CE4C-4D13-9714-66448DE897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>
          <a:xfrm>
            <a:off x="3320387" y="3618774"/>
            <a:ext cx="5781092" cy="332241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17" name="Picture Placeholder 5">
            <a:extLst>
              <a:ext uri="{FF2B5EF4-FFF2-40B4-BE49-F238E27FC236}">
                <a16:creationId xmlns:a16="http://schemas.microsoft.com/office/drawing/2014/main" id="{0552D588-81BD-492F-82A5-A8BA527C95DE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049841" y="3840672"/>
            <a:ext cx="4337154" cy="2703917"/>
          </a:xfrm>
        </p:spPr>
        <p:txBody>
          <a:bodyPr/>
          <a:lstStyle>
            <a:lvl1pPr marL="0" indent="0">
              <a:buNone/>
              <a:defRPr lang="nb-NO">
                <a:solidFill>
                  <a:srgbClr val="FFFFFF"/>
                </a:solidFill>
                <a:latin typeface="Neo Sans Std" pitchFamily="34"/>
              </a:defRPr>
            </a:lvl1pPr>
          </a:lstStyle>
          <a:p>
            <a:pPr lvl="0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8" name="Rectangle: Rounded Corners 75">
            <a:extLst>
              <a:ext uri="{FF2B5EF4-FFF2-40B4-BE49-F238E27FC236}">
                <a16:creationId xmlns:a16="http://schemas.microsoft.com/office/drawing/2014/main" id="{C8BCF98F-D825-406A-9D07-FEB0D2779357}"/>
              </a:ext>
            </a:extLst>
          </p:cNvPr>
          <p:cNvSpPr/>
          <p:nvPr userDrawn="1"/>
        </p:nvSpPr>
        <p:spPr>
          <a:xfrm>
            <a:off x="10798135" y="705926"/>
            <a:ext cx="1853562" cy="692475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ACC292"/>
              </a:solidFill>
              <a:highlight>
                <a:srgbClr val="FFFF00"/>
              </a:highlight>
              <a:uFillTx/>
              <a:latin typeface="Calibri"/>
            </a:endParaRPr>
          </a:p>
        </p:txBody>
      </p:sp>
      <p:pic>
        <p:nvPicPr>
          <p:cNvPr id="219" name="Picture 79">
            <a:extLst>
              <a:ext uri="{FF2B5EF4-FFF2-40B4-BE49-F238E27FC236}">
                <a16:creationId xmlns:a16="http://schemas.microsoft.com/office/drawing/2014/main" id="{E57775E7-4648-4B97-BDD8-71974914F68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003066" y="800273"/>
            <a:ext cx="503780" cy="50378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20" name="Text Placeholder 2">
            <a:extLst>
              <a:ext uri="{FF2B5EF4-FFF2-40B4-BE49-F238E27FC236}">
                <a16:creationId xmlns:a16="http://schemas.microsoft.com/office/drawing/2014/main" id="{C13CFBDB-2655-412B-913A-29870D8F727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03262" y="2103682"/>
            <a:ext cx="5566011" cy="750887"/>
          </a:xfrm>
        </p:spPr>
        <p:txBody>
          <a:bodyPr>
            <a:noAutofit/>
          </a:bodyPr>
          <a:lstStyle>
            <a:lvl1pPr marL="0" indent="0" algn="ctr">
              <a:buNone/>
              <a:defRPr sz="5400">
                <a:solidFill>
                  <a:schemeClr val="bg1"/>
                </a:solidFill>
                <a:latin typeface="Neo Sans Std" panose="020B0504030504040204" pitchFamily="34" charset="0"/>
              </a:defRPr>
            </a:lvl1pPr>
          </a:lstStyle>
          <a:p>
            <a:pPr lvl="0"/>
            <a:r>
              <a:rPr lang="nb-NO" dirty="0"/>
              <a:t>Product </a:t>
            </a:r>
            <a:r>
              <a:rPr lang="nb-NO" dirty="0" err="1"/>
              <a:t>name</a:t>
            </a:r>
            <a:endParaRPr lang="en-US" dirty="0"/>
          </a:p>
        </p:txBody>
      </p:sp>
      <p:sp>
        <p:nvSpPr>
          <p:cNvPr id="221" name="Text Placeholder 63">
            <a:extLst>
              <a:ext uri="{FF2B5EF4-FFF2-40B4-BE49-F238E27FC236}">
                <a16:creationId xmlns:a16="http://schemas.microsoft.com/office/drawing/2014/main" id="{B1804327-726B-4B6D-AAF8-59739A3A298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665978" y="2997605"/>
            <a:ext cx="6860044" cy="669562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itchFamily="34"/>
              <a:buNone/>
              <a:tabLst/>
              <a:defRPr sz="2000">
                <a:solidFill>
                  <a:schemeClr val="bg1"/>
                </a:solidFill>
                <a:latin typeface="Neo Sans Std" panose="020B050403050404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itchFamily="34"/>
              <a:buNone/>
              <a:tabLst/>
              <a:defRPr/>
            </a:pPr>
            <a:r>
              <a:rPr lang="nb-NO" dirty="0" err="1"/>
              <a:t>Description</a:t>
            </a:r>
            <a:r>
              <a:rPr lang="nb-NO" dirty="0"/>
              <a:t> (e.g. </a:t>
            </a:r>
            <a:r>
              <a:rPr lang="en-US" dirty="0"/>
              <a:t>Cost efficient standard solution for grocery, convenience, fashion/sports and specialist trade</a:t>
            </a:r>
            <a:r>
              <a:rPr lang="nb-NO" dirty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979513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 produ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Rounded Rectangle 153">
            <a:extLst>
              <a:ext uri="{FF2B5EF4-FFF2-40B4-BE49-F238E27FC236}">
                <a16:creationId xmlns:a16="http://schemas.microsoft.com/office/drawing/2014/main" id="{106F2AD0-61E5-4519-8E86-E2B9AC7C46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501" b="2501"/>
          <a:stretch>
            <a:fillRect/>
          </a:stretch>
        </p:blipFill>
        <p:spPr>
          <a:xfrm>
            <a:off x="295067" y="310457"/>
            <a:ext cx="11582403" cy="62713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7" name="Cube 10">
            <a:extLst>
              <a:ext uri="{FF2B5EF4-FFF2-40B4-BE49-F238E27FC236}">
                <a16:creationId xmlns:a16="http://schemas.microsoft.com/office/drawing/2014/main" id="{D3D59435-61E7-48B3-9DF9-887BC0F825C0}"/>
              </a:ext>
            </a:extLst>
          </p:cNvPr>
          <p:cNvSpPr/>
          <p:nvPr userDrawn="1"/>
        </p:nvSpPr>
        <p:spPr>
          <a:xfrm>
            <a:off x="11176692" y="31045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8" name="Cube 11">
            <a:extLst>
              <a:ext uri="{FF2B5EF4-FFF2-40B4-BE49-F238E27FC236}">
                <a16:creationId xmlns:a16="http://schemas.microsoft.com/office/drawing/2014/main" id="{20ACED1A-9A41-4A56-9093-8CBD7EF4D80D}"/>
              </a:ext>
            </a:extLst>
          </p:cNvPr>
          <p:cNvSpPr/>
          <p:nvPr userDrawn="1"/>
        </p:nvSpPr>
        <p:spPr>
          <a:xfrm>
            <a:off x="10428759" y="105839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9" name="Cube 12">
            <a:extLst>
              <a:ext uri="{FF2B5EF4-FFF2-40B4-BE49-F238E27FC236}">
                <a16:creationId xmlns:a16="http://schemas.microsoft.com/office/drawing/2014/main" id="{D53CACC8-06A0-4B56-BEAB-107E6B26D0AC}"/>
              </a:ext>
            </a:extLst>
          </p:cNvPr>
          <p:cNvSpPr/>
          <p:nvPr userDrawn="1"/>
        </p:nvSpPr>
        <p:spPr>
          <a:xfrm>
            <a:off x="9680825" y="18063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0" name="Cube 13">
            <a:extLst>
              <a:ext uri="{FF2B5EF4-FFF2-40B4-BE49-F238E27FC236}">
                <a16:creationId xmlns:a16="http://schemas.microsoft.com/office/drawing/2014/main" id="{9756114A-4783-4993-9CB6-9399B1365420}"/>
              </a:ext>
            </a:extLst>
          </p:cNvPr>
          <p:cNvSpPr/>
          <p:nvPr userDrawn="1"/>
        </p:nvSpPr>
        <p:spPr>
          <a:xfrm>
            <a:off x="8184958" y="330219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1" name="Cube 14">
            <a:extLst>
              <a:ext uri="{FF2B5EF4-FFF2-40B4-BE49-F238E27FC236}">
                <a16:creationId xmlns:a16="http://schemas.microsoft.com/office/drawing/2014/main" id="{6A23D88C-52C3-4BE0-84F6-FAFC1EC3883D}"/>
              </a:ext>
            </a:extLst>
          </p:cNvPr>
          <p:cNvSpPr/>
          <p:nvPr userDrawn="1"/>
        </p:nvSpPr>
        <p:spPr>
          <a:xfrm>
            <a:off x="7437025" y="40501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2" name="Cube 15">
            <a:extLst>
              <a:ext uri="{FF2B5EF4-FFF2-40B4-BE49-F238E27FC236}">
                <a16:creationId xmlns:a16="http://schemas.microsoft.com/office/drawing/2014/main" id="{CD8C9BB4-08CA-4AED-B648-26EF80091362}"/>
              </a:ext>
            </a:extLst>
          </p:cNvPr>
          <p:cNvSpPr/>
          <p:nvPr userDrawn="1"/>
        </p:nvSpPr>
        <p:spPr>
          <a:xfrm>
            <a:off x="6689092" y="479805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3" name="Cube 16">
            <a:extLst>
              <a:ext uri="{FF2B5EF4-FFF2-40B4-BE49-F238E27FC236}">
                <a16:creationId xmlns:a16="http://schemas.microsoft.com/office/drawing/2014/main" id="{07208BFE-71F8-48E1-858A-C1EF7C58C7AB}"/>
              </a:ext>
            </a:extLst>
          </p:cNvPr>
          <p:cNvSpPr/>
          <p:nvPr userDrawn="1"/>
        </p:nvSpPr>
        <p:spPr>
          <a:xfrm>
            <a:off x="5941158" y="554599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4" name="Cube 17">
            <a:extLst>
              <a:ext uri="{FF2B5EF4-FFF2-40B4-BE49-F238E27FC236}">
                <a16:creationId xmlns:a16="http://schemas.microsoft.com/office/drawing/2014/main" id="{99CEFE53-5F08-413D-9DAB-A7399CAF7B26}"/>
              </a:ext>
            </a:extLst>
          </p:cNvPr>
          <p:cNvSpPr/>
          <p:nvPr userDrawn="1"/>
        </p:nvSpPr>
        <p:spPr>
          <a:xfrm>
            <a:off x="5193225" y="62939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5" name="Cube 18">
            <a:extLst>
              <a:ext uri="{FF2B5EF4-FFF2-40B4-BE49-F238E27FC236}">
                <a16:creationId xmlns:a16="http://schemas.microsoft.com/office/drawing/2014/main" id="{734CC473-0C02-4AF0-AF6A-14DF89FE5857}"/>
              </a:ext>
            </a:extLst>
          </p:cNvPr>
          <p:cNvSpPr/>
          <p:nvPr userDrawn="1"/>
        </p:nvSpPr>
        <p:spPr>
          <a:xfrm>
            <a:off x="4445291" y="70418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6" name="Cube 19">
            <a:extLst>
              <a:ext uri="{FF2B5EF4-FFF2-40B4-BE49-F238E27FC236}">
                <a16:creationId xmlns:a16="http://schemas.microsoft.com/office/drawing/2014/main" id="{E767FFD1-2F19-440F-98CD-0515FE88F384}"/>
              </a:ext>
            </a:extLst>
          </p:cNvPr>
          <p:cNvSpPr/>
          <p:nvPr userDrawn="1"/>
        </p:nvSpPr>
        <p:spPr>
          <a:xfrm>
            <a:off x="3697358" y="778979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7" name="Cube 20">
            <a:extLst>
              <a:ext uri="{FF2B5EF4-FFF2-40B4-BE49-F238E27FC236}">
                <a16:creationId xmlns:a16="http://schemas.microsoft.com/office/drawing/2014/main" id="{8F8398FE-43CF-4ADE-B94E-4C07EDC607B9}"/>
              </a:ext>
            </a:extLst>
          </p:cNvPr>
          <p:cNvSpPr/>
          <p:nvPr userDrawn="1"/>
        </p:nvSpPr>
        <p:spPr>
          <a:xfrm>
            <a:off x="10988043" y="16165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8" name="Cube 21">
            <a:extLst>
              <a:ext uri="{FF2B5EF4-FFF2-40B4-BE49-F238E27FC236}">
                <a16:creationId xmlns:a16="http://schemas.microsoft.com/office/drawing/2014/main" id="{74A689D3-382C-46CB-AC39-0FEDF8EED446}"/>
              </a:ext>
            </a:extLst>
          </p:cNvPr>
          <p:cNvSpPr/>
          <p:nvPr userDrawn="1"/>
        </p:nvSpPr>
        <p:spPr>
          <a:xfrm>
            <a:off x="10240109" y="23645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9" name="Cube 22">
            <a:extLst>
              <a:ext uri="{FF2B5EF4-FFF2-40B4-BE49-F238E27FC236}">
                <a16:creationId xmlns:a16="http://schemas.microsoft.com/office/drawing/2014/main" id="{A141F107-F477-4773-AF1C-F0B3C3A3CA7C}"/>
              </a:ext>
            </a:extLst>
          </p:cNvPr>
          <p:cNvSpPr/>
          <p:nvPr userDrawn="1"/>
        </p:nvSpPr>
        <p:spPr>
          <a:xfrm>
            <a:off x="9492176" y="31124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0" name="Cube 23">
            <a:extLst>
              <a:ext uri="{FF2B5EF4-FFF2-40B4-BE49-F238E27FC236}">
                <a16:creationId xmlns:a16="http://schemas.microsoft.com/office/drawing/2014/main" id="{E206F2FB-B086-43FB-AA82-D95236E7A260}"/>
              </a:ext>
            </a:extLst>
          </p:cNvPr>
          <p:cNvSpPr/>
          <p:nvPr userDrawn="1"/>
        </p:nvSpPr>
        <p:spPr>
          <a:xfrm>
            <a:off x="8744242" y="38603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1" name="Cube 24">
            <a:extLst>
              <a:ext uri="{FF2B5EF4-FFF2-40B4-BE49-F238E27FC236}">
                <a16:creationId xmlns:a16="http://schemas.microsoft.com/office/drawing/2014/main" id="{74EE8F51-02E1-4254-A182-9CBE411F9C53}"/>
              </a:ext>
            </a:extLst>
          </p:cNvPr>
          <p:cNvSpPr/>
          <p:nvPr userDrawn="1"/>
        </p:nvSpPr>
        <p:spPr>
          <a:xfrm>
            <a:off x="7996309" y="46083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2" name="Cube 25">
            <a:extLst>
              <a:ext uri="{FF2B5EF4-FFF2-40B4-BE49-F238E27FC236}">
                <a16:creationId xmlns:a16="http://schemas.microsoft.com/office/drawing/2014/main" id="{B1A2468D-3759-405B-8832-A00E73800FB1}"/>
              </a:ext>
            </a:extLst>
          </p:cNvPr>
          <p:cNvSpPr/>
          <p:nvPr userDrawn="1"/>
        </p:nvSpPr>
        <p:spPr>
          <a:xfrm>
            <a:off x="7248375" y="53562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3" name="Cube 26">
            <a:extLst>
              <a:ext uri="{FF2B5EF4-FFF2-40B4-BE49-F238E27FC236}">
                <a16:creationId xmlns:a16="http://schemas.microsoft.com/office/drawing/2014/main" id="{DC36ADEF-E35B-4385-81F1-4F23D68C4221}"/>
              </a:ext>
            </a:extLst>
          </p:cNvPr>
          <p:cNvSpPr/>
          <p:nvPr userDrawn="1"/>
        </p:nvSpPr>
        <p:spPr>
          <a:xfrm>
            <a:off x="6500442" y="610419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4" name="Cube 27">
            <a:extLst>
              <a:ext uri="{FF2B5EF4-FFF2-40B4-BE49-F238E27FC236}">
                <a16:creationId xmlns:a16="http://schemas.microsoft.com/office/drawing/2014/main" id="{AE2DBA35-BE5F-4746-8D76-5DECF02E0D92}"/>
              </a:ext>
            </a:extLst>
          </p:cNvPr>
          <p:cNvSpPr/>
          <p:nvPr userDrawn="1"/>
        </p:nvSpPr>
        <p:spPr>
          <a:xfrm>
            <a:off x="5752508" y="68521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5" name="Cube 28">
            <a:extLst>
              <a:ext uri="{FF2B5EF4-FFF2-40B4-BE49-F238E27FC236}">
                <a16:creationId xmlns:a16="http://schemas.microsoft.com/office/drawing/2014/main" id="{DE6F3DAD-96F5-44E6-8834-1E3EBF84EF00}"/>
              </a:ext>
            </a:extLst>
          </p:cNvPr>
          <p:cNvSpPr/>
          <p:nvPr userDrawn="1"/>
        </p:nvSpPr>
        <p:spPr>
          <a:xfrm>
            <a:off x="5004575" y="76000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6" name="Cube 29">
            <a:extLst>
              <a:ext uri="{FF2B5EF4-FFF2-40B4-BE49-F238E27FC236}">
                <a16:creationId xmlns:a16="http://schemas.microsoft.com/office/drawing/2014/main" id="{E9A39AD1-1B98-4873-9CAB-3988D29AE399}"/>
              </a:ext>
            </a:extLst>
          </p:cNvPr>
          <p:cNvSpPr/>
          <p:nvPr userDrawn="1"/>
        </p:nvSpPr>
        <p:spPr>
          <a:xfrm>
            <a:off x="4256641" y="834799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7" name="Cube 30">
            <a:extLst>
              <a:ext uri="{FF2B5EF4-FFF2-40B4-BE49-F238E27FC236}">
                <a16:creationId xmlns:a16="http://schemas.microsoft.com/office/drawing/2014/main" id="{E733A22B-4271-4DFF-88D3-5361A6131D15}"/>
              </a:ext>
            </a:extLst>
          </p:cNvPr>
          <p:cNvSpPr/>
          <p:nvPr userDrawn="1"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8" name="Cube 31">
            <a:extLst>
              <a:ext uri="{FF2B5EF4-FFF2-40B4-BE49-F238E27FC236}">
                <a16:creationId xmlns:a16="http://schemas.microsoft.com/office/drawing/2014/main" id="{44ABCE58-702D-43E5-A048-884CBFFFBDB5}"/>
              </a:ext>
            </a:extLst>
          </p:cNvPr>
          <p:cNvSpPr/>
          <p:nvPr userDrawn="1"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9" name="Cube 32">
            <a:extLst>
              <a:ext uri="{FF2B5EF4-FFF2-40B4-BE49-F238E27FC236}">
                <a16:creationId xmlns:a16="http://schemas.microsoft.com/office/drawing/2014/main" id="{9DA530FD-C260-4AEB-9D7F-1E39B7261A52}"/>
              </a:ext>
            </a:extLst>
          </p:cNvPr>
          <p:cNvSpPr/>
          <p:nvPr userDrawn="1"/>
        </p:nvSpPr>
        <p:spPr>
          <a:xfrm>
            <a:off x="11735976" y="86866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0" name="Cube 33">
            <a:extLst>
              <a:ext uri="{FF2B5EF4-FFF2-40B4-BE49-F238E27FC236}">
                <a16:creationId xmlns:a16="http://schemas.microsoft.com/office/drawing/2014/main" id="{2D528087-B4CC-4714-92BF-320834A222DD}"/>
              </a:ext>
            </a:extLst>
          </p:cNvPr>
          <p:cNvSpPr/>
          <p:nvPr userDrawn="1"/>
        </p:nvSpPr>
        <p:spPr>
          <a:xfrm>
            <a:off x="11547317" y="218100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1" name="Cube 34">
            <a:extLst>
              <a:ext uri="{FF2B5EF4-FFF2-40B4-BE49-F238E27FC236}">
                <a16:creationId xmlns:a16="http://schemas.microsoft.com/office/drawing/2014/main" id="{4D9E2D86-7118-4C0E-AF20-E86B905140B0}"/>
              </a:ext>
            </a:extLst>
          </p:cNvPr>
          <p:cNvSpPr/>
          <p:nvPr userDrawn="1"/>
        </p:nvSpPr>
        <p:spPr>
          <a:xfrm>
            <a:off x="10799393" y="292821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2" name="Cube 35">
            <a:extLst>
              <a:ext uri="{FF2B5EF4-FFF2-40B4-BE49-F238E27FC236}">
                <a16:creationId xmlns:a16="http://schemas.microsoft.com/office/drawing/2014/main" id="{12B04307-E134-42DB-989C-96615B0BBDF3}"/>
              </a:ext>
            </a:extLst>
          </p:cNvPr>
          <p:cNvSpPr/>
          <p:nvPr userDrawn="1"/>
        </p:nvSpPr>
        <p:spPr>
          <a:xfrm>
            <a:off x="10051450" y="36754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3" name="Cube 36">
            <a:extLst>
              <a:ext uri="{FF2B5EF4-FFF2-40B4-BE49-F238E27FC236}">
                <a16:creationId xmlns:a16="http://schemas.microsoft.com/office/drawing/2014/main" id="{DA2BF3D1-C94C-43DE-9343-65A0CC32CB68}"/>
              </a:ext>
            </a:extLst>
          </p:cNvPr>
          <p:cNvSpPr/>
          <p:nvPr userDrawn="1"/>
        </p:nvSpPr>
        <p:spPr>
          <a:xfrm>
            <a:off x="9303517" y="442265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4" name="Cube 37">
            <a:extLst>
              <a:ext uri="{FF2B5EF4-FFF2-40B4-BE49-F238E27FC236}">
                <a16:creationId xmlns:a16="http://schemas.microsoft.com/office/drawing/2014/main" id="{EA7D42D9-8B59-4E22-BD42-44EFF8D14B97}"/>
              </a:ext>
            </a:extLst>
          </p:cNvPr>
          <p:cNvSpPr/>
          <p:nvPr userDrawn="1"/>
        </p:nvSpPr>
        <p:spPr>
          <a:xfrm>
            <a:off x="8555583" y="51698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5" name="Cube 38">
            <a:extLst>
              <a:ext uri="{FF2B5EF4-FFF2-40B4-BE49-F238E27FC236}">
                <a16:creationId xmlns:a16="http://schemas.microsoft.com/office/drawing/2014/main" id="{4BE8C1EC-2EC6-4E67-8206-6162A1CE2446}"/>
              </a:ext>
            </a:extLst>
          </p:cNvPr>
          <p:cNvSpPr/>
          <p:nvPr userDrawn="1"/>
        </p:nvSpPr>
        <p:spPr>
          <a:xfrm>
            <a:off x="7807650" y="591708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6" name="Cube 39">
            <a:extLst>
              <a:ext uri="{FF2B5EF4-FFF2-40B4-BE49-F238E27FC236}">
                <a16:creationId xmlns:a16="http://schemas.microsoft.com/office/drawing/2014/main" id="{D4DD48FE-22A1-4EA5-88F1-245A44F28271}"/>
              </a:ext>
            </a:extLst>
          </p:cNvPr>
          <p:cNvSpPr/>
          <p:nvPr userDrawn="1"/>
        </p:nvSpPr>
        <p:spPr>
          <a:xfrm>
            <a:off x="7059716" y="666429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7" name="Cube 40">
            <a:extLst>
              <a:ext uri="{FF2B5EF4-FFF2-40B4-BE49-F238E27FC236}">
                <a16:creationId xmlns:a16="http://schemas.microsoft.com/office/drawing/2014/main" id="{64047604-B1B0-448D-9B62-78AE6F15AED7}"/>
              </a:ext>
            </a:extLst>
          </p:cNvPr>
          <p:cNvSpPr/>
          <p:nvPr userDrawn="1"/>
        </p:nvSpPr>
        <p:spPr>
          <a:xfrm>
            <a:off x="6311783" y="741150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8" name="Cube 41">
            <a:extLst>
              <a:ext uri="{FF2B5EF4-FFF2-40B4-BE49-F238E27FC236}">
                <a16:creationId xmlns:a16="http://schemas.microsoft.com/office/drawing/2014/main" id="{CAF46C1B-F1EA-4BE8-86DC-9179F7B92F20}"/>
              </a:ext>
            </a:extLst>
          </p:cNvPr>
          <p:cNvSpPr/>
          <p:nvPr userDrawn="1"/>
        </p:nvSpPr>
        <p:spPr>
          <a:xfrm>
            <a:off x="11358667" y="349960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9" name="Cube 42">
            <a:extLst>
              <a:ext uri="{FF2B5EF4-FFF2-40B4-BE49-F238E27FC236}">
                <a16:creationId xmlns:a16="http://schemas.microsoft.com/office/drawing/2014/main" id="{5DA43A9C-CB89-41D7-8409-69D567A536A7}"/>
              </a:ext>
            </a:extLst>
          </p:cNvPr>
          <p:cNvSpPr/>
          <p:nvPr userDrawn="1"/>
        </p:nvSpPr>
        <p:spPr>
          <a:xfrm>
            <a:off x="10610734" y="423840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0" name="Cube 43">
            <a:extLst>
              <a:ext uri="{FF2B5EF4-FFF2-40B4-BE49-F238E27FC236}">
                <a16:creationId xmlns:a16="http://schemas.microsoft.com/office/drawing/2014/main" id="{DA82592F-D652-4D1A-B60F-436218C6FEA3}"/>
              </a:ext>
            </a:extLst>
          </p:cNvPr>
          <p:cNvSpPr/>
          <p:nvPr userDrawn="1"/>
        </p:nvSpPr>
        <p:spPr>
          <a:xfrm>
            <a:off x="9866138" y="498561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1" name="Cube 44">
            <a:extLst>
              <a:ext uri="{FF2B5EF4-FFF2-40B4-BE49-F238E27FC236}">
                <a16:creationId xmlns:a16="http://schemas.microsoft.com/office/drawing/2014/main" id="{857CF9C3-4884-4AFE-9F1D-78E4421C2058}"/>
              </a:ext>
            </a:extLst>
          </p:cNvPr>
          <p:cNvSpPr/>
          <p:nvPr userDrawn="1"/>
        </p:nvSpPr>
        <p:spPr>
          <a:xfrm>
            <a:off x="9121542" y="57328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2" name="Cube 45">
            <a:extLst>
              <a:ext uri="{FF2B5EF4-FFF2-40B4-BE49-F238E27FC236}">
                <a16:creationId xmlns:a16="http://schemas.microsoft.com/office/drawing/2014/main" id="{BB841459-D1DF-4764-B466-88F217DB7F33}"/>
              </a:ext>
            </a:extLst>
          </p:cNvPr>
          <p:cNvSpPr/>
          <p:nvPr userDrawn="1"/>
        </p:nvSpPr>
        <p:spPr>
          <a:xfrm>
            <a:off x="8376946" y="648005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3" name="Cube 46">
            <a:extLst>
              <a:ext uri="{FF2B5EF4-FFF2-40B4-BE49-F238E27FC236}">
                <a16:creationId xmlns:a16="http://schemas.microsoft.com/office/drawing/2014/main" id="{C292E820-9D49-4CB7-8A16-569578AF7481}"/>
              </a:ext>
            </a:extLst>
          </p:cNvPr>
          <p:cNvSpPr/>
          <p:nvPr userDrawn="1"/>
        </p:nvSpPr>
        <p:spPr>
          <a:xfrm>
            <a:off x="7632350" y="72272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4" name="Cube 47">
            <a:extLst>
              <a:ext uri="{FF2B5EF4-FFF2-40B4-BE49-F238E27FC236}">
                <a16:creationId xmlns:a16="http://schemas.microsoft.com/office/drawing/2014/main" id="{7A52D9B3-EB6A-4F35-B7C6-1F0C4F89CAEB}"/>
              </a:ext>
            </a:extLst>
          </p:cNvPr>
          <p:cNvSpPr/>
          <p:nvPr userDrawn="1"/>
        </p:nvSpPr>
        <p:spPr>
          <a:xfrm>
            <a:off x="11173355" y="479661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5" name="Cube 48">
            <a:extLst>
              <a:ext uri="{FF2B5EF4-FFF2-40B4-BE49-F238E27FC236}">
                <a16:creationId xmlns:a16="http://schemas.microsoft.com/office/drawing/2014/main" id="{901EF140-2274-48C9-899D-26E4776BCBC2}"/>
              </a:ext>
            </a:extLst>
          </p:cNvPr>
          <p:cNvSpPr/>
          <p:nvPr userDrawn="1"/>
        </p:nvSpPr>
        <p:spPr>
          <a:xfrm>
            <a:off x="11917951" y="405780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6" name="Cube 49">
            <a:extLst>
              <a:ext uri="{FF2B5EF4-FFF2-40B4-BE49-F238E27FC236}">
                <a16:creationId xmlns:a16="http://schemas.microsoft.com/office/drawing/2014/main" id="{24AF9125-A5EF-4805-8CDE-A8F687BCE31D}"/>
              </a:ext>
            </a:extLst>
          </p:cNvPr>
          <p:cNvSpPr/>
          <p:nvPr userDrawn="1"/>
        </p:nvSpPr>
        <p:spPr>
          <a:xfrm>
            <a:off x="10436687" y="554383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7" name="Cube 50">
            <a:extLst>
              <a:ext uri="{FF2B5EF4-FFF2-40B4-BE49-F238E27FC236}">
                <a16:creationId xmlns:a16="http://schemas.microsoft.com/office/drawing/2014/main" id="{5C0C96C6-A7C6-4C9A-B1A7-C2999AA61FD3}"/>
              </a:ext>
            </a:extLst>
          </p:cNvPr>
          <p:cNvSpPr/>
          <p:nvPr userDrawn="1"/>
        </p:nvSpPr>
        <p:spPr>
          <a:xfrm>
            <a:off x="9700028" y="629104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8" name="Cube 51">
            <a:extLst>
              <a:ext uri="{FF2B5EF4-FFF2-40B4-BE49-F238E27FC236}">
                <a16:creationId xmlns:a16="http://schemas.microsoft.com/office/drawing/2014/main" id="{3395B959-0996-479B-8CE4-ADD7299B9635}"/>
              </a:ext>
            </a:extLst>
          </p:cNvPr>
          <p:cNvSpPr/>
          <p:nvPr userDrawn="1"/>
        </p:nvSpPr>
        <p:spPr>
          <a:xfrm>
            <a:off x="8963360" y="703826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9" name="Cube 52">
            <a:extLst>
              <a:ext uri="{FF2B5EF4-FFF2-40B4-BE49-F238E27FC236}">
                <a16:creationId xmlns:a16="http://schemas.microsoft.com/office/drawing/2014/main" id="{E5647866-C4DC-4793-82ED-063B25388428}"/>
              </a:ext>
            </a:extLst>
          </p:cNvPr>
          <p:cNvSpPr/>
          <p:nvPr userDrawn="1"/>
        </p:nvSpPr>
        <p:spPr>
          <a:xfrm>
            <a:off x="11732638" y="536350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0" name="Cube 53">
            <a:extLst>
              <a:ext uri="{FF2B5EF4-FFF2-40B4-BE49-F238E27FC236}">
                <a16:creationId xmlns:a16="http://schemas.microsoft.com/office/drawing/2014/main" id="{832D6E4C-F3E6-4498-B651-84672285A646}"/>
              </a:ext>
            </a:extLst>
          </p:cNvPr>
          <p:cNvSpPr/>
          <p:nvPr userDrawn="1"/>
        </p:nvSpPr>
        <p:spPr>
          <a:xfrm>
            <a:off x="10988043" y="611143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1" name="Cube 54">
            <a:extLst>
              <a:ext uri="{FF2B5EF4-FFF2-40B4-BE49-F238E27FC236}">
                <a16:creationId xmlns:a16="http://schemas.microsoft.com/office/drawing/2014/main" id="{E17156F8-7682-4E99-A7D7-6D024022C9A1}"/>
              </a:ext>
            </a:extLst>
          </p:cNvPr>
          <p:cNvSpPr/>
          <p:nvPr userDrawn="1"/>
        </p:nvSpPr>
        <p:spPr>
          <a:xfrm>
            <a:off x="10243447" y="685937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2" name="Cube 55">
            <a:extLst>
              <a:ext uri="{FF2B5EF4-FFF2-40B4-BE49-F238E27FC236}">
                <a16:creationId xmlns:a16="http://schemas.microsoft.com/office/drawing/2014/main" id="{B68AD0E3-610C-4985-83A6-790388FB449C}"/>
              </a:ext>
            </a:extLst>
          </p:cNvPr>
          <p:cNvSpPr/>
          <p:nvPr userDrawn="1"/>
        </p:nvSpPr>
        <p:spPr>
          <a:xfrm>
            <a:off x="11542727" y="667702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3" name="Cube 56">
            <a:extLst>
              <a:ext uri="{FF2B5EF4-FFF2-40B4-BE49-F238E27FC236}">
                <a16:creationId xmlns:a16="http://schemas.microsoft.com/office/drawing/2014/main" id="{15720C2D-6BA6-4054-AE1B-9FF564CD9ACE}"/>
              </a:ext>
            </a:extLst>
          </p:cNvPr>
          <p:cNvSpPr/>
          <p:nvPr userDrawn="1"/>
        </p:nvSpPr>
        <p:spPr>
          <a:xfrm>
            <a:off x="12097420" y="724260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4" name="Cube 57">
            <a:extLst>
              <a:ext uri="{FF2B5EF4-FFF2-40B4-BE49-F238E27FC236}">
                <a16:creationId xmlns:a16="http://schemas.microsoft.com/office/drawing/2014/main" id="{EE27B941-A3DB-4646-B1E7-DBAE5D41B567}"/>
              </a:ext>
            </a:extLst>
          </p:cNvPr>
          <p:cNvSpPr/>
          <p:nvPr userDrawn="1"/>
        </p:nvSpPr>
        <p:spPr>
          <a:xfrm>
            <a:off x="12277731" y="593460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5" name="Cube 58">
            <a:extLst>
              <a:ext uri="{FF2B5EF4-FFF2-40B4-BE49-F238E27FC236}">
                <a16:creationId xmlns:a16="http://schemas.microsoft.com/office/drawing/2014/main" id="{03DA65A7-38F4-4140-996B-DC37CF4EC43D}"/>
              </a:ext>
            </a:extLst>
          </p:cNvPr>
          <p:cNvSpPr/>
          <p:nvPr userDrawn="1"/>
        </p:nvSpPr>
        <p:spPr>
          <a:xfrm>
            <a:off x="9866138" y="50017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6" name="Cube 59">
            <a:extLst>
              <a:ext uri="{FF2B5EF4-FFF2-40B4-BE49-F238E27FC236}">
                <a16:creationId xmlns:a16="http://schemas.microsoft.com/office/drawing/2014/main" id="{45DA6A33-6B9D-44CF-BDAA-82E043EE9964}"/>
              </a:ext>
            </a:extLst>
          </p:cNvPr>
          <p:cNvSpPr/>
          <p:nvPr userDrawn="1"/>
        </p:nvSpPr>
        <p:spPr>
          <a:xfrm>
            <a:off x="6874404" y="347861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7" name="Cube 60">
            <a:extLst>
              <a:ext uri="{FF2B5EF4-FFF2-40B4-BE49-F238E27FC236}">
                <a16:creationId xmlns:a16="http://schemas.microsoft.com/office/drawing/2014/main" id="{B4C11CDE-8B6D-4324-99A2-BE93D137D9F7}"/>
              </a:ext>
            </a:extLst>
          </p:cNvPr>
          <p:cNvSpPr/>
          <p:nvPr userDrawn="1"/>
        </p:nvSpPr>
        <p:spPr>
          <a:xfrm>
            <a:off x="6126470" y="422322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8" name="Cube 61">
            <a:extLst>
              <a:ext uri="{FF2B5EF4-FFF2-40B4-BE49-F238E27FC236}">
                <a16:creationId xmlns:a16="http://schemas.microsoft.com/office/drawing/2014/main" id="{7BEDBF5D-F655-4F8D-AE0A-1994E5EB5E5B}"/>
              </a:ext>
            </a:extLst>
          </p:cNvPr>
          <p:cNvSpPr/>
          <p:nvPr userDrawn="1"/>
        </p:nvSpPr>
        <p:spPr>
          <a:xfrm>
            <a:off x="5378537" y="496782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9" name="Cube 62">
            <a:extLst>
              <a:ext uri="{FF2B5EF4-FFF2-40B4-BE49-F238E27FC236}">
                <a16:creationId xmlns:a16="http://schemas.microsoft.com/office/drawing/2014/main" id="{EFA74F79-C90B-432D-B020-E7BA98ED2927}"/>
              </a:ext>
            </a:extLst>
          </p:cNvPr>
          <p:cNvSpPr/>
          <p:nvPr userDrawn="1"/>
        </p:nvSpPr>
        <p:spPr>
          <a:xfrm>
            <a:off x="4630603" y="57124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0" name="Cube 63">
            <a:extLst>
              <a:ext uri="{FF2B5EF4-FFF2-40B4-BE49-F238E27FC236}">
                <a16:creationId xmlns:a16="http://schemas.microsoft.com/office/drawing/2014/main" id="{904D379A-9BAC-424F-9DB7-5C54563FD8A9}"/>
              </a:ext>
            </a:extLst>
          </p:cNvPr>
          <p:cNvSpPr/>
          <p:nvPr userDrawn="1"/>
        </p:nvSpPr>
        <p:spPr>
          <a:xfrm>
            <a:off x="3882670" y="645704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1" name="Cube 64">
            <a:extLst>
              <a:ext uri="{FF2B5EF4-FFF2-40B4-BE49-F238E27FC236}">
                <a16:creationId xmlns:a16="http://schemas.microsoft.com/office/drawing/2014/main" id="{59F624DD-E711-4954-AF50-E104E2B0D078}"/>
              </a:ext>
            </a:extLst>
          </p:cNvPr>
          <p:cNvSpPr/>
          <p:nvPr userDrawn="1"/>
        </p:nvSpPr>
        <p:spPr>
          <a:xfrm>
            <a:off x="3134736" y="72016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2" name="Cube 65">
            <a:extLst>
              <a:ext uri="{FF2B5EF4-FFF2-40B4-BE49-F238E27FC236}">
                <a16:creationId xmlns:a16="http://schemas.microsoft.com/office/drawing/2014/main" id="{150F22F3-C99F-4B09-9B72-6F5FB32C1EB0}"/>
              </a:ext>
            </a:extLst>
          </p:cNvPr>
          <p:cNvSpPr/>
          <p:nvPr userDrawn="1"/>
        </p:nvSpPr>
        <p:spPr>
          <a:xfrm>
            <a:off x="2386803" y="794626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3" name="Cube 66">
            <a:extLst>
              <a:ext uri="{FF2B5EF4-FFF2-40B4-BE49-F238E27FC236}">
                <a16:creationId xmlns:a16="http://schemas.microsoft.com/office/drawing/2014/main" id="{4FC13A3C-BB4F-473A-899D-ACAF977E6E6E}"/>
              </a:ext>
            </a:extLst>
          </p:cNvPr>
          <p:cNvSpPr/>
          <p:nvPr userDrawn="1"/>
        </p:nvSpPr>
        <p:spPr>
          <a:xfrm>
            <a:off x="1638869" y="869086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4" name="Cube 67">
            <a:extLst>
              <a:ext uri="{FF2B5EF4-FFF2-40B4-BE49-F238E27FC236}">
                <a16:creationId xmlns:a16="http://schemas.microsoft.com/office/drawing/2014/main" id="{FAE8AE1F-2628-48C7-B137-E861BD4CB493}"/>
              </a:ext>
            </a:extLst>
          </p:cNvPr>
          <p:cNvSpPr/>
          <p:nvPr userDrawn="1"/>
        </p:nvSpPr>
        <p:spPr>
          <a:xfrm>
            <a:off x="10610734" y="-24561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5" name="Cube 68">
            <a:extLst>
              <a:ext uri="{FF2B5EF4-FFF2-40B4-BE49-F238E27FC236}">
                <a16:creationId xmlns:a16="http://schemas.microsoft.com/office/drawing/2014/main" id="{D6939AB1-3800-4491-960F-E8347E4C60F5}"/>
              </a:ext>
            </a:extLst>
          </p:cNvPr>
          <p:cNvSpPr/>
          <p:nvPr userDrawn="1"/>
        </p:nvSpPr>
        <p:spPr>
          <a:xfrm>
            <a:off x="5557174" y="36832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6" name="Cube 69">
            <a:extLst>
              <a:ext uri="{FF2B5EF4-FFF2-40B4-BE49-F238E27FC236}">
                <a16:creationId xmlns:a16="http://schemas.microsoft.com/office/drawing/2014/main" id="{293378B2-A9B5-4240-9CDA-184022627CC2}"/>
              </a:ext>
            </a:extLst>
          </p:cNvPr>
          <p:cNvSpPr/>
          <p:nvPr userDrawn="1"/>
        </p:nvSpPr>
        <p:spPr>
          <a:xfrm>
            <a:off x="4809241" y="443083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7" name="Cube 70">
            <a:extLst>
              <a:ext uri="{FF2B5EF4-FFF2-40B4-BE49-F238E27FC236}">
                <a16:creationId xmlns:a16="http://schemas.microsoft.com/office/drawing/2014/main" id="{C2ECEE32-9EC2-4249-84C0-19D190DBEA31}"/>
              </a:ext>
            </a:extLst>
          </p:cNvPr>
          <p:cNvSpPr/>
          <p:nvPr userDrawn="1"/>
        </p:nvSpPr>
        <p:spPr>
          <a:xfrm>
            <a:off x="4061307" y="517840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8" name="Cube 71">
            <a:extLst>
              <a:ext uri="{FF2B5EF4-FFF2-40B4-BE49-F238E27FC236}">
                <a16:creationId xmlns:a16="http://schemas.microsoft.com/office/drawing/2014/main" id="{7AFCA44A-AFD5-441E-BA48-5A7D3A04892D}"/>
              </a:ext>
            </a:extLst>
          </p:cNvPr>
          <p:cNvSpPr/>
          <p:nvPr userDrawn="1"/>
        </p:nvSpPr>
        <p:spPr>
          <a:xfrm>
            <a:off x="2565440" y="667355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9" name="Cube 72">
            <a:extLst>
              <a:ext uri="{FF2B5EF4-FFF2-40B4-BE49-F238E27FC236}">
                <a16:creationId xmlns:a16="http://schemas.microsoft.com/office/drawing/2014/main" id="{08400D27-7AE5-4C5B-8D0C-E7242ED50C6F}"/>
              </a:ext>
            </a:extLst>
          </p:cNvPr>
          <p:cNvSpPr/>
          <p:nvPr userDrawn="1"/>
        </p:nvSpPr>
        <p:spPr>
          <a:xfrm>
            <a:off x="1817507" y="74211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0" name="Date Placeholder 3">
            <a:extLst>
              <a:ext uri="{FF2B5EF4-FFF2-40B4-BE49-F238E27FC236}">
                <a16:creationId xmlns:a16="http://schemas.microsoft.com/office/drawing/2014/main" id="{2D92040C-7060-49CC-8E93-D6E36DF11D4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846140" y="5734513"/>
            <a:ext cx="1251027" cy="365129"/>
          </a:xfrm>
        </p:spPr>
        <p:txBody>
          <a:bodyPr/>
          <a:lstStyle>
            <a:lvl1pPr>
              <a:defRPr sz="1600" b="1">
                <a:solidFill>
                  <a:srgbClr val="FFFFFF"/>
                </a:solidFill>
                <a:latin typeface="Neo Sans Std" pitchFamily="34"/>
              </a:defRPr>
            </a:lvl1pPr>
          </a:lstStyle>
          <a:p>
            <a:pPr lvl="0"/>
            <a:fld id="{9B8FBF46-D5BC-408E-B1D3-316055FCA258}" type="datetime1">
              <a:rPr lang="en-US"/>
              <a:pPr lvl="0"/>
              <a:t>10/8/2023</a:t>
            </a:fld>
            <a:endParaRPr lang="en-US" dirty="0"/>
          </a:p>
        </p:txBody>
      </p:sp>
      <p:pic>
        <p:nvPicPr>
          <p:cNvPr id="141" name="Picture 78">
            <a:extLst>
              <a:ext uri="{FF2B5EF4-FFF2-40B4-BE49-F238E27FC236}">
                <a16:creationId xmlns:a16="http://schemas.microsoft.com/office/drawing/2014/main" id="{01A50611-C490-465A-9764-1E381C2401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00648" y="3423623"/>
            <a:ext cx="5119716" cy="422295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2" name="Picture Placeholder 2">
            <a:extLst>
              <a:ext uri="{FF2B5EF4-FFF2-40B4-BE49-F238E27FC236}">
                <a16:creationId xmlns:a16="http://schemas.microsoft.com/office/drawing/2014/main" id="{5B22BC32-8F00-433D-9986-B3EA240FE05B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060822" y="3786448"/>
            <a:ext cx="3894996" cy="2962015"/>
          </a:xfrm>
        </p:spPr>
        <p:txBody>
          <a:bodyPr/>
          <a:lstStyle>
            <a:lvl1pPr marL="0" indent="0">
              <a:buNone/>
              <a:defRPr lang="nb-NO" sz="4000">
                <a:solidFill>
                  <a:srgbClr val="FFFFFF"/>
                </a:solidFill>
                <a:latin typeface="Neo Sans Std" pitchFamily="34"/>
              </a:defRPr>
            </a:lvl1pPr>
          </a:lstStyle>
          <a:p>
            <a:pPr lvl="0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3" name="Rectangle: Rounded Corners 75">
            <a:extLst>
              <a:ext uri="{FF2B5EF4-FFF2-40B4-BE49-F238E27FC236}">
                <a16:creationId xmlns:a16="http://schemas.microsoft.com/office/drawing/2014/main" id="{1464CCED-775E-42D7-955F-B1103007F0F4}"/>
              </a:ext>
            </a:extLst>
          </p:cNvPr>
          <p:cNvSpPr/>
          <p:nvPr userDrawn="1"/>
        </p:nvSpPr>
        <p:spPr>
          <a:xfrm>
            <a:off x="10798135" y="705926"/>
            <a:ext cx="1853562" cy="692475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ACC292"/>
              </a:solidFill>
              <a:highlight>
                <a:srgbClr val="FFFF00"/>
              </a:highlight>
              <a:uFillTx/>
              <a:latin typeface="Calibri"/>
            </a:endParaRPr>
          </a:p>
        </p:txBody>
      </p:sp>
      <p:pic>
        <p:nvPicPr>
          <p:cNvPr id="144" name="Picture 79">
            <a:extLst>
              <a:ext uri="{FF2B5EF4-FFF2-40B4-BE49-F238E27FC236}">
                <a16:creationId xmlns:a16="http://schemas.microsoft.com/office/drawing/2014/main" id="{BB2FC7B9-607F-407D-B1B9-CF757D61B6D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003066" y="800273"/>
            <a:ext cx="503780" cy="50378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5" name="Text Placeholder 2">
            <a:extLst>
              <a:ext uri="{FF2B5EF4-FFF2-40B4-BE49-F238E27FC236}">
                <a16:creationId xmlns:a16="http://schemas.microsoft.com/office/drawing/2014/main" id="{F81FA0A3-281C-4B7E-9314-86EFE7A54E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19726" y="2792641"/>
            <a:ext cx="5566011" cy="750887"/>
          </a:xfrm>
        </p:spPr>
        <p:txBody>
          <a:bodyPr>
            <a:noAutofit/>
          </a:bodyPr>
          <a:lstStyle>
            <a:lvl1pPr marL="0" indent="0" algn="ctr">
              <a:buNone/>
              <a:defRPr sz="5400">
                <a:solidFill>
                  <a:schemeClr val="bg1"/>
                </a:solidFill>
                <a:latin typeface="Neo Sans Std" panose="020B0504030504040204" pitchFamily="34" charset="0"/>
              </a:defRPr>
            </a:lvl1pPr>
          </a:lstStyle>
          <a:p>
            <a:pPr lvl="0"/>
            <a:r>
              <a:rPr lang="nb-NO" dirty="0"/>
              <a:t>Product </a:t>
            </a:r>
            <a:r>
              <a:rPr lang="nb-NO" dirty="0" err="1"/>
              <a:t>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804939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 product with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Rounded Rectangle 153">
            <a:extLst>
              <a:ext uri="{FF2B5EF4-FFF2-40B4-BE49-F238E27FC236}">
                <a16:creationId xmlns:a16="http://schemas.microsoft.com/office/drawing/2014/main" id="{B79968EE-BAF2-410D-8633-99A7D0BCEE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501" b="2501"/>
          <a:stretch>
            <a:fillRect/>
          </a:stretch>
        </p:blipFill>
        <p:spPr>
          <a:xfrm>
            <a:off x="295067" y="310457"/>
            <a:ext cx="11582403" cy="62713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9" name="Cube 10">
            <a:extLst>
              <a:ext uri="{FF2B5EF4-FFF2-40B4-BE49-F238E27FC236}">
                <a16:creationId xmlns:a16="http://schemas.microsoft.com/office/drawing/2014/main" id="{AC5791F4-8C02-4DD3-A008-489C3B2C88EA}"/>
              </a:ext>
            </a:extLst>
          </p:cNvPr>
          <p:cNvSpPr/>
          <p:nvPr userDrawn="1"/>
        </p:nvSpPr>
        <p:spPr>
          <a:xfrm>
            <a:off x="11176692" y="31045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0" name="Cube 11">
            <a:extLst>
              <a:ext uri="{FF2B5EF4-FFF2-40B4-BE49-F238E27FC236}">
                <a16:creationId xmlns:a16="http://schemas.microsoft.com/office/drawing/2014/main" id="{3A72A215-E557-4D3A-BFB9-7BA81B9CF700}"/>
              </a:ext>
            </a:extLst>
          </p:cNvPr>
          <p:cNvSpPr/>
          <p:nvPr userDrawn="1"/>
        </p:nvSpPr>
        <p:spPr>
          <a:xfrm>
            <a:off x="10428759" y="105839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1" name="Cube 12">
            <a:extLst>
              <a:ext uri="{FF2B5EF4-FFF2-40B4-BE49-F238E27FC236}">
                <a16:creationId xmlns:a16="http://schemas.microsoft.com/office/drawing/2014/main" id="{9DC9EFE9-BBD1-4DEE-ACC0-CF8DE13444F5}"/>
              </a:ext>
            </a:extLst>
          </p:cNvPr>
          <p:cNvSpPr/>
          <p:nvPr userDrawn="1"/>
        </p:nvSpPr>
        <p:spPr>
          <a:xfrm>
            <a:off x="9680825" y="18063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2" name="Cube 13">
            <a:extLst>
              <a:ext uri="{FF2B5EF4-FFF2-40B4-BE49-F238E27FC236}">
                <a16:creationId xmlns:a16="http://schemas.microsoft.com/office/drawing/2014/main" id="{1ED343C1-DD90-4323-A29D-6D80FA5705C0}"/>
              </a:ext>
            </a:extLst>
          </p:cNvPr>
          <p:cNvSpPr/>
          <p:nvPr userDrawn="1"/>
        </p:nvSpPr>
        <p:spPr>
          <a:xfrm>
            <a:off x="8184958" y="330219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3" name="Cube 14">
            <a:extLst>
              <a:ext uri="{FF2B5EF4-FFF2-40B4-BE49-F238E27FC236}">
                <a16:creationId xmlns:a16="http://schemas.microsoft.com/office/drawing/2014/main" id="{AF844524-A713-4F10-8EF6-AC5F0DBBE9EE}"/>
              </a:ext>
            </a:extLst>
          </p:cNvPr>
          <p:cNvSpPr/>
          <p:nvPr userDrawn="1"/>
        </p:nvSpPr>
        <p:spPr>
          <a:xfrm>
            <a:off x="7437025" y="40501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4" name="Cube 15">
            <a:extLst>
              <a:ext uri="{FF2B5EF4-FFF2-40B4-BE49-F238E27FC236}">
                <a16:creationId xmlns:a16="http://schemas.microsoft.com/office/drawing/2014/main" id="{9C35E6FF-562F-4EDE-A23A-097B55CCE028}"/>
              </a:ext>
            </a:extLst>
          </p:cNvPr>
          <p:cNvSpPr/>
          <p:nvPr userDrawn="1"/>
        </p:nvSpPr>
        <p:spPr>
          <a:xfrm>
            <a:off x="6689092" y="479805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5" name="Cube 16">
            <a:extLst>
              <a:ext uri="{FF2B5EF4-FFF2-40B4-BE49-F238E27FC236}">
                <a16:creationId xmlns:a16="http://schemas.microsoft.com/office/drawing/2014/main" id="{CB146DC3-AC74-4505-946A-15F6F3B47986}"/>
              </a:ext>
            </a:extLst>
          </p:cNvPr>
          <p:cNvSpPr/>
          <p:nvPr userDrawn="1"/>
        </p:nvSpPr>
        <p:spPr>
          <a:xfrm>
            <a:off x="5941158" y="554599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6" name="Cube 17">
            <a:extLst>
              <a:ext uri="{FF2B5EF4-FFF2-40B4-BE49-F238E27FC236}">
                <a16:creationId xmlns:a16="http://schemas.microsoft.com/office/drawing/2014/main" id="{A0B72750-4E89-4ED4-B994-96CB68C7EF87}"/>
              </a:ext>
            </a:extLst>
          </p:cNvPr>
          <p:cNvSpPr/>
          <p:nvPr userDrawn="1"/>
        </p:nvSpPr>
        <p:spPr>
          <a:xfrm>
            <a:off x="5193225" y="62939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7" name="Cube 18">
            <a:extLst>
              <a:ext uri="{FF2B5EF4-FFF2-40B4-BE49-F238E27FC236}">
                <a16:creationId xmlns:a16="http://schemas.microsoft.com/office/drawing/2014/main" id="{EB0D3F7B-9E75-4E04-BCC6-BE6F8104F43E}"/>
              </a:ext>
            </a:extLst>
          </p:cNvPr>
          <p:cNvSpPr/>
          <p:nvPr userDrawn="1"/>
        </p:nvSpPr>
        <p:spPr>
          <a:xfrm>
            <a:off x="4445291" y="70418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8" name="Cube 19">
            <a:extLst>
              <a:ext uri="{FF2B5EF4-FFF2-40B4-BE49-F238E27FC236}">
                <a16:creationId xmlns:a16="http://schemas.microsoft.com/office/drawing/2014/main" id="{ECA94BC7-C706-49EA-85B4-64C045DB9C10}"/>
              </a:ext>
            </a:extLst>
          </p:cNvPr>
          <p:cNvSpPr/>
          <p:nvPr userDrawn="1"/>
        </p:nvSpPr>
        <p:spPr>
          <a:xfrm>
            <a:off x="3697358" y="778979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9" name="Cube 20">
            <a:extLst>
              <a:ext uri="{FF2B5EF4-FFF2-40B4-BE49-F238E27FC236}">
                <a16:creationId xmlns:a16="http://schemas.microsoft.com/office/drawing/2014/main" id="{F5B3D576-02B0-43CF-A187-1E27DD9FCCC8}"/>
              </a:ext>
            </a:extLst>
          </p:cNvPr>
          <p:cNvSpPr/>
          <p:nvPr userDrawn="1"/>
        </p:nvSpPr>
        <p:spPr>
          <a:xfrm>
            <a:off x="10988043" y="16165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0" name="Cube 21">
            <a:extLst>
              <a:ext uri="{FF2B5EF4-FFF2-40B4-BE49-F238E27FC236}">
                <a16:creationId xmlns:a16="http://schemas.microsoft.com/office/drawing/2014/main" id="{0AA7891B-5E4D-45DC-81E2-8FCD87582E5E}"/>
              </a:ext>
            </a:extLst>
          </p:cNvPr>
          <p:cNvSpPr/>
          <p:nvPr userDrawn="1"/>
        </p:nvSpPr>
        <p:spPr>
          <a:xfrm>
            <a:off x="10240109" y="23645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1" name="Cube 22">
            <a:extLst>
              <a:ext uri="{FF2B5EF4-FFF2-40B4-BE49-F238E27FC236}">
                <a16:creationId xmlns:a16="http://schemas.microsoft.com/office/drawing/2014/main" id="{0177E8D4-B5F4-490B-85B2-C93F9CDE011D}"/>
              </a:ext>
            </a:extLst>
          </p:cNvPr>
          <p:cNvSpPr/>
          <p:nvPr userDrawn="1"/>
        </p:nvSpPr>
        <p:spPr>
          <a:xfrm>
            <a:off x="9492176" y="31124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2" name="Cube 23">
            <a:extLst>
              <a:ext uri="{FF2B5EF4-FFF2-40B4-BE49-F238E27FC236}">
                <a16:creationId xmlns:a16="http://schemas.microsoft.com/office/drawing/2014/main" id="{908B22D1-60ED-43EF-AD4A-CF1FA9BE90A3}"/>
              </a:ext>
            </a:extLst>
          </p:cNvPr>
          <p:cNvSpPr/>
          <p:nvPr userDrawn="1"/>
        </p:nvSpPr>
        <p:spPr>
          <a:xfrm>
            <a:off x="8744242" y="38603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3" name="Cube 24">
            <a:extLst>
              <a:ext uri="{FF2B5EF4-FFF2-40B4-BE49-F238E27FC236}">
                <a16:creationId xmlns:a16="http://schemas.microsoft.com/office/drawing/2014/main" id="{47018E4C-9277-4B2A-B8F0-7928F462C436}"/>
              </a:ext>
            </a:extLst>
          </p:cNvPr>
          <p:cNvSpPr/>
          <p:nvPr userDrawn="1"/>
        </p:nvSpPr>
        <p:spPr>
          <a:xfrm>
            <a:off x="7996309" y="46083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4" name="Cube 25">
            <a:extLst>
              <a:ext uri="{FF2B5EF4-FFF2-40B4-BE49-F238E27FC236}">
                <a16:creationId xmlns:a16="http://schemas.microsoft.com/office/drawing/2014/main" id="{08A5E49F-5231-4CA6-A9BB-4C4D6ED766B1}"/>
              </a:ext>
            </a:extLst>
          </p:cNvPr>
          <p:cNvSpPr/>
          <p:nvPr userDrawn="1"/>
        </p:nvSpPr>
        <p:spPr>
          <a:xfrm>
            <a:off x="7248375" y="53562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5" name="Cube 26">
            <a:extLst>
              <a:ext uri="{FF2B5EF4-FFF2-40B4-BE49-F238E27FC236}">
                <a16:creationId xmlns:a16="http://schemas.microsoft.com/office/drawing/2014/main" id="{1C4EB81B-431A-499B-AF3C-05B7B3BDCCF8}"/>
              </a:ext>
            </a:extLst>
          </p:cNvPr>
          <p:cNvSpPr/>
          <p:nvPr userDrawn="1"/>
        </p:nvSpPr>
        <p:spPr>
          <a:xfrm>
            <a:off x="6500442" y="610419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6" name="Cube 27">
            <a:extLst>
              <a:ext uri="{FF2B5EF4-FFF2-40B4-BE49-F238E27FC236}">
                <a16:creationId xmlns:a16="http://schemas.microsoft.com/office/drawing/2014/main" id="{56417710-6A52-413B-A635-D1325D614406}"/>
              </a:ext>
            </a:extLst>
          </p:cNvPr>
          <p:cNvSpPr/>
          <p:nvPr userDrawn="1"/>
        </p:nvSpPr>
        <p:spPr>
          <a:xfrm>
            <a:off x="5752508" y="68521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7" name="Cube 28">
            <a:extLst>
              <a:ext uri="{FF2B5EF4-FFF2-40B4-BE49-F238E27FC236}">
                <a16:creationId xmlns:a16="http://schemas.microsoft.com/office/drawing/2014/main" id="{8A43247B-4252-4997-BDF5-B859AF403C1A}"/>
              </a:ext>
            </a:extLst>
          </p:cNvPr>
          <p:cNvSpPr/>
          <p:nvPr userDrawn="1"/>
        </p:nvSpPr>
        <p:spPr>
          <a:xfrm>
            <a:off x="5004575" y="76000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8" name="Cube 29">
            <a:extLst>
              <a:ext uri="{FF2B5EF4-FFF2-40B4-BE49-F238E27FC236}">
                <a16:creationId xmlns:a16="http://schemas.microsoft.com/office/drawing/2014/main" id="{4C10D0D6-16B0-4220-B868-204B45EAE3BE}"/>
              </a:ext>
            </a:extLst>
          </p:cNvPr>
          <p:cNvSpPr/>
          <p:nvPr userDrawn="1"/>
        </p:nvSpPr>
        <p:spPr>
          <a:xfrm>
            <a:off x="4256641" y="834799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9" name="Cube 30">
            <a:extLst>
              <a:ext uri="{FF2B5EF4-FFF2-40B4-BE49-F238E27FC236}">
                <a16:creationId xmlns:a16="http://schemas.microsoft.com/office/drawing/2014/main" id="{61F8DB7A-BBB7-43C7-A333-FC51AAE411BC}"/>
              </a:ext>
            </a:extLst>
          </p:cNvPr>
          <p:cNvSpPr/>
          <p:nvPr userDrawn="1"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0" name="Cube 31">
            <a:extLst>
              <a:ext uri="{FF2B5EF4-FFF2-40B4-BE49-F238E27FC236}">
                <a16:creationId xmlns:a16="http://schemas.microsoft.com/office/drawing/2014/main" id="{953836CD-4222-4EDA-B08E-9B761028E430}"/>
              </a:ext>
            </a:extLst>
          </p:cNvPr>
          <p:cNvSpPr/>
          <p:nvPr userDrawn="1"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1" name="Cube 32">
            <a:extLst>
              <a:ext uri="{FF2B5EF4-FFF2-40B4-BE49-F238E27FC236}">
                <a16:creationId xmlns:a16="http://schemas.microsoft.com/office/drawing/2014/main" id="{87A9654B-FC3C-45B9-AB61-F52FFE3DF7BC}"/>
              </a:ext>
            </a:extLst>
          </p:cNvPr>
          <p:cNvSpPr/>
          <p:nvPr userDrawn="1"/>
        </p:nvSpPr>
        <p:spPr>
          <a:xfrm>
            <a:off x="11735976" y="86866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2" name="Cube 33">
            <a:extLst>
              <a:ext uri="{FF2B5EF4-FFF2-40B4-BE49-F238E27FC236}">
                <a16:creationId xmlns:a16="http://schemas.microsoft.com/office/drawing/2014/main" id="{FA664434-0BEC-4DDF-A3A4-C22810895018}"/>
              </a:ext>
            </a:extLst>
          </p:cNvPr>
          <p:cNvSpPr/>
          <p:nvPr userDrawn="1"/>
        </p:nvSpPr>
        <p:spPr>
          <a:xfrm>
            <a:off x="11547317" y="218100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3" name="Cube 34">
            <a:extLst>
              <a:ext uri="{FF2B5EF4-FFF2-40B4-BE49-F238E27FC236}">
                <a16:creationId xmlns:a16="http://schemas.microsoft.com/office/drawing/2014/main" id="{7C964E5C-87F8-4A83-9B55-94DB555AFF01}"/>
              </a:ext>
            </a:extLst>
          </p:cNvPr>
          <p:cNvSpPr/>
          <p:nvPr userDrawn="1"/>
        </p:nvSpPr>
        <p:spPr>
          <a:xfrm>
            <a:off x="10799393" y="292821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4" name="Cube 35">
            <a:extLst>
              <a:ext uri="{FF2B5EF4-FFF2-40B4-BE49-F238E27FC236}">
                <a16:creationId xmlns:a16="http://schemas.microsoft.com/office/drawing/2014/main" id="{9B006D48-624E-4A92-AD4A-26B614ADE6B9}"/>
              </a:ext>
            </a:extLst>
          </p:cNvPr>
          <p:cNvSpPr/>
          <p:nvPr userDrawn="1"/>
        </p:nvSpPr>
        <p:spPr>
          <a:xfrm>
            <a:off x="10051450" y="36754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5" name="Cube 36">
            <a:extLst>
              <a:ext uri="{FF2B5EF4-FFF2-40B4-BE49-F238E27FC236}">
                <a16:creationId xmlns:a16="http://schemas.microsoft.com/office/drawing/2014/main" id="{EF91FD05-0441-44A7-9AA3-BCBD7C2B62F9}"/>
              </a:ext>
            </a:extLst>
          </p:cNvPr>
          <p:cNvSpPr/>
          <p:nvPr userDrawn="1"/>
        </p:nvSpPr>
        <p:spPr>
          <a:xfrm>
            <a:off x="9303517" y="442265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6" name="Cube 37">
            <a:extLst>
              <a:ext uri="{FF2B5EF4-FFF2-40B4-BE49-F238E27FC236}">
                <a16:creationId xmlns:a16="http://schemas.microsoft.com/office/drawing/2014/main" id="{01A86DCE-D6BB-4FC2-B9C9-CAF96540D083}"/>
              </a:ext>
            </a:extLst>
          </p:cNvPr>
          <p:cNvSpPr/>
          <p:nvPr userDrawn="1"/>
        </p:nvSpPr>
        <p:spPr>
          <a:xfrm>
            <a:off x="8555583" y="51698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7" name="Cube 38">
            <a:extLst>
              <a:ext uri="{FF2B5EF4-FFF2-40B4-BE49-F238E27FC236}">
                <a16:creationId xmlns:a16="http://schemas.microsoft.com/office/drawing/2014/main" id="{0214ABC3-E8DA-4D6B-A71C-CCB8E0994021}"/>
              </a:ext>
            </a:extLst>
          </p:cNvPr>
          <p:cNvSpPr/>
          <p:nvPr userDrawn="1"/>
        </p:nvSpPr>
        <p:spPr>
          <a:xfrm>
            <a:off x="7807650" y="591708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8" name="Cube 39">
            <a:extLst>
              <a:ext uri="{FF2B5EF4-FFF2-40B4-BE49-F238E27FC236}">
                <a16:creationId xmlns:a16="http://schemas.microsoft.com/office/drawing/2014/main" id="{944E95D3-EB4A-4BB8-A52F-1E60AF87FE0E}"/>
              </a:ext>
            </a:extLst>
          </p:cNvPr>
          <p:cNvSpPr/>
          <p:nvPr userDrawn="1"/>
        </p:nvSpPr>
        <p:spPr>
          <a:xfrm>
            <a:off x="7059716" y="666429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9" name="Cube 40">
            <a:extLst>
              <a:ext uri="{FF2B5EF4-FFF2-40B4-BE49-F238E27FC236}">
                <a16:creationId xmlns:a16="http://schemas.microsoft.com/office/drawing/2014/main" id="{1D9653F8-5A45-4A7E-9E60-564E173C6642}"/>
              </a:ext>
            </a:extLst>
          </p:cNvPr>
          <p:cNvSpPr/>
          <p:nvPr userDrawn="1"/>
        </p:nvSpPr>
        <p:spPr>
          <a:xfrm>
            <a:off x="6311783" y="741150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0" name="Cube 41">
            <a:extLst>
              <a:ext uri="{FF2B5EF4-FFF2-40B4-BE49-F238E27FC236}">
                <a16:creationId xmlns:a16="http://schemas.microsoft.com/office/drawing/2014/main" id="{7E554ED7-9C6A-40DE-9F66-F026CA452854}"/>
              </a:ext>
            </a:extLst>
          </p:cNvPr>
          <p:cNvSpPr/>
          <p:nvPr userDrawn="1"/>
        </p:nvSpPr>
        <p:spPr>
          <a:xfrm>
            <a:off x="11358667" y="349960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1" name="Cube 42">
            <a:extLst>
              <a:ext uri="{FF2B5EF4-FFF2-40B4-BE49-F238E27FC236}">
                <a16:creationId xmlns:a16="http://schemas.microsoft.com/office/drawing/2014/main" id="{1E4C2185-CB70-4911-A839-9DDA90021F3F}"/>
              </a:ext>
            </a:extLst>
          </p:cNvPr>
          <p:cNvSpPr/>
          <p:nvPr userDrawn="1"/>
        </p:nvSpPr>
        <p:spPr>
          <a:xfrm>
            <a:off x="10610734" y="423840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2" name="Cube 43">
            <a:extLst>
              <a:ext uri="{FF2B5EF4-FFF2-40B4-BE49-F238E27FC236}">
                <a16:creationId xmlns:a16="http://schemas.microsoft.com/office/drawing/2014/main" id="{DDBDC18B-3E55-4168-BE72-9D10479BD311}"/>
              </a:ext>
            </a:extLst>
          </p:cNvPr>
          <p:cNvSpPr/>
          <p:nvPr userDrawn="1"/>
        </p:nvSpPr>
        <p:spPr>
          <a:xfrm>
            <a:off x="9866138" y="498561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3" name="Cube 44">
            <a:extLst>
              <a:ext uri="{FF2B5EF4-FFF2-40B4-BE49-F238E27FC236}">
                <a16:creationId xmlns:a16="http://schemas.microsoft.com/office/drawing/2014/main" id="{92A0428C-B34B-43DF-8D95-D7E00FDA41E9}"/>
              </a:ext>
            </a:extLst>
          </p:cNvPr>
          <p:cNvSpPr/>
          <p:nvPr userDrawn="1"/>
        </p:nvSpPr>
        <p:spPr>
          <a:xfrm>
            <a:off x="9121542" y="57328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4" name="Cube 45">
            <a:extLst>
              <a:ext uri="{FF2B5EF4-FFF2-40B4-BE49-F238E27FC236}">
                <a16:creationId xmlns:a16="http://schemas.microsoft.com/office/drawing/2014/main" id="{4B35F7A6-C81F-49FF-AC41-7260584A3365}"/>
              </a:ext>
            </a:extLst>
          </p:cNvPr>
          <p:cNvSpPr/>
          <p:nvPr userDrawn="1"/>
        </p:nvSpPr>
        <p:spPr>
          <a:xfrm>
            <a:off x="8376946" y="648005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5" name="Cube 46">
            <a:extLst>
              <a:ext uri="{FF2B5EF4-FFF2-40B4-BE49-F238E27FC236}">
                <a16:creationId xmlns:a16="http://schemas.microsoft.com/office/drawing/2014/main" id="{53A2CF4F-975D-4249-9194-7FCA9A36BD38}"/>
              </a:ext>
            </a:extLst>
          </p:cNvPr>
          <p:cNvSpPr/>
          <p:nvPr userDrawn="1"/>
        </p:nvSpPr>
        <p:spPr>
          <a:xfrm>
            <a:off x="7632350" y="72272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6" name="Cube 47">
            <a:extLst>
              <a:ext uri="{FF2B5EF4-FFF2-40B4-BE49-F238E27FC236}">
                <a16:creationId xmlns:a16="http://schemas.microsoft.com/office/drawing/2014/main" id="{A6B0C1D7-3C3A-4B7B-B06C-328804FE9B25}"/>
              </a:ext>
            </a:extLst>
          </p:cNvPr>
          <p:cNvSpPr/>
          <p:nvPr userDrawn="1"/>
        </p:nvSpPr>
        <p:spPr>
          <a:xfrm>
            <a:off x="11173355" y="479661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7" name="Cube 48">
            <a:extLst>
              <a:ext uri="{FF2B5EF4-FFF2-40B4-BE49-F238E27FC236}">
                <a16:creationId xmlns:a16="http://schemas.microsoft.com/office/drawing/2014/main" id="{E45F373C-ECF6-4857-9A5A-EF1558A0000D}"/>
              </a:ext>
            </a:extLst>
          </p:cNvPr>
          <p:cNvSpPr/>
          <p:nvPr userDrawn="1"/>
        </p:nvSpPr>
        <p:spPr>
          <a:xfrm>
            <a:off x="11917951" y="405780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8" name="Cube 49">
            <a:extLst>
              <a:ext uri="{FF2B5EF4-FFF2-40B4-BE49-F238E27FC236}">
                <a16:creationId xmlns:a16="http://schemas.microsoft.com/office/drawing/2014/main" id="{A0D2D7E3-F355-4C22-BADC-E2534375254C}"/>
              </a:ext>
            </a:extLst>
          </p:cNvPr>
          <p:cNvSpPr/>
          <p:nvPr userDrawn="1"/>
        </p:nvSpPr>
        <p:spPr>
          <a:xfrm>
            <a:off x="10436687" y="554383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9" name="Cube 50">
            <a:extLst>
              <a:ext uri="{FF2B5EF4-FFF2-40B4-BE49-F238E27FC236}">
                <a16:creationId xmlns:a16="http://schemas.microsoft.com/office/drawing/2014/main" id="{C1FCE56A-A875-4536-8E58-6F2DD7E66354}"/>
              </a:ext>
            </a:extLst>
          </p:cNvPr>
          <p:cNvSpPr/>
          <p:nvPr userDrawn="1"/>
        </p:nvSpPr>
        <p:spPr>
          <a:xfrm>
            <a:off x="9700028" y="629104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0" name="Cube 51">
            <a:extLst>
              <a:ext uri="{FF2B5EF4-FFF2-40B4-BE49-F238E27FC236}">
                <a16:creationId xmlns:a16="http://schemas.microsoft.com/office/drawing/2014/main" id="{78C39A11-44EB-435C-B266-D4776EB63F8C}"/>
              </a:ext>
            </a:extLst>
          </p:cNvPr>
          <p:cNvSpPr/>
          <p:nvPr userDrawn="1"/>
        </p:nvSpPr>
        <p:spPr>
          <a:xfrm>
            <a:off x="8963360" y="703826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1" name="Cube 52">
            <a:extLst>
              <a:ext uri="{FF2B5EF4-FFF2-40B4-BE49-F238E27FC236}">
                <a16:creationId xmlns:a16="http://schemas.microsoft.com/office/drawing/2014/main" id="{DDB13F9A-7AA9-4EE0-AE43-380834C59DB5}"/>
              </a:ext>
            </a:extLst>
          </p:cNvPr>
          <p:cNvSpPr/>
          <p:nvPr userDrawn="1"/>
        </p:nvSpPr>
        <p:spPr>
          <a:xfrm>
            <a:off x="11732638" y="536350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2" name="Cube 53">
            <a:extLst>
              <a:ext uri="{FF2B5EF4-FFF2-40B4-BE49-F238E27FC236}">
                <a16:creationId xmlns:a16="http://schemas.microsoft.com/office/drawing/2014/main" id="{1006EF0B-1125-493E-AA93-09B177E9EB97}"/>
              </a:ext>
            </a:extLst>
          </p:cNvPr>
          <p:cNvSpPr/>
          <p:nvPr userDrawn="1"/>
        </p:nvSpPr>
        <p:spPr>
          <a:xfrm>
            <a:off x="10988043" y="611143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3" name="Cube 54">
            <a:extLst>
              <a:ext uri="{FF2B5EF4-FFF2-40B4-BE49-F238E27FC236}">
                <a16:creationId xmlns:a16="http://schemas.microsoft.com/office/drawing/2014/main" id="{5492BEC7-F3D0-4DCD-AE9B-CFAA1791996A}"/>
              </a:ext>
            </a:extLst>
          </p:cNvPr>
          <p:cNvSpPr/>
          <p:nvPr userDrawn="1"/>
        </p:nvSpPr>
        <p:spPr>
          <a:xfrm>
            <a:off x="10243447" y="685937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4" name="Cube 55">
            <a:extLst>
              <a:ext uri="{FF2B5EF4-FFF2-40B4-BE49-F238E27FC236}">
                <a16:creationId xmlns:a16="http://schemas.microsoft.com/office/drawing/2014/main" id="{5F2C0E93-01EC-4814-A718-E898536916D6}"/>
              </a:ext>
            </a:extLst>
          </p:cNvPr>
          <p:cNvSpPr/>
          <p:nvPr userDrawn="1"/>
        </p:nvSpPr>
        <p:spPr>
          <a:xfrm>
            <a:off x="11542727" y="667702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5" name="Cube 56">
            <a:extLst>
              <a:ext uri="{FF2B5EF4-FFF2-40B4-BE49-F238E27FC236}">
                <a16:creationId xmlns:a16="http://schemas.microsoft.com/office/drawing/2014/main" id="{4998214C-E9C5-4D3C-98D3-7AAADC992610}"/>
              </a:ext>
            </a:extLst>
          </p:cNvPr>
          <p:cNvSpPr/>
          <p:nvPr userDrawn="1"/>
        </p:nvSpPr>
        <p:spPr>
          <a:xfrm>
            <a:off x="12097420" y="724260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6" name="Cube 57">
            <a:extLst>
              <a:ext uri="{FF2B5EF4-FFF2-40B4-BE49-F238E27FC236}">
                <a16:creationId xmlns:a16="http://schemas.microsoft.com/office/drawing/2014/main" id="{62F40094-9036-42CB-A184-67ABB9F8099E}"/>
              </a:ext>
            </a:extLst>
          </p:cNvPr>
          <p:cNvSpPr/>
          <p:nvPr userDrawn="1"/>
        </p:nvSpPr>
        <p:spPr>
          <a:xfrm>
            <a:off x="12277731" y="593460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7" name="Cube 58">
            <a:extLst>
              <a:ext uri="{FF2B5EF4-FFF2-40B4-BE49-F238E27FC236}">
                <a16:creationId xmlns:a16="http://schemas.microsoft.com/office/drawing/2014/main" id="{D03C2FF0-E562-4872-B67C-572D1AE22515}"/>
              </a:ext>
            </a:extLst>
          </p:cNvPr>
          <p:cNvSpPr/>
          <p:nvPr userDrawn="1"/>
        </p:nvSpPr>
        <p:spPr>
          <a:xfrm>
            <a:off x="9866138" y="50017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8" name="Cube 59">
            <a:extLst>
              <a:ext uri="{FF2B5EF4-FFF2-40B4-BE49-F238E27FC236}">
                <a16:creationId xmlns:a16="http://schemas.microsoft.com/office/drawing/2014/main" id="{61C32728-DF30-490C-89DB-2538CFB89C8A}"/>
              </a:ext>
            </a:extLst>
          </p:cNvPr>
          <p:cNvSpPr/>
          <p:nvPr userDrawn="1"/>
        </p:nvSpPr>
        <p:spPr>
          <a:xfrm>
            <a:off x="6874404" y="347861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9" name="Cube 60">
            <a:extLst>
              <a:ext uri="{FF2B5EF4-FFF2-40B4-BE49-F238E27FC236}">
                <a16:creationId xmlns:a16="http://schemas.microsoft.com/office/drawing/2014/main" id="{A845DA29-8C91-4C6C-9604-07FA1B8D8805}"/>
              </a:ext>
            </a:extLst>
          </p:cNvPr>
          <p:cNvSpPr/>
          <p:nvPr userDrawn="1"/>
        </p:nvSpPr>
        <p:spPr>
          <a:xfrm>
            <a:off x="6126470" y="422322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0" name="Cube 61">
            <a:extLst>
              <a:ext uri="{FF2B5EF4-FFF2-40B4-BE49-F238E27FC236}">
                <a16:creationId xmlns:a16="http://schemas.microsoft.com/office/drawing/2014/main" id="{6665F71B-EDBC-4090-B431-BF692C96FDDD}"/>
              </a:ext>
            </a:extLst>
          </p:cNvPr>
          <p:cNvSpPr/>
          <p:nvPr userDrawn="1"/>
        </p:nvSpPr>
        <p:spPr>
          <a:xfrm>
            <a:off x="5378537" y="496782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1" name="Cube 62">
            <a:extLst>
              <a:ext uri="{FF2B5EF4-FFF2-40B4-BE49-F238E27FC236}">
                <a16:creationId xmlns:a16="http://schemas.microsoft.com/office/drawing/2014/main" id="{B3058098-CA25-45AC-9197-43FBCBFAC2E4}"/>
              </a:ext>
            </a:extLst>
          </p:cNvPr>
          <p:cNvSpPr/>
          <p:nvPr userDrawn="1"/>
        </p:nvSpPr>
        <p:spPr>
          <a:xfrm>
            <a:off x="4630603" y="57124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2" name="Cube 63">
            <a:extLst>
              <a:ext uri="{FF2B5EF4-FFF2-40B4-BE49-F238E27FC236}">
                <a16:creationId xmlns:a16="http://schemas.microsoft.com/office/drawing/2014/main" id="{F439FDAA-7963-46C8-9F97-31A57A6462EC}"/>
              </a:ext>
            </a:extLst>
          </p:cNvPr>
          <p:cNvSpPr/>
          <p:nvPr userDrawn="1"/>
        </p:nvSpPr>
        <p:spPr>
          <a:xfrm>
            <a:off x="3882670" y="645704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3" name="Cube 64">
            <a:extLst>
              <a:ext uri="{FF2B5EF4-FFF2-40B4-BE49-F238E27FC236}">
                <a16:creationId xmlns:a16="http://schemas.microsoft.com/office/drawing/2014/main" id="{1215A315-BB0A-442C-9548-750B15588E43}"/>
              </a:ext>
            </a:extLst>
          </p:cNvPr>
          <p:cNvSpPr/>
          <p:nvPr userDrawn="1"/>
        </p:nvSpPr>
        <p:spPr>
          <a:xfrm>
            <a:off x="3134736" y="72016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4" name="Cube 65">
            <a:extLst>
              <a:ext uri="{FF2B5EF4-FFF2-40B4-BE49-F238E27FC236}">
                <a16:creationId xmlns:a16="http://schemas.microsoft.com/office/drawing/2014/main" id="{3EC245B5-3010-41A7-B18B-F2BDFBDE14FD}"/>
              </a:ext>
            </a:extLst>
          </p:cNvPr>
          <p:cNvSpPr/>
          <p:nvPr userDrawn="1"/>
        </p:nvSpPr>
        <p:spPr>
          <a:xfrm>
            <a:off x="2386803" y="794626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5" name="Cube 66">
            <a:extLst>
              <a:ext uri="{FF2B5EF4-FFF2-40B4-BE49-F238E27FC236}">
                <a16:creationId xmlns:a16="http://schemas.microsoft.com/office/drawing/2014/main" id="{FC53B32D-6843-4B40-88A5-9293F6D705D1}"/>
              </a:ext>
            </a:extLst>
          </p:cNvPr>
          <p:cNvSpPr/>
          <p:nvPr userDrawn="1"/>
        </p:nvSpPr>
        <p:spPr>
          <a:xfrm>
            <a:off x="1638869" y="869086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6" name="Cube 67">
            <a:extLst>
              <a:ext uri="{FF2B5EF4-FFF2-40B4-BE49-F238E27FC236}">
                <a16:creationId xmlns:a16="http://schemas.microsoft.com/office/drawing/2014/main" id="{2E4C0EB4-04E2-4B23-8315-CD392F891525}"/>
              </a:ext>
            </a:extLst>
          </p:cNvPr>
          <p:cNvSpPr/>
          <p:nvPr userDrawn="1"/>
        </p:nvSpPr>
        <p:spPr>
          <a:xfrm>
            <a:off x="10610734" y="-24561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7" name="Cube 68">
            <a:extLst>
              <a:ext uri="{FF2B5EF4-FFF2-40B4-BE49-F238E27FC236}">
                <a16:creationId xmlns:a16="http://schemas.microsoft.com/office/drawing/2014/main" id="{B0E46A34-0D0E-44ED-8ABE-8393BCA1963A}"/>
              </a:ext>
            </a:extLst>
          </p:cNvPr>
          <p:cNvSpPr/>
          <p:nvPr userDrawn="1"/>
        </p:nvSpPr>
        <p:spPr>
          <a:xfrm>
            <a:off x="5557174" y="36832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8" name="Cube 69">
            <a:extLst>
              <a:ext uri="{FF2B5EF4-FFF2-40B4-BE49-F238E27FC236}">
                <a16:creationId xmlns:a16="http://schemas.microsoft.com/office/drawing/2014/main" id="{C2B294A7-117F-4458-A610-84A1E83186B0}"/>
              </a:ext>
            </a:extLst>
          </p:cNvPr>
          <p:cNvSpPr/>
          <p:nvPr userDrawn="1"/>
        </p:nvSpPr>
        <p:spPr>
          <a:xfrm>
            <a:off x="4809241" y="443083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9" name="Cube 70">
            <a:extLst>
              <a:ext uri="{FF2B5EF4-FFF2-40B4-BE49-F238E27FC236}">
                <a16:creationId xmlns:a16="http://schemas.microsoft.com/office/drawing/2014/main" id="{3CCB6CAA-B3E5-4DF1-A24A-993D988E9A20}"/>
              </a:ext>
            </a:extLst>
          </p:cNvPr>
          <p:cNvSpPr/>
          <p:nvPr userDrawn="1"/>
        </p:nvSpPr>
        <p:spPr>
          <a:xfrm>
            <a:off x="4061307" y="517840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0" name="Cube 71">
            <a:extLst>
              <a:ext uri="{FF2B5EF4-FFF2-40B4-BE49-F238E27FC236}">
                <a16:creationId xmlns:a16="http://schemas.microsoft.com/office/drawing/2014/main" id="{402ED11D-14DD-4231-AA92-035896D28139}"/>
              </a:ext>
            </a:extLst>
          </p:cNvPr>
          <p:cNvSpPr/>
          <p:nvPr userDrawn="1"/>
        </p:nvSpPr>
        <p:spPr>
          <a:xfrm>
            <a:off x="2565440" y="667355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1" name="Cube 72">
            <a:extLst>
              <a:ext uri="{FF2B5EF4-FFF2-40B4-BE49-F238E27FC236}">
                <a16:creationId xmlns:a16="http://schemas.microsoft.com/office/drawing/2014/main" id="{D2966E82-9210-42E7-B430-6E189AAEA358}"/>
              </a:ext>
            </a:extLst>
          </p:cNvPr>
          <p:cNvSpPr/>
          <p:nvPr userDrawn="1"/>
        </p:nvSpPr>
        <p:spPr>
          <a:xfrm>
            <a:off x="1817507" y="74211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2" name="Date Placeholder 3">
            <a:extLst>
              <a:ext uri="{FF2B5EF4-FFF2-40B4-BE49-F238E27FC236}">
                <a16:creationId xmlns:a16="http://schemas.microsoft.com/office/drawing/2014/main" id="{B64C76F1-3422-41D5-A9BD-A3FC1560986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846140" y="5734513"/>
            <a:ext cx="1251027" cy="365129"/>
          </a:xfrm>
        </p:spPr>
        <p:txBody>
          <a:bodyPr/>
          <a:lstStyle>
            <a:lvl1pPr>
              <a:defRPr sz="1600" b="1">
                <a:solidFill>
                  <a:srgbClr val="FFFFFF"/>
                </a:solidFill>
                <a:latin typeface="Neo Sans Std" pitchFamily="34"/>
              </a:defRPr>
            </a:lvl1pPr>
          </a:lstStyle>
          <a:p>
            <a:pPr lvl="0"/>
            <a:fld id="{87B6116A-A934-4756-A33A-B2A1299DCA67}" type="datetime1">
              <a:rPr lang="en-US"/>
              <a:pPr lvl="0"/>
              <a:t>10/8/2023</a:t>
            </a:fld>
            <a:endParaRPr lang="en-US" dirty="0"/>
          </a:p>
        </p:txBody>
      </p:sp>
      <p:sp>
        <p:nvSpPr>
          <p:cNvPr id="143" name="Flowchart: Process 80">
            <a:extLst>
              <a:ext uri="{FF2B5EF4-FFF2-40B4-BE49-F238E27FC236}">
                <a16:creationId xmlns:a16="http://schemas.microsoft.com/office/drawing/2014/main" id="{F69A07C3-C512-4A15-B502-7C46C7CB916B}"/>
              </a:ext>
            </a:extLst>
          </p:cNvPr>
          <p:cNvSpPr/>
          <p:nvPr userDrawn="1"/>
        </p:nvSpPr>
        <p:spPr>
          <a:xfrm>
            <a:off x="5609772" y="2956886"/>
            <a:ext cx="972455" cy="45720"/>
          </a:xfrm>
          <a:custGeom>
            <a:avLst/>
            <a:gdLst>
              <a:gd name="f0" fmla="val w"/>
              <a:gd name="f1" fmla="val h"/>
              <a:gd name="f2" fmla="val 0"/>
              <a:gd name="f3" fmla="val 1"/>
              <a:gd name="f4" fmla="*/ f0 1 1"/>
              <a:gd name="f5" fmla="*/ f1 1 1"/>
              <a:gd name="f6" fmla="val f2"/>
              <a:gd name="f7" fmla="val f3"/>
              <a:gd name="f8" fmla="+- f7 0 f6"/>
              <a:gd name="f9" fmla="val f8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1" h="1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ACC292"/>
              </a:solidFill>
              <a:highlight>
                <a:srgbClr val="FFFF00"/>
              </a:highlight>
              <a:uFillTx/>
              <a:latin typeface="Calibri"/>
            </a:endParaRPr>
          </a:p>
        </p:txBody>
      </p:sp>
      <p:pic>
        <p:nvPicPr>
          <p:cNvPr id="144" name="Picture 78">
            <a:extLst>
              <a:ext uri="{FF2B5EF4-FFF2-40B4-BE49-F238E27FC236}">
                <a16:creationId xmlns:a16="http://schemas.microsoft.com/office/drawing/2014/main" id="{375D3BE4-19CF-4021-8995-D6DFC46BFC5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925789" y="3436222"/>
            <a:ext cx="5119716" cy="422295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5" name="Picture Placeholder 2">
            <a:extLst>
              <a:ext uri="{FF2B5EF4-FFF2-40B4-BE49-F238E27FC236}">
                <a16:creationId xmlns:a16="http://schemas.microsoft.com/office/drawing/2014/main" id="{27ABF343-2459-4393-A19E-AF0B51B5F0DC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185963" y="3799047"/>
            <a:ext cx="3894996" cy="2962015"/>
          </a:xfrm>
        </p:spPr>
        <p:txBody>
          <a:bodyPr/>
          <a:lstStyle>
            <a:lvl1pPr marL="0" indent="0">
              <a:buNone/>
              <a:defRPr lang="nb-NO" sz="4000">
                <a:solidFill>
                  <a:srgbClr val="FFFFFF"/>
                </a:solidFill>
                <a:latin typeface="Neo Sans Std" pitchFamily="34"/>
              </a:defRPr>
            </a:lvl1pPr>
          </a:lstStyle>
          <a:p>
            <a:pPr lvl="0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6" name="Rectangle: Rounded Corners 75">
            <a:extLst>
              <a:ext uri="{FF2B5EF4-FFF2-40B4-BE49-F238E27FC236}">
                <a16:creationId xmlns:a16="http://schemas.microsoft.com/office/drawing/2014/main" id="{1E02B2B6-AF05-4C03-819A-87FCBB6CBEB0}"/>
              </a:ext>
            </a:extLst>
          </p:cNvPr>
          <p:cNvSpPr/>
          <p:nvPr userDrawn="1"/>
        </p:nvSpPr>
        <p:spPr>
          <a:xfrm>
            <a:off x="10798135" y="705926"/>
            <a:ext cx="1853562" cy="692475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ACC292"/>
              </a:solidFill>
              <a:highlight>
                <a:srgbClr val="FFFF00"/>
              </a:highlight>
              <a:uFillTx/>
              <a:latin typeface="Calibri"/>
            </a:endParaRPr>
          </a:p>
        </p:txBody>
      </p:sp>
      <p:pic>
        <p:nvPicPr>
          <p:cNvPr id="147" name="Picture 79">
            <a:extLst>
              <a:ext uri="{FF2B5EF4-FFF2-40B4-BE49-F238E27FC236}">
                <a16:creationId xmlns:a16="http://schemas.microsoft.com/office/drawing/2014/main" id="{785460A2-ADFC-4DE9-9876-9AD64D3F908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003066" y="800273"/>
            <a:ext cx="503780" cy="50378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8" name="Text Placeholder 2">
            <a:extLst>
              <a:ext uri="{FF2B5EF4-FFF2-40B4-BE49-F238E27FC236}">
                <a16:creationId xmlns:a16="http://schemas.microsoft.com/office/drawing/2014/main" id="{9C87A0F7-EDF4-4915-9279-F73F517182B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12993" y="2169148"/>
            <a:ext cx="5566011" cy="750887"/>
          </a:xfrm>
        </p:spPr>
        <p:txBody>
          <a:bodyPr>
            <a:noAutofit/>
          </a:bodyPr>
          <a:lstStyle>
            <a:lvl1pPr marL="0" indent="0" algn="ctr">
              <a:buNone/>
              <a:defRPr sz="5400">
                <a:solidFill>
                  <a:schemeClr val="bg1"/>
                </a:solidFill>
                <a:latin typeface="Neo Sans Std" panose="020B0504030504040204" pitchFamily="34" charset="0"/>
              </a:defRPr>
            </a:lvl1pPr>
          </a:lstStyle>
          <a:p>
            <a:pPr lvl="0"/>
            <a:r>
              <a:rPr lang="nb-NO" dirty="0"/>
              <a:t>Product </a:t>
            </a:r>
            <a:r>
              <a:rPr lang="nb-NO" dirty="0" err="1"/>
              <a:t>name</a:t>
            </a:r>
            <a:endParaRPr lang="en-US" dirty="0"/>
          </a:p>
        </p:txBody>
      </p:sp>
      <p:sp>
        <p:nvSpPr>
          <p:cNvPr id="149" name="Text Placeholder 63">
            <a:extLst>
              <a:ext uri="{FF2B5EF4-FFF2-40B4-BE49-F238E27FC236}">
                <a16:creationId xmlns:a16="http://schemas.microsoft.com/office/drawing/2014/main" id="{BCF86816-9C2D-44A5-9A7E-5EFFEA37A4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681438" y="3084561"/>
            <a:ext cx="6860044" cy="669562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itchFamily="34"/>
              <a:buNone/>
              <a:tabLst/>
              <a:defRPr sz="2000">
                <a:solidFill>
                  <a:schemeClr val="bg1"/>
                </a:solidFill>
                <a:latin typeface="Neo Sans Std" panose="020B050403050404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itchFamily="34"/>
              <a:buNone/>
              <a:tabLst/>
              <a:defRPr/>
            </a:pPr>
            <a:r>
              <a:rPr lang="nb-NO" dirty="0" err="1"/>
              <a:t>Description</a:t>
            </a:r>
            <a:r>
              <a:rPr lang="nb-NO" dirty="0"/>
              <a:t> (e.g. </a:t>
            </a:r>
            <a:r>
              <a:rPr lang="en-US" dirty="0"/>
              <a:t>Cost efficient standard solution for grocery, convenience, fashion/sports and specialist trade</a:t>
            </a:r>
            <a:r>
              <a:rPr lang="nb-NO" dirty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725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Process 6">
            <a:extLst>
              <a:ext uri="{FF2B5EF4-FFF2-40B4-BE49-F238E27FC236}">
                <a16:creationId xmlns:a16="http://schemas.microsoft.com/office/drawing/2014/main" id="{1CC53CD2-7299-43E2-B262-DF0D4FC10A92}"/>
              </a:ext>
            </a:extLst>
          </p:cNvPr>
          <p:cNvSpPr/>
          <p:nvPr/>
        </p:nvSpPr>
        <p:spPr>
          <a:xfrm>
            <a:off x="23106" y="17638"/>
            <a:ext cx="12168890" cy="6845280"/>
          </a:xfrm>
          <a:custGeom>
            <a:avLst/>
            <a:gdLst>
              <a:gd name="f0" fmla="val w"/>
              <a:gd name="f1" fmla="val h"/>
              <a:gd name="f2" fmla="val 0"/>
              <a:gd name="f3" fmla="val 1"/>
              <a:gd name="f4" fmla="*/ f0 1 1"/>
              <a:gd name="f5" fmla="*/ f1 1 1"/>
              <a:gd name="f6" fmla="val f2"/>
              <a:gd name="f7" fmla="val f3"/>
              <a:gd name="f8" fmla="+- f7 0 f6"/>
              <a:gd name="f9" fmla="val f8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1" h="1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  <a:effectLst>
            <a:outerShdw dist="50804" dir="5400000" algn="tl">
              <a:srgbClr val="FFFFFF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ACC292"/>
              </a:solidFill>
              <a:highlight>
                <a:srgbClr val="FFFF00"/>
              </a:highlight>
              <a:uFillTx/>
              <a:latin typeface="Calibri"/>
            </a:endParaRPr>
          </a:p>
        </p:txBody>
      </p:sp>
      <p:sp>
        <p:nvSpPr>
          <p:cNvPr id="23" name="Cube 29">
            <a:extLst>
              <a:ext uri="{FF2B5EF4-FFF2-40B4-BE49-F238E27FC236}">
                <a16:creationId xmlns:a16="http://schemas.microsoft.com/office/drawing/2014/main" id="{96A68E84-469E-49B3-B043-BEBCBBD81B6C}"/>
              </a:ext>
            </a:extLst>
          </p:cNvPr>
          <p:cNvSpPr/>
          <p:nvPr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4" name="Cube 30">
            <a:extLst>
              <a:ext uri="{FF2B5EF4-FFF2-40B4-BE49-F238E27FC236}">
                <a16:creationId xmlns:a16="http://schemas.microsoft.com/office/drawing/2014/main" id="{575E794D-4BDF-43E1-B9D6-E847C8E66F6C}"/>
              </a:ext>
            </a:extLst>
          </p:cNvPr>
          <p:cNvSpPr/>
          <p:nvPr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6" name="Cube 94">
            <a:extLst>
              <a:ext uri="{FF2B5EF4-FFF2-40B4-BE49-F238E27FC236}">
                <a16:creationId xmlns:a16="http://schemas.microsoft.com/office/drawing/2014/main" id="{F45682E3-B3FD-4982-99E8-B83E12D703A2}"/>
              </a:ext>
            </a:extLst>
          </p:cNvPr>
          <p:cNvSpPr/>
          <p:nvPr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7" name="Cube 95">
            <a:extLst>
              <a:ext uri="{FF2B5EF4-FFF2-40B4-BE49-F238E27FC236}">
                <a16:creationId xmlns:a16="http://schemas.microsoft.com/office/drawing/2014/main" id="{A5C7509A-F2EA-4A69-BB09-4815C43363B3}"/>
              </a:ext>
            </a:extLst>
          </p:cNvPr>
          <p:cNvSpPr/>
          <p:nvPr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pic>
        <p:nvPicPr>
          <p:cNvPr id="131" name="Rounded Rectangle 153">
            <a:extLst>
              <a:ext uri="{FF2B5EF4-FFF2-40B4-BE49-F238E27FC236}">
                <a16:creationId xmlns:a16="http://schemas.microsoft.com/office/drawing/2014/main" id="{879EB2B2-A0A2-4C4C-8D45-91FC95F51A1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501" b="73983"/>
          <a:stretch>
            <a:fillRect/>
          </a:stretch>
        </p:blipFill>
        <p:spPr>
          <a:xfrm>
            <a:off x="-11236" y="6569337"/>
            <a:ext cx="12214472" cy="34815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5" name="Cube 5">
            <a:extLst>
              <a:ext uri="{FF2B5EF4-FFF2-40B4-BE49-F238E27FC236}">
                <a16:creationId xmlns:a16="http://schemas.microsoft.com/office/drawing/2014/main" id="{CEAC4889-DB25-4A96-BE82-EF3C9A9BCA22}"/>
              </a:ext>
            </a:extLst>
          </p:cNvPr>
          <p:cNvSpPr/>
          <p:nvPr userDrawn="1"/>
        </p:nvSpPr>
        <p:spPr>
          <a:xfrm>
            <a:off x="10581162" y="121078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6" name="Cube 6">
            <a:extLst>
              <a:ext uri="{FF2B5EF4-FFF2-40B4-BE49-F238E27FC236}">
                <a16:creationId xmlns:a16="http://schemas.microsoft.com/office/drawing/2014/main" id="{2FDA4BB5-2B12-4AA0-9BD3-42D3C765953E}"/>
              </a:ext>
            </a:extLst>
          </p:cNvPr>
          <p:cNvSpPr/>
          <p:nvPr userDrawn="1"/>
        </p:nvSpPr>
        <p:spPr>
          <a:xfrm>
            <a:off x="10454380" y="261275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8" name="Cube 8">
            <a:extLst>
              <a:ext uri="{FF2B5EF4-FFF2-40B4-BE49-F238E27FC236}">
                <a16:creationId xmlns:a16="http://schemas.microsoft.com/office/drawing/2014/main" id="{EE7FC4A6-C2B2-4370-872D-AA7A62D112D4}"/>
              </a:ext>
            </a:extLst>
          </p:cNvPr>
          <p:cNvSpPr/>
          <p:nvPr userDrawn="1"/>
        </p:nvSpPr>
        <p:spPr>
          <a:xfrm>
            <a:off x="6344162" y="781062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9" name="Cube 9">
            <a:extLst>
              <a:ext uri="{FF2B5EF4-FFF2-40B4-BE49-F238E27FC236}">
                <a16:creationId xmlns:a16="http://schemas.microsoft.com/office/drawing/2014/main" id="{F5B9DEFB-579A-4089-8EDC-7FC9EB482926}"/>
              </a:ext>
            </a:extLst>
          </p:cNvPr>
          <p:cNvSpPr/>
          <p:nvPr userDrawn="1"/>
        </p:nvSpPr>
        <p:spPr>
          <a:xfrm>
            <a:off x="7664729" y="762637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0" name="Cube 10">
            <a:extLst>
              <a:ext uri="{FF2B5EF4-FFF2-40B4-BE49-F238E27FC236}">
                <a16:creationId xmlns:a16="http://schemas.microsoft.com/office/drawing/2014/main" id="{AAC73D02-53CC-4D46-BF3A-46E7E20DD1B9}"/>
              </a:ext>
            </a:extLst>
          </p:cNvPr>
          <p:cNvSpPr/>
          <p:nvPr userDrawn="1"/>
        </p:nvSpPr>
        <p:spPr>
          <a:xfrm>
            <a:off x="3167115" y="760076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1" name="Cube 11">
            <a:extLst>
              <a:ext uri="{FF2B5EF4-FFF2-40B4-BE49-F238E27FC236}">
                <a16:creationId xmlns:a16="http://schemas.microsoft.com/office/drawing/2014/main" id="{C9B77141-822C-4648-91FE-61DD02046409}"/>
              </a:ext>
            </a:extLst>
          </p:cNvPr>
          <p:cNvSpPr/>
          <p:nvPr userDrawn="1"/>
        </p:nvSpPr>
        <p:spPr>
          <a:xfrm>
            <a:off x="1849886" y="782024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2" name="Cube 12">
            <a:extLst>
              <a:ext uri="{FF2B5EF4-FFF2-40B4-BE49-F238E27FC236}">
                <a16:creationId xmlns:a16="http://schemas.microsoft.com/office/drawing/2014/main" id="{C1A9B365-4137-4ABA-ADF7-5D0FCE2AA9EC}"/>
              </a:ext>
            </a:extLst>
          </p:cNvPr>
          <p:cNvSpPr/>
          <p:nvPr userDrawn="1"/>
        </p:nvSpPr>
        <p:spPr>
          <a:xfrm>
            <a:off x="10404893" y="221410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3" name="Cube 13">
            <a:extLst>
              <a:ext uri="{FF2B5EF4-FFF2-40B4-BE49-F238E27FC236}">
                <a16:creationId xmlns:a16="http://schemas.microsoft.com/office/drawing/2014/main" id="{12A33A81-04AB-4F76-981F-A2E908D78DFF}"/>
              </a:ext>
            </a:extLst>
          </p:cNvPr>
          <p:cNvSpPr/>
          <p:nvPr userDrawn="1"/>
        </p:nvSpPr>
        <p:spPr>
          <a:xfrm>
            <a:off x="5218928" y="782583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4" name="Cube 15">
            <a:extLst>
              <a:ext uri="{FF2B5EF4-FFF2-40B4-BE49-F238E27FC236}">
                <a16:creationId xmlns:a16="http://schemas.microsoft.com/office/drawing/2014/main" id="{13929839-E1B0-425F-8A9D-C4C9DB4EA013}"/>
              </a:ext>
            </a:extLst>
          </p:cNvPr>
          <p:cNvSpPr/>
          <p:nvPr userDrawn="1"/>
        </p:nvSpPr>
        <p:spPr>
          <a:xfrm>
            <a:off x="6526145" y="763727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5" name="Cube 16">
            <a:extLst>
              <a:ext uri="{FF2B5EF4-FFF2-40B4-BE49-F238E27FC236}">
                <a16:creationId xmlns:a16="http://schemas.microsoft.com/office/drawing/2014/main" id="{C6E0CA08-4386-4528-AAFA-8DB6796D77DF}"/>
              </a:ext>
            </a:extLst>
          </p:cNvPr>
          <p:cNvSpPr/>
          <p:nvPr userDrawn="1"/>
        </p:nvSpPr>
        <p:spPr>
          <a:xfrm>
            <a:off x="7846713" y="745303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6" name="Cube 17">
            <a:extLst>
              <a:ext uri="{FF2B5EF4-FFF2-40B4-BE49-F238E27FC236}">
                <a16:creationId xmlns:a16="http://schemas.microsoft.com/office/drawing/2014/main" id="{0C745636-0D29-44DE-8BB9-B7E6E6418AAD}"/>
              </a:ext>
            </a:extLst>
          </p:cNvPr>
          <p:cNvSpPr/>
          <p:nvPr userDrawn="1"/>
        </p:nvSpPr>
        <p:spPr>
          <a:xfrm>
            <a:off x="2031860" y="764689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cxnSp>
        <p:nvCxnSpPr>
          <p:cNvPr id="147" name="Straight Connector 21">
            <a:extLst>
              <a:ext uri="{FF2B5EF4-FFF2-40B4-BE49-F238E27FC236}">
                <a16:creationId xmlns:a16="http://schemas.microsoft.com/office/drawing/2014/main" id="{7D689819-490F-4DBC-8D5E-DDEA979E3FAE}"/>
              </a:ext>
            </a:extLst>
          </p:cNvPr>
          <p:cNvCxnSpPr/>
          <p:nvPr userDrawn="1"/>
        </p:nvCxnSpPr>
        <p:spPr>
          <a:xfrm>
            <a:off x="9198205" y="1746824"/>
            <a:ext cx="0" cy="4111371"/>
          </a:xfrm>
          <a:prstGeom prst="straightConnector1">
            <a:avLst/>
          </a:prstGeom>
          <a:noFill/>
          <a:ln w="12701" cap="flat">
            <a:solidFill>
              <a:srgbClr val="FFFFFF"/>
            </a:solidFill>
            <a:prstDash val="solid"/>
            <a:round/>
          </a:ln>
        </p:spPr>
      </p:cxnSp>
      <p:cxnSp>
        <p:nvCxnSpPr>
          <p:cNvPr id="148" name="Straight Connector 23">
            <a:extLst>
              <a:ext uri="{FF2B5EF4-FFF2-40B4-BE49-F238E27FC236}">
                <a16:creationId xmlns:a16="http://schemas.microsoft.com/office/drawing/2014/main" id="{6352C97B-2D2E-4013-A087-D168097020F4}"/>
              </a:ext>
            </a:extLst>
          </p:cNvPr>
          <p:cNvCxnSpPr/>
          <p:nvPr userDrawn="1"/>
        </p:nvCxnSpPr>
        <p:spPr>
          <a:xfrm>
            <a:off x="8964366" y="1746824"/>
            <a:ext cx="233839" cy="0"/>
          </a:xfrm>
          <a:prstGeom prst="straightConnector1">
            <a:avLst/>
          </a:prstGeom>
          <a:noFill/>
          <a:ln w="12701" cap="flat">
            <a:solidFill>
              <a:srgbClr val="FFFFFF"/>
            </a:solidFill>
            <a:prstDash val="solid"/>
            <a:round/>
          </a:ln>
        </p:spPr>
      </p:cxnSp>
      <p:sp>
        <p:nvSpPr>
          <p:cNvPr id="149" name="Cube 56">
            <a:extLst>
              <a:ext uri="{FF2B5EF4-FFF2-40B4-BE49-F238E27FC236}">
                <a16:creationId xmlns:a16="http://schemas.microsoft.com/office/drawing/2014/main" id="{2EA86F3B-1388-46EB-9FF7-2B3D3403F56F}"/>
              </a:ext>
            </a:extLst>
          </p:cNvPr>
          <p:cNvSpPr/>
          <p:nvPr userDrawn="1"/>
        </p:nvSpPr>
        <p:spPr>
          <a:xfrm>
            <a:off x="11358667" y="13711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0" name="Cube 62">
            <a:extLst>
              <a:ext uri="{FF2B5EF4-FFF2-40B4-BE49-F238E27FC236}">
                <a16:creationId xmlns:a16="http://schemas.microsoft.com/office/drawing/2014/main" id="{B03A51CE-61B7-4FAD-9A1A-57A7642BB3DE}"/>
              </a:ext>
            </a:extLst>
          </p:cNvPr>
          <p:cNvSpPr/>
          <p:nvPr userDrawn="1"/>
        </p:nvSpPr>
        <p:spPr>
          <a:xfrm>
            <a:off x="4627266" y="686851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1" name="Cube 63">
            <a:extLst>
              <a:ext uri="{FF2B5EF4-FFF2-40B4-BE49-F238E27FC236}">
                <a16:creationId xmlns:a16="http://schemas.microsoft.com/office/drawing/2014/main" id="{944D57BF-C2E2-4228-A068-3C3FAD13784F}"/>
              </a:ext>
            </a:extLst>
          </p:cNvPr>
          <p:cNvSpPr/>
          <p:nvPr userDrawn="1"/>
        </p:nvSpPr>
        <p:spPr>
          <a:xfrm>
            <a:off x="3879332" y="761644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2" name="Cube 64">
            <a:extLst>
              <a:ext uri="{FF2B5EF4-FFF2-40B4-BE49-F238E27FC236}">
                <a16:creationId xmlns:a16="http://schemas.microsoft.com/office/drawing/2014/main" id="{7582609F-CDF1-4B3A-8988-1A8CF4735B38}"/>
              </a:ext>
            </a:extLst>
          </p:cNvPr>
          <p:cNvSpPr/>
          <p:nvPr userDrawn="1"/>
        </p:nvSpPr>
        <p:spPr>
          <a:xfrm>
            <a:off x="11170017" y="144326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3" name="Cube 69">
            <a:extLst>
              <a:ext uri="{FF2B5EF4-FFF2-40B4-BE49-F238E27FC236}">
                <a16:creationId xmlns:a16="http://schemas.microsoft.com/office/drawing/2014/main" id="{6BD68074-0354-4EA1-800C-412E786CE54A}"/>
              </a:ext>
            </a:extLst>
          </p:cNvPr>
          <p:cNvSpPr/>
          <p:nvPr userDrawn="1"/>
        </p:nvSpPr>
        <p:spPr>
          <a:xfrm>
            <a:off x="6687016" y="593922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4" name="Cube 71">
            <a:extLst>
              <a:ext uri="{FF2B5EF4-FFF2-40B4-BE49-F238E27FC236}">
                <a16:creationId xmlns:a16="http://schemas.microsoft.com/office/drawing/2014/main" id="{1F489437-ED21-42D3-9E8C-B5B550E55C53}"/>
              </a:ext>
            </a:extLst>
          </p:cNvPr>
          <p:cNvSpPr/>
          <p:nvPr userDrawn="1"/>
        </p:nvSpPr>
        <p:spPr>
          <a:xfrm>
            <a:off x="5942410" y="667889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5" name="Cube 72">
            <a:extLst>
              <a:ext uri="{FF2B5EF4-FFF2-40B4-BE49-F238E27FC236}">
                <a16:creationId xmlns:a16="http://schemas.microsoft.com/office/drawing/2014/main" id="{6C217676-55E8-41E0-A31E-F13D39D06620}"/>
              </a:ext>
            </a:extLst>
          </p:cNvPr>
          <p:cNvSpPr/>
          <p:nvPr userDrawn="1"/>
        </p:nvSpPr>
        <p:spPr>
          <a:xfrm>
            <a:off x="5186549" y="74267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6" name="Cube 73">
            <a:extLst>
              <a:ext uri="{FF2B5EF4-FFF2-40B4-BE49-F238E27FC236}">
                <a16:creationId xmlns:a16="http://schemas.microsoft.com/office/drawing/2014/main" id="{6E5873E6-C63B-4752-99BE-04770FBAAB71}"/>
              </a:ext>
            </a:extLst>
          </p:cNvPr>
          <p:cNvSpPr/>
          <p:nvPr userDrawn="1"/>
        </p:nvSpPr>
        <p:spPr>
          <a:xfrm>
            <a:off x="4438616" y="81746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7" name="Cube 74">
            <a:extLst>
              <a:ext uri="{FF2B5EF4-FFF2-40B4-BE49-F238E27FC236}">
                <a16:creationId xmlns:a16="http://schemas.microsoft.com/office/drawing/2014/main" id="{A182244E-7765-41E4-BBDE-5A11BE60C697}"/>
              </a:ext>
            </a:extLst>
          </p:cNvPr>
          <p:cNvSpPr/>
          <p:nvPr userDrawn="1"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8" name="Cube 76">
            <a:extLst>
              <a:ext uri="{FF2B5EF4-FFF2-40B4-BE49-F238E27FC236}">
                <a16:creationId xmlns:a16="http://schemas.microsoft.com/office/drawing/2014/main" id="{5CED97E9-7A58-44F1-A77D-4298154F5A89}"/>
              </a:ext>
            </a:extLst>
          </p:cNvPr>
          <p:cNvSpPr/>
          <p:nvPr userDrawn="1"/>
        </p:nvSpPr>
        <p:spPr>
          <a:xfrm>
            <a:off x="11917951" y="6953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9" name="Cube 77">
            <a:extLst>
              <a:ext uri="{FF2B5EF4-FFF2-40B4-BE49-F238E27FC236}">
                <a16:creationId xmlns:a16="http://schemas.microsoft.com/office/drawing/2014/main" id="{21C65489-675D-488D-8B13-E4CB41A53A86}"/>
              </a:ext>
            </a:extLst>
          </p:cNvPr>
          <p:cNvSpPr/>
          <p:nvPr userDrawn="1"/>
        </p:nvSpPr>
        <p:spPr>
          <a:xfrm>
            <a:off x="11729301" y="200766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0" name="Cube 78">
            <a:extLst>
              <a:ext uri="{FF2B5EF4-FFF2-40B4-BE49-F238E27FC236}">
                <a16:creationId xmlns:a16="http://schemas.microsoft.com/office/drawing/2014/main" id="{4A681EB2-405B-4E6E-BDEF-3DF66FAF3C3F}"/>
              </a:ext>
            </a:extLst>
          </p:cNvPr>
          <p:cNvSpPr/>
          <p:nvPr userDrawn="1"/>
        </p:nvSpPr>
        <p:spPr>
          <a:xfrm>
            <a:off x="10981367" y="275488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1" name="Cube 79">
            <a:extLst>
              <a:ext uri="{FF2B5EF4-FFF2-40B4-BE49-F238E27FC236}">
                <a16:creationId xmlns:a16="http://schemas.microsoft.com/office/drawing/2014/main" id="{5618B9F5-0F11-450F-B8AE-8E8E83527DC8}"/>
              </a:ext>
            </a:extLst>
          </p:cNvPr>
          <p:cNvSpPr/>
          <p:nvPr userDrawn="1"/>
        </p:nvSpPr>
        <p:spPr>
          <a:xfrm>
            <a:off x="10233434" y="350209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2" name="Cube 80">
            <a:extLst>
              <a:ext uri="{FF2B5EF4-FFF2-40B4-BE49-F238E27FC236}">
                <a16:creationId xmlns:a16="http://schemas.microsoft.com/office/drawing/2014/main" id="{867D3927-BC3B-4E91-BFEE-28051E7591B6}"/>
              </a:ext>
            </a:extLst>
          </p:cNvPr>
          <p:cNvSpPr/>
          <p:nvPr userDrawn="1"/>
        </p:nvSpPr>
        <p:spPr>
          <a:xfrm>
            <a:off x="9485500" y="424931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3" name="Cube 81">
            <a:extLst>
              <a:ext uri="{FF2B5EF4-FFF2-40B4-BE49-F238E27FC236}">
                <a16:creationId xmlns:a16="http://schemas.microsoft.com/office/drawing/2014/main" id="{DB09893B-B2A6-41C2-887D-FF853D104F33}"/>
              </a:ext>
            </a:extLst>
          </p:cNvPr>
          <p:cNvSpPr/>
          <p:nvPr userDrawn="1"/>
        </p:nvSpPr>
        <p:spPr>
          <a:xfrm>
            <a:off x="8737567" y="49965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4" name="Cube 82">
            <a:extLst>
              <a:ext uri="{FF2B5EF4-FFF2-40B4-BE49-F238E27FC236}">
                <a16:creationId xmlns:a16="http://schemas.microsoft.com/office/drawing/2014/main" id="{E8087006-3BF2-4789-B5EC-08A3428C7652}"/>
              </a:ext>
            </a:extLst>
          </p:cNvPr>
          <p:cNvSpPr/>
          <p:nvPr userDrawn="1"/>
        </p:nvSpPr>
        <p:spPr>
          <a:xfrm>
            <a:off x="7989634" y="57437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5" name="Cube 83">
            <a:extLst>
              <a:ext uri="{FF2B5EF4-FFF2-40B4-BE49-F238E27FC236}">
                <a16:creationId xmlns:a16="http://schemas.microsoft.com/office/drawing/2014/main" id="{94F3771F-506B-4CFB-B856-C2D087D5C812}"/>
              </a:ext>
            </a:extLst>
          </p:cNvPr>
          <p:cNvSpPr/>
          <p:nvPr userDrawn="1"/>
        </p:nvSpPr>
        <p:spPr>
          <a:xfrm>
            <a:off x="7241700" y="649095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6" name="Cube 84">
            <a:extLst>
              <a:ext uri="{FF2B5EF4-FFF2-40B4-BE49-F238E27FC236}">
                <a16:creationId xmlns:a16="http://schemas.microsoft.com/office/drawing/2014/main" id="{4960A128-338D-4973-B294-1BEB24878F73}"/>
              </a:ext>
            </a:extLst>
          </p:cNvPr>
          <p:cNvSpPr/>
          <p:nvPr userDrawn="1"/>
        </p:nvSpPr>
        <p:spPr>
          <a:xfrm>
            <a:off x="6493767" y="723817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7" name="Cube 85">
            <a:extLst>
              <a:ext uri="{FF2B5EF4-FFF2-40B4-BE49-F238E27FC236}">
                <a16:creationId xmlns:a16="http://schemas.microsoft.com/office/drawing/2014/main" id="{A7ED738F-EE5C-4B0B-9968-624FE19E0CF1}"/>
              </a:ext>
            </a:extLst>
          </p:cNvPr>
          <p:cNvSpPr/>
          <p:nvPr userDrawn="1"/>
        </p:nvSpPr>
        <p:spPr>
          <a:xfrm>
            <a:off x="11540651" y="33262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8" name="Cube 86">
            <a:extLst>
              <a:ext uri="{FF2B5EF4-FFF2-40B4-BE49-F238E27FC236}">
                <a16:creationId xmlns:a16="http://schemas.microsoft.com/office/drawing/2014/main" id="{61261402-44EE-4FC2-993C-BBABE5FFE6BA}"/>
              </a:ext>
            </a:extLst>
          </p:cNvPr>
          <p:cNvSpPr/>
          <p:nvPr userDrawn="1"/>
        </p:nvSpPr>
        <p:spPr>
          <a:xfrm>
            <a:off x="10792708" y="406507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9" name="Cube 87">
            <a:extLst>
              <a:ext uri="{FF2B5EF4-FFF2-40B4-BE49-F238E27FC236}">
                <a16:creationId xmlns:a16="http://schemas.microsoft.com/office/drawing/2014/main" id="{EBE4F8DF-1C80-40E1-82BD-2734675E1B92}"/>
              </a:ext>
            </a:extLst>
          </p:cNvPr>
          <p:cNvSpPr/>
          <p:nvPr userDrawn="1"/>
        </p:nvSpPr>
        <p:spPr>
          <a:xfrm>
            <a:off x="10048122" y="481228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0" name="Cube 88">
            <a:extLst>
              <a:ext uri="{FF2B5EF4-FFF2-40B4-BE49-F238E27FC236}">
                <a16:creationId xmlns:a16="http://schemas.microsoft.com/office/drawing/2014/main" id="{AE7C5F11-7381-4782-BEB4-3C4D9FF9F65C}"/>
              </a:ext>
            </a:extLst>
          </p:cNvPr>
          <p:cNvSpPr/>
          <p:nvPr userDrawn="1"/>
        </p:nvSpPr>
        <p:spPr>
          <a:xfrm>
            <a:off x="9303526" y="555949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1" name="Cube 89">
            <a:extLst>
              <a:ext uri="{FF2B5EF4-FFF2-40B4-BE49-F238E27FC236}">
                <a16:creationId xmlns:a16="http://schemas.microsoft.com/office/drawing/2014/main" id="{231B69E0-5CEC-484B-875A-A47F9E07A94D}"/>
              </a:ext>
            </a:extLst>
          </p:cNvPr>
          <p:cNvSpPr/>
          <p:nvPr userDrawn="1"/>
        </p:nvSpPr>
        <p:spPr>
          <a:xfrm>
            <a:off x="8558930" y="630671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2" name="Cube 90">
            <a:extLst>
              <a:ext uri="{FF2B5EF4-FFF2-40B4-BE49-F238E27FC236}">
                <a16:creationId xmlns:a16="http://schemas.microsoft.com/office/drawing/2014/main" id="{579A95FC-23FB-489F-98BB-CB1512370602}"/>
              </a:ext>
            </a:extLst>
          </p:cNvPr>
          <p:cNvSpPr/>
          <p:nvPr userDrawn="1"/>
        </p:nvSpPr>
        <p:spPr>
          <a:xfrm>
            <a:off x="7814334" y="70539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3" name="Cube 91">
            <a:extLst>
              <a:ext uri="{FF2B5EF4-FFF2-40B4-BE49-F238E27FC236}">
                <a16:creationId xmlns:a16="http://schemas.microsoft.com/office/drawing/2014/main" id="{BB814FA2-CE8C-45E5-A913-B642FF68B328}"/>
              </a:ext>
            </a:extLst>
          </p:cNvPr>
          <p:cNvSpPr/>
          <p:nvPr userDrawn="1"/>
        </p:nvSpPr>
        <p:spPr>
          <a:xfrm>
            <a:off x="11355330" y="462327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4" name="Cube 92">
            <a:extLst>
              <a:ext uri="{FF2B5EF4-FFF2-40B4-BE49-F238E27FC236}">
                <a16:creationId xmlns:a16="http://schemas.microsoft.com/office/drawing/2014/main" id="{13DA6A7B-495C-474C-A4B4-5C1E1646D435}"/>
              </a:ext>
            </a:extLst>
          </p:cNvPr>
          <p:cNvSpPr/>
          <p:nvPr userDrawn="1"/>
        </p:nvSpPr>
        <p:spPr>
          <a:xfrm>
            <a:off x="12099926" y="388447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5" name="Cube 93">
            <a:extLst>
              <a:ext uri="{FF2B5EF4-FFF2-40B4-BE49-F238E27FC236}">
                <a16:creationId xmlns:a16="http://schemas.microsoft.com/office/drawing/2014/main" id="{AB8C4D57-B662-4B5E-A488-02BB59A0E298}"/>
              </a:ext>
            </a:extLst>
          </p:cNvPr>
          <p:cNvSpPr/>
          <p:nvPr userDrawn="1"/>
        </p:nvSpPr>
        <p:spPr>
          <a:xfrm>
            <a:off x="10618671" y="537049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6" name="Cube 94">
            <a:extLst>
              <a:ext uri="{FF2B5EF4-FFF2-40B4-BE49-F238E27FC236}">
                <a16:creationId xmlns:a16="http://schemas.microsoft.com/office/drawing/2014/main" id="{064D4B7B-7766-4D82-AEB7-8FE543669CFC}"/>
              </a:ext>
            </a:extLst>
          </p:cNvPr>
          <p:cNvSpPr/>
          <p:nvPr userDrawn="1"/>
        </p:nvSpPr>
        <p:spPr>
          <a:xfrm>
            <a:off x="9882003" y="611771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7" name="Cube 95">
            <a:extLst>
              <a:ext uri="{FF2B5EF4-FFF2-40B4-BE49-F238E27FC236}">
                <a16:creationId xmlns:a16="http://schemas.microsoft.com/office/drawing/2014/main" id="{7BF39A9D-278F-4290-8056-F6666557A2D6}"/>
              </a:ext>
            </a:extLst>
          </p:cNvPr>
          <p:cNvSpPr/>
          <p:nvPr userDrawn="1"/>
        </p:nvSpPr>
        <p:spPr>
          <a:xfrm>
            <a:off x="9145335" y="686492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8" name="Cube 96">
            <a:extLst>
              <a:ext uri="{FF2B5EF4-FFF2-40B4-BE49-F238E27FC236}">
                <a16:creationId xmlns:a16="http://schemas.microsoft.com/office/drawing/2014/main" id="{E57981B0-0727-45AE-89BD-33D7B50C3C75}"/>
              </a:ext>
            </a:extLst>
          </p:cNvPr>
          <p:cNvSpPr/>
          <p:nvPr userDrawn="1"/>
        </p:nvSpPr>
        <p:spPr>
          <a:xfrm>
            <a:off x="11914613" y="519016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9" name="Cube 97">
            <a:extLst>
              <a:ext uri="{FF2B5EF4-FFF2-40B4-BE49-F238E27FC236}">
                <a16:creationId xmlns:a16="http://schemas.microsoft.com/office/drawing/2014/main" id="{1D76BB20-3600-4164-90DF-D61A0C7BD348}"/>
              </a:ext>
            </a:extLst>
          </p:cNvPr>
          <p:cNvSpPr/>
          <p:nvPr userDrawn="1"/>
        </p:nvSpPr>
        <p:spPr>
          <a:xfrm>
            <a:off x="11170017" y="59380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0" name="Cube 98">
            <a:extLst>
              <a:ext uri="{FF2B5EF4-FFF2-40B4-BE49-F238E27FC236}">
                <a16:creationId xmlns:a16="http://schemas.microsoft.com/office/drawing/2014/main" id="{66F57DFC-6935-4A35-9C4E-046C58783F0A}"/>
              </a:ext>
            </a:extLst>
          </p:cNvPr>
          <p:cNvSpPr/>
          <p:nvPr userDrawn="1"/>
        </p:nvSpPr>
        <p:spPr>
          <a:xfrm>
            <a:off x="10425421" y="66860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1" name="Cube 99">
            <a:extLst>
              <a:ext uri="{FF2B5EF4-FFF2-40B4-BE49-F238E27FC236}">
                <a16:creationId xmlns:a16="http://schemas.microsoft.com/office/drawing/2014/main" id="{9FB28260-1AF6-4A1C-90C5-B7820E6E554F}"/>
              </a:ext>
            </a:extLst>
          </p:cNvPr>
          <p:cNvSpPr/>
          <p:nvPr userDrawn="1"/>
        </p:nvSpPr>
        <p:spPr>
          <a:xfrm>
            <a:off x="11724711" y="650367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2" name="Cube 100">
            <a:extLst>
              <a:ext uri="{FF2B5EF4-FFF2-40B4-BE49-F238E27FC236}">
                <a16:creationId xmlns:a16="http://schemas.microsoft.com/office/drawing/2014/main" id="{8BD6F5E3-68A9-4AC1-8054-43822933D3B0}"/>
              </a:ext>
            </a:extLst>
          </p:cNvPr>
          <p:cNvSpPr/>
          <p:nvPr userDrawn="1"/>
        </p:nvSpPr>
        <p:spPr>
          <a:xfrm>
            <a:off x="12279395" y="70692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3" name="Cube 101">
            <a:extLst>
              <a:ext uri="{FF2B5EF4-FFF2-40B4-BE49-F238E27FC236}">
                <a16:creationId xmlns:a16="http://schemas.microsoft.com/office/drawing/2014/main" id="{EA6796DC-036B-4F9B-8031-FE5DF0DB945B}"/>
              </a:ext>
            </a:extLst>
          </p:cNvPr>
          <p:cNvSpPr/>
          <p:nvPr userDrawn="1"/>
        </p:nvSpPr>
        <p:spPr>
          <a:xfrm>
            <a:off x="12459705" y="576126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4" name="Cube 105">
            <a:extLst>
              <a:ext uri="{FF2B5EF4-FFF2-40B4-BE49-F238E27FC236}">
                <a16:creationId xmlns:a16="http://schemas.microsoft.com/office/drawing/2014/main" id="{2100C710-7745-4EAA-A6A9-420B1F1E9CEE}"/>
              </a:ext>
            </a:extLst>
          </p:cNvPr>
          <p:cNvSpPr/>
          <p:nvPr userDrawn="1"/>
        </p:nvSpPr>
        <p:spPr>
          <a:xfrm>
            <a:off x="3316711" y="702831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5" name="Cube 106">
            <a:extLst>
              <a:ext uri="{FF2B5EF4-FFF2-40B4-BE49-F238E27FC236}">
                <a16:creationId xmlns:a16="http://schemas.microsoft.com/office/drawing/2014/main" id="{01B61533-C736-40CF-812E-A6C525FDFFF9}"/>
              </a:ext>
            </a:extLst>
          </p:cNvPr>
          <p:cNvSpPr/>
          <p:nvPr userDrawn="1"/>
        </p:nvSpPr>
        <p:spPr>
          <a:xfrm>
            <a:off x="2568778" y="777292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6" name="Cube 107">
            <a:extLst>
              <a:ext uri="{FF2B5EF4-FFF2-40B4-BE49-F238E27FC236}">
                <a16:creationId xmlns:a16="http://schemas.microsoft.com/office/drawing/2014/main" id="{9AA2E495-A026-4CF6-9771-1E3149443E2B}"/>
              </a:ext>
            </a:extLst>
          </p:cNvPr>
          <p:cNvSpPr/>
          <p:nvPr userDrawn="1"/>
        </p:nvSpPr>
        <p:spPr>
          <a:xfrm>
            <a:off x="1820844" y="851753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7" name="Cube 109">
            <a:extLst>
              <a:ext uri="{FF2B5EF4-FFF2-40B4-BE49-F238E27FC236}">
                <a16:creationId xmlns:a16="http://schemas.microsoft.com/office/drawing/2014/main" id="{57B44739-31A5-4146-BBB9-05B4E2B1AFC2}"/>
              </a:ext>
            </a:extLst>
          </p:cNvPr>
          <p:cNvSpPr/>
          <p:nvPr userDrawn="1"/>
        </p:nvSpPr>
        <p:spPr>
          <a:xfrm>
            <a:off x="10792708" y="-41895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8" name="Cube 112">
            <a:extLst>
              <a:ext uri="{FF2B5EF4-FFF2-40B4-BE49-F238E27FC236}">
                <a16:creationId xmlns:a16="http://schemas.microsoft.com/office/drawing/2014/main" id="{548C3889-F397-4C11-AC76-FD1B35C36452}"/>
              </a:ext>
            </a:extLst>
          </p:cNvPr>
          <p:cNvSpPr/>
          <p:nvPr userDrawn="1"/>
        </p:nvSpPr>
        <p:spPr>
          <a:xfrm>
            <a:off x="1999481" y="724779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9" name="Cube 116">
            <a:extLst>
              <a:ext uri="{FF2B5EF4-FFF2-40B4-BE49-F238E27FC236}">
                <a16:creationId xmlns:a16="http://schemas.microsoft.com/office/drawing/2014/main" id="{7557427C-819C-44C2-8F6A-870C5F614B8E}"/>
              </a:ext>
            </a:extLst>
          </p:cNvPr>
          <p:cNvSpPr/>
          <p:nvPr userDrawn="1"/>
        </p:nvSpPr>
        <p:spPr>
          <a:xfrm>
            <a:off x="10439613" y="554424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pic>
        <p:nvPicPr>
          <p:cNvPr id="134" name="Picture 139">
            <a:extLst>
              <a:ext uri="{FF2B5EF4-FFF2-40B4-BE49-F238E27FC236}">
                <a16:creationId xmlns:a16="http://schemas.microsoft.com/office/drawing/2014/main" id="{192FAB96-8259-4601-AEDF-1FE068CDDB6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26800" y="384836"/>
            <a:ext cx="374722" cy="37472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5" name="Text Placeholder 3">
            <a:extLst>
              <a:ext uri="{FF2B5EF4-FFF2-40B4-BE49-F238E27FC236}">
                <a16:creationId xmlns:a16="http://schemas.microsoft.com/office/drawing/2014/main" id="{A860B125-FA99-467A-B676-6C0EA04305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08708" y="328613"/>
            <a:ext cx="5049506" cy="769937"/>
          </a:xfrm>
        </p:spPr>
        <p:txBody>
          <a:bodyPr>
            <a:normAutofit/>
          </a:bodyPr>
          <a:lstStyle>
            <a:lvl1pPr marL="0" indent="0" algn="ctr">
              <a:buNone/>
              <a:defRPr sz="4400"/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66" name="Text Placeholder 5">
            <a:extLst>
              <a:ext uri="{FF2B5EF4-FFF2-40B4-BE49-F238E27FC236}">
                <a16:creationId xmlns:a16="http://schemas.microsoft.com/office/drawing/2014/main" id="{4B4FC182-A39F-4F33-9582-C14D140106F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2450" y="1193764"/>
            <a:ext cx="10990263" cy="501808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 err="1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283775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ox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be 21">
            <a:extLst>
              <a:ext uri="{FF2B5EF4-FFF2-40B4-BE49-F238E27FC236}">
                <a16:creationId xmlns:a16="http://schemas.microsoft.com/office/drawing/2014/main" id="{99914F6D-2A91-4CB3-A273-0EB93ACE4330}"/>
              </a:ext>
            </a:extLst>
          </p:cNvPr>
          <p:cNvSpPr/>
          <p:nvPr userDrawn="1"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0" name="Cube 22">
            <a:extLst>
              <a:ext uri="{FF2B5EF4-FFF2-40B4-BE49-F238E27FC236}">
                <a16:creationId xmlns:a16="http://schemas.microsoft.com/office/drawing/2014/main" id="{1EE30300-A243-4015-88C7-3609D05AF69E}"/>
              </a:ext>
            </a:extLst>
          </p:cNvPr>
          <p:cNvSpPr/>
          <p:nvPr userDrawn="1"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1" name="Cube 45">
            <a:extLst>
              <a:ext uri="{FF2B5EF4-FFF2-40B4-BE49-F238E27FC236}">
                <a16:creationId xmlns:a16="http://schemas.microsoft.com/office/drawing/2014/main" id="{6AD207A1-CCC6-4E22-A5C8-A43FDE5152A8}"/>
              </a:ext>
            </a:extLst>
          </p:cNvPr>
          <p:cNvSpPr/>
          <p:nvPr userDrawn="1"/>
        </p:nvSpPr>
        <p:spPr>
          <a:xfrm>
            <a:off x="10610734" y="-24561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pic>
        <p:nvPicPr>
          <p:cNvPr id="92" name="Rounded Rectangle 153">
            <a:extLst>
              <a:ext uri="{FF2B5EF4-FFF2-40B4-BE49-F238E27FC236}">
                <a16:creationId xmlns:a16="http://schemas.microsoft.com/office/drawing/2014/main" id="{87878046-0D3C-4EDC-A4EC-3DEBBDA398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501" b="2501"/>
          <a:stretch>
            <a:fillRect/>
          </a:stretch>
        </p:blipFill>
        <p:spPr>
          <a:xfrm>
            <a:off x="295067" y="310457"/>
            <a:ext cx="11582403" cy="62713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93" name="Cube 12">
            <a:extLst>
              <a:ext uri="{FF2B5EF4-FFF2-40B4-BE49-F238E27FC236}">
                <a16:creationId xmlns:a16="http://schemas.microsoft.com/office/drawing/2014/main" id="{8B138EF2-4B40-41DB-93F5-1519AAEDA26E}"/>
              </a:ext>
            </a:extLst>
          </p:cNvPr>
          <p:cNvSpPr/>
          <p:nvPr userDrawn="1"/>
        </p:nvSpPr>
        <p:spPr>
          <a:xfrm>
            <a:off x="11176692" y="31045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4" name="Cube 13">
            <a:extLst>
              <a:ext uri="{FF2B5EF4-FFF2-40B4-BE49-F238E27FC236}">
                <a16:creationId xmlns:a16="http://schemas.microsoft.com/office/drawing/2014/main" id="{0CE0F8F0-148F-46CC-BB01-10E64D16A2B8}"/>
              </a:ext>
            </a:extLst>
          </p:cNvPr>
          <p:cNvSpPr/>
          <p:nvPr userDrawn="1"/>
        </p:nvSpPr>
        <p:spPr>
          <a:xfrm>
            <a:off x="10428759" y="105839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5" name="Cube 15">
            <a:extLst>
              <a:ext uri="{FF2B5EF4-FFF2-40B4-BE49-F238E27FC236}">
                <a16:creationId xmlns:a16="http://schemas.microsoft.com/office/drawing/2014/main" id="{95864EED-3EC8-4E87-B0EF-C8516E5C5DEB}"/>
              </a:ext>
            </a:extLst>
          </p:cNvPr>
          <p:cNvSpPr/>
          <p:nvPr userDrawn="1"/>
        </p:nvSpPr>
        <p:spPr>
          <a:xfrm>
            <a:off x="9680825" y="18063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6" name="Cube 27">
            <a:extLst>
              <a:ext uri="{FF2B5EF4-FFF2-40B4-BE49-F238E27FC236}">
                <a16:creationId xmlns:a16="http://schemas.microsoft.com/office/drawing/2014/main" id="{D1D3CFB9-3D53-4220-8AD5-24167BDA9DA8}"/>
              </a:ext>
            </a:extLst>
          </p:cNvPr>
          <p:cNvSpPr/>
          <p:nvPr userDrawn="1"/>
        </p:nvSpPr>
        <p:spPr>
          <a:xfrm>
            <a:off x="5193225" y="62939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7" name="Cube 28">
            <a:extLst>
              <a:ext uri="{FF2B5EF4-FFF2-40B4-BE49-F238E27FC236}">
                <a16:creationId xmlns:a16="http://schemas.microsoft.com/office/drawing/2014/main" id="{A00878A3-66B0-445E-AF3B-EE145EEC452E}"/>
              </a:ext>
            </a:extLst>
          </p:cNvPr>
          <p:cNvSpPr/>
          <p:nvPr userDrawn="1"/>
        </p:nvSpPr>
        <p:spPr>
          <a:xfrm>
            <a:off x="4445291" y="70418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8" name="Cube 29">
            <a:extLst>
              <a:ext uri="{FF2B5EF4-FFF2-40B4-BE49-F238E27FC236}">
                <a16:creationId xmlns:a16="http://schemas.microsoft.com/office/drawing/2014/main" id="{EC5131D7-732F-400C-9B67-44BBE72E62CE}"/>
              </a:ext>
            </a:extLst>
          </p:cNvPr>
          <p:cNvSpPr/>
          <p:nvPr userDrawn="1"/>
        </p:nvSpPr>
        <p:spPr>
          <a:xfrm>
            <a:off x="3697358" y="778979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9" name="Cube 30">
            <a:extLst>
              <a:ext uri="{FF2B5EF4-FFF2-40B4-BE49-F238E27FC236}">
                <a16:creationId xmlns:a16="http://schemas.microsoft.com/office/drawing/2014/main" id="{7A975034-6DCE-483D-98C5-94A2313B79EB}"/>
              </a:ext>
            </a:extLst>
          </p:cNvPr>
          <p:cNvSpPr/>
          <p:nvPr userDrawn="1"/>
        </p:nvSpPr>
        <p:spPr>
          <a:xfrm>
            <a:off x="10988043" y="16165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0" name="Cube 39">
            <a:extLst>
              <a:ext uri="{FF2B5EF4-FFF2-40B4-BE49-F238E27FC236}">
                <a16:creationId xmlns:a16="http://schemas.microsoft.com/office/drawing/2014/main" id="{AA368C87-7ED0-452D-87E2-F4CE2B144A0C}"/>
              </a:ext>
            </a:extLst>
          </p:cNvPr>
          <p:cNvSpPr/>
          <p:nvPr userDrawn="1"/>
        </p:nvSpPr>
        <p:spPr>
          <a:xfrm>
            <a:off x="6500442" y="610419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1" name="Cube 40">
            <a:extLst>
              <a:ext uri="{FF2B5EF4-FFF2-40B4-BE49-F238E27FC236}">
                <a16:creationId xmlns:a16="http://schemas.microsoft.com/office/drawing/2014/main" id="{8A0EFA62-B210-4EFE-96CC-E6E14F6372B8}"/>
              </a:ext>
            </a:extLst>
          </p:cNvPr>
          <p:cNvSpPr/>
          <p:nvPr userDrawn="1"/>
        </p:nvSpPr>
        <p:spPr>
          <a:xfrm>
            <a:off x="5752508" y="68521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2" name="Cube 41">
            <a:extLst>
              <a:ext uri="{FF2B5EF4-FFF2-40B4-BE49-F238E27FC236}">
                <a16:creationId xmlns:a16="http://schemas.microsoft.com/office/drawing/2014/main" id="{8528B069-D787-4461-9E7A-33FAEF9AFC59}"/>
              </a:ext>
            </a:extLst>
          </p:cNvPr>
          <p:cNvSpPr/>
          <p:nvPr userDrawn="1"/>
        </p:nvSpPr>
        <p:spPr>
          <a:xfrm>
            <a:off x="5004575" y="76000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cxnSp>
        <p:nvCxnSpPr>
          <p:cNvPr id="103" name="Straight Connector 96">
            <a:extLst>
              <a:ext uri="{FF2B5EF4-FFF2-40B4-BE49-F238E27FC236}">
                <a16:creationId xmlns:a16="http://schemas.microsoft.com/office/drawing/2014/main" id="{0F1EC2A0-5BB1-41BE-80D3-34C885A15926}"/>
              </a:ext>
            </a:extLst>
          </p:cNvPr>
          <p:cNvCxnSpPr/>
          <p:nvPr userDrawn="1"/>
        </p:nvCxnSpPr>
        <p:spPr>
          <a:xfrm flipV="1">
            <a:off x="9385118" y="3228142"/>
            <a:ext cx="0" cy="1680412"/>
          </a:xfrm>
          <a:prstGeom prst="straightConnector1">
            <a:avLst/>
          </a:prstGeom>
          <a:noFill/>
          <a:ln w="6345" cap="flat">
            <a:solidFill>
              <a:srgbClr val="517770"/>
            </a:solidFill>
            <a:prstDash val="solid"/>
            <a:miter/>
          </a:ln>
        </p:spPr>
      </p:cxnSp>
      <p:sp>
        <p:nvSpPr>
          <p:cNvPr id="104" name="Cube 43">
            <a:extLst>
              <a:ext uri="{FF2B5EF4-FFF2-40B4-BE49-F238E27FC236}">
                <a16:creationId xmlns:a16="http://schemas.microsoft.com/office/drawing/2014/main" id="{47C2AF88-10E3-4DC9-A05E-64596B2893FB}"/>
              </a:ext>
            </a:extLst>
          </p:cNvPr>
          <p:cNvSpPr/>
          <p:nvPr userDrawn="1"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5" name="Cube 44">
            <a:extLst>
              <a:ext uri="{FF2B5EF4-FFF2-40B4-BE49-F238E27FC236}">
                <a16:creationId xmlns:a16="http://schemas.microsoft.com/office/drawing/2014/main" id="{3446623D-9665-42E7-8A7E-A9DA9CAA67C1}"/>
              </a:ext>
            </a:extLst>
          </p:cNvPr>
          <p:cNvSpPr/>
          <p:nvPr userDrawn="1"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1" name="Cube 46">
            <a:extLst>
              <a:ext uri="{FF2B5EF4-FFF2-40B4-BE49-F238E27FC236}">
                <a16:creationId xmlns:a16="http://schemas.microsoft.com/office/drawing/2014/main" id="{3B560EA1-F65D-492B-BE5E-8B9AD18CC7A0}"/>
              </a:ext>
            </a:extLst>
          </p:cNvPr>
          <p:cNvSpPr/>
          <p:nvPr userDrawn="1"/>
        </p:nvSpPr>
        <p:spPr>
          <a:xfrm>
            <a:off x="11547317" y="218100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2" name="Cube 51">
            <a:extLst>
              <a:ext uri="{FF2B5EF4-FFF2-40B4-BE49-F238E27FC236}">
                <a16:creationId xmlns:a16="http://schemas.microsoft.com/office/drawing/2014/main" id="{67B4EC2C-CE7D-4FFC-95DA-880CEC9D8F76}"/>
              </a:ext>
            </a:extLst>
          </p:cNvPr>
          <p:cNvSpPr/>
          <p:nvPr userDrawn="1"/>
        </p:nvSpPr>
        <p:spPr>
          <a:xfrm>
            <a:off x="7807650" y="591708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3" name="Cube 52">
            <a:extLst>
              <a:ext uri="{FF2B5EF4-FFF2-40B4-BE49-F238E27FC236}">
                <a16:creationId xmlns:a16="http://schemas.microsoft.com/office/drawing/2014/main" id="{8724C88F-1350-4061-A37D-2FEF797432EC}"/>
              </a:ext>
            </a:extLst>
          </p:cNvPr>
          <p:cNvSpPr/>
          <p:nvPr userDrawn="1"/>
        </p:nvSpPr>
        <p:spPr>
          <a:xfrm>
            <a:off x="7059716" y="666429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7" name="Cube 53">
            <a:extLst>
              <a:ext uri="{FF2B5EF4-FFF2-40B4-BE49-F238E27FC236}">
                <a16:creationId xmlns:a16="http://schemas.microsoft.com/office/drawing/2014/main" id="{24EA8D7E-900D-48BB-9869-75F9C6A4C0BE}"/>
              </a:ext>
            </a:extLst>
          </p:cNvPr>
          <p:cNvSpPr/>
          <p:nvPr userDrawn="1"/>
        </p:nvSpPr>
        <p:spPr>
          <a:xfrm>
            <a:off x="6311783" y="741150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9" name="Cube 54">
            <a:extLst>
              <a:ext uri="{FF2B5EF4-FFF2-40B4-BE49-F238E27FC236}">
                <a16:creationId xmlns:a16="http://schemas.microsoft.com/office/drawing/2014/main" id="{02455C64-24C2-4E2E-B378-3294D4E7140F}"/>
              </a:ext>
            </a:extLst>
          </p:cNvPr>
          <p:cNvSpPr/>
          <p:nvPr userDrawn="1"/>
        </p:nvSpPr>
        <p:spPr>
          <a:xfrm>
            <a:off x="11358667" y="349960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4" name="Cube 58">
            <a:extLst>
              <a:ext uri="{FF2B5EF4-FFF2-40B4-BE49-F238E27FC236}">
                <a16:creationId xmlns:a16="http://schemas.microsoft.com/office/drawing/2014/main" id="{F083CCB3-D34F-4759-BF62-B2DFBE006C7C}"/>
              </a:ext>
            </a:extLst>
          </p:cNvPr>
          <p:cNvSpPr/>
          <p:nvPr userDrawn="1"/>
        </p:nvSpPr>
        <p:spPr>
          <a:xfrm>
            <a:off x="8376946" y="648005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5" name="Cube 59">
            <a:extLst>
              <a:ext uri="{FF2B5EF4-FFF2-40B4-BE49-F238E27FC236}">
                <a16:creationId xmlns:a16="http://schemas.microsoft.com/office/drawing/2014/main" id="{C74A5D53-BEF6-4C7B-8E78-8C3255EABDA4}"/>
              </a:ext>
            </a:extLst>
          </p:cNvPr>
          <p:cNvSpPr/>
          <p:nvPr userDrawn="1"/>
        </p:nvSpPr>
        <p:spPr>
          <a:xfrm>
            <a:off x="7632350" y="72272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93" name="Cube 60">
            <a:extLst>
              <a:ext uri="{FF2B5EF4-FFF2-40B4-BE49-F238E27FC236}">
                <a16:creationId xmlns:a16="http://schemas.microsoft.com/office/drawing/2014/main" id="{4D776FE9-D950-4976-A6E7-7BF8E1D1A514}"/>
              </a:ext>
            </a:extLst>
          </p:cNvPr>
          <p:cNvSpPr/>
          <p:nvPr userDrawn="1"/>
        </p:nvSpPr>
        <p:spPr>
          <a:xfrm>
            <a:off x="11173355" y="479661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97" name="Cube 61">
            <a:extLst>
              <a:ext uri="{FF2B5EF4-FFF2-40B4-BE49-F238E27FC236}">
                <a16:creationId xmlns:a16="http://schemas.microsoft.com/office/drawing/2014/main" id="{A5ACA272-979F-4104-BE82-AC97DF41605D}"/>
              </a:ext>
            </a:extLst>
          </p:cNvPr>
          <p:cNvSpPr/>
          <p:nvPr userDrawn="1"/>
        </p:nvSpPr>
        <p:spPr>
          <a:xfrm>
            <a:off x="11917951" y="405780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98" name="Cube 63">
            <a:extLst>
              <a:ext uri="{FF2B5EF4-FFF2-40B4-BE49-F238E27FC236}">
                <a16:creationId xmlns:a16="http://schemas.microsoft.com/office/drawing/2014/main" id="{F80014F6-897C-478C-8731-CDCD48F51DD8}"/>
              </a:ext>
            </a:extLst>
          </p:cNvPr>
          <p:cNvSpPr/>
          <p:nvPr userDrawn="1"/>
        </p:nvSpPr>
        <p:spPr>
          <a:xfrm>
            <a:off x="9700028" y="629104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00" name="Cube 64">
            <a:extLst>
              <a:ext uri="{FF2B5EF4-FFF2-40B4-BE49-F238E27FC236}">
                <a16:creationId xmlns:a16="http://schemas.microsoft.com/office/drawing/2014/main" id="{DFDA6B08-2CDB-4CA5-8BDF-46CC0EE4A72F}"/>
              </a:ext>
            </a:extLst>
          </p:cNvPr>
          <p:cNvSpPr/>
          <p:nvPr userDrawn="1"/>
        </p:nvSpPr>
        <p:spPr>
          <a:xfrm>
            <a:off x="8963360" y="703826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01" name="Cube 65">
            <a:extLst>
              <a:ext uri="{FF2B5EF4-FFF2-40B4-BE49-F238E27FC236}">
                <a16:creationId xmlns:a16="http://schemas.microsoft.com/office/drawing/2014/main" id="{CB3ED8A8-A73E-48DD-911F-BDD4166FC464}"/>
              </a:ext>
            </a:extLst>
          </p:cNvPr>
          <p:cNvSpPr/>
          <p:nvPr userDrawn="1"/>
        </p:nvSpPr>
        <p:spPr>
          <a:xfrm>
            <a:off x="11732638" y="536350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02" name="Cube 66">
            <a:extLst>
              <a:ext uri="{FF2B5EF4-FFF2-40B4-BE49-F238E27FC236}">
                <a16:creationId xmlns:a16="http://schemas.microsoft.com/office/drawing/2014/main" id="{9D2E732A-5D7C-4D4F-A314-208E8DEC4842}"/>
              </a:ext>
            </a:extLst>
          </p:cNvPr>
          <p:cNvSpPr/>
          <p:nvPr userDrawn="1"/>
        </p:nvSpPr>
        <p:spPr>
          <a:xfrm>
            <a:off x="10988043" y="611143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03" name="Cube 67">
            <a:extLst>
              <a:ext uri="{FF2B5EF4-FFF2-40B4-BE49-F238E27FC236}">
                <a16:creationId xmlns:a16="http://schemas.microsoft.com/office/drawing/2014/main" id="{F4004F7F-87B4-4ACE-B415-CC8FDA4151AE}"/>
              </a:ext>
            </a:extLst>
          </p:cNvPr>
          <p:cNvSpPr/>
          <p:nvPr userDrawn="1"/>
        </p:nvSpPr>
        <p:spPr>
          <a:xfrm>
            <a:off x="10243447" y="685937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04" name="Cube 68">
            <a:extLst>
              <a:ext uri="{FF2B5EF4-FFF2-40B4-BE49-F238E27FC236}">
                <a16:creationId xmlns:a16="http://schemas.microsoft.com/office/drawing/2014/main" id="{BB0BD3EF-B015-463B-A548-3EE3D9244686}"/>
              </a:ext>
            </a:extLst>
          </p:cNvPr>
          <p:cNvSpPr/>
          <p:nvPr userDrawn="1"/>
        </p:nvSpPr>
        <p:spPr>
          <a:xfrm>
            <a:off x="11542727" y="667702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05" name="Cube 69">
            <a:extLst>
              <a:ext uri="{FF2B5EF4-FFF2-40B4-BE49-F238E27FC236}">
                <a16:creationId xmlns:a16="http://schemas.microsoft.com/office/drawing/2014/main" id="{229A7440-D8B8-45F3-8838-16A0465B0A17}"/>
              </a:ext>
            </a:extLst>
          </p:cNvPr>
          <p:cNvSpPr/>
          <p:nvPr userDrawn="1"/>
        </p:nvSpPr>
        <p:spPr>
          <a:xfrm>
            <a:off x="12097420" y="724260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06" name="Cube 70">
            <a:extLst>
              <a:ext uri="{FF2B5EF4-FFF2-40B4-BE49-F238E27FC236}">
                <a16:creationId xmlns:a16="http://schemas.microsoft.com/office/drawing/2014/main" id="{8BC62B3B-3CA1-4DCD-AFE7-0599DA045490}"/>
              </a:ext>
            </a:extLst>
          </p:cNvPr>
          <p:cNvSpPr/>
          <p:nvPr userDrawn="1"/>
        </p:nvSpPr>
        <p:spPr>
          <a:xfrm>
            <a:off x="12277731" y="593460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07" name="Cube 71">
            <a:extLst>
              <a:ext uri="{FF2B5EF4-FFF2-40B4-BE49-F238E27FC236}">
                <a16:creationId xmlns:a16="http://schemas.microsoft.com/office/drawing/2014/main" id="{90A8FE2F-8BF0-4C4B-880A-45A0AD9437E6}"/>
              </a:ext>
            </a:extLst>
          </p:cNvPr>
          <p:cNvSpPr/>
          <p:nvPr userDrawn="1"/>
        </p:nvSpPr>
        <p:spPr>
          <a:xfrm>
            <a:off x="9866138" y="50017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08" name="Cube 79">
            <a:extLst>
              <a:ext uri="{FF2B5EF4-FFF2-40B4-BE49-F238E27FC236}">
                <a16:creationId xmlns:a16="http://schemas.microsoft.com/office/drawing/2014/main" id="{0CF28603-C8F5-4A70-B2F0-8CB0A06C47B4}"/>
              </a:ext>
            </a:extLst>
          </p:cNvPr>
          <p:cNvSpPr/>
          <p:nvPr userDrawn="1"/>
        </p:nvSpPr>
        <p:spPr>
          <a:xfrm>
            <a:off x="3882670" y="645704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09" name="Cube 80">
            <a:extLst>
              <a:ext uri="{FF2B5EF4-FFF2-40B4-BE49-F238E27FC236}">
                <a16:creationId xmlns:a16="http://schemas.microsoft.com/office/drawing/2014/main" id="{0066AEC9-A3E5-4BE4-A78E-8693985A93D1}"/>
              </a:ext>
            </a:extLst>
          </p:cNvPr>
          <p:cNvSpPr/>
          <p:nvPr userDrawn="1"/>
        </p:nvSpPr>
        <p:spPr>
          <a:xfrm>
            <a:off x="3134736" y="72016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10" name="Cube 81">
            <a:extLst>
              <a:ext uri="{FF2B5EF4-FFF2-40B4-BE49-F238E27FC236}">
                <a16:creationId xmlns:a16="http://schemas.microsoft.com/office/drawing/2014/main" id="{0E4F9FEE-7279-47B6-AEAF-FBF3305CDCB2}"/>
              </a:ext>
            </a:extLst>
          </p:cNvPr>
          <p:cNvSpPr/>
          <p:nvPr userDrawn="1"/>
        </p:nvSpPr>
        <p:spPr>
          <a:xfrm>
            <a:off x="2386803" y="794626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11" name="Cube 82">
            <a:extLst>
              <a:ext uri="{FF2B5EF4-FFF2-40B4-BE49-F238E27FC236}">
                <a16:creationId xmlns:a16="http://schemas.microsoft.com/office/drawing/2014/main" id="{E4E04544-FD50-47D9-A220-CEA55CAD6849}"/>
              </a:ext>
            </a:extLst>
          </p:cNvPr>
          <p:cNvSpPr/>
          <p:nvPr userDrawn="1"/>
        </p:nvSpPr>
        <p:spPr>
          <a:xfrm>
            <a:off x="6295927" y="727260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12" name="Cube 83">
            <a:extLst>
              <a:ext uri="{FF2B5EF4-FFF2-40B4-BE49-F238E27FC236}">
                <a16:creationId xmlns:a16="http://schemas.microsoft.com/office/drawing/2014/main" id="{B4CEC7E2-8374-4B6C-A6E6-79973368C633}"/>
              </a:ext>
            </a:extLst>
          </p:cNvPr>
          <p:cNvSpPr/>
          <p:nvPr userDrawn="1"/>
        </p:nvSpPr>
        <p:spPr>
          <a:xfrm>
            <a:off x="10610734" y="-24561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13" name="Cube 93">
            <a:extLst>
              <a:ext uri="{FF2B5EF4-FFF2-40B4-BE49-F238E27FC236}">
                <a16:creationId xmlns:a16="http://schemas.microsoft.com/office/drawing/2014/main" id="{0BACC86D-A0D5-4935-B0C5-1D4773FDF50A}"/>
              </a:ext>
            </a:extLst>
          </p:cNvPr>
          <p:cNvSpPr/>
          <p:nvPr userDrawn="1"/>
        </p:nvSpPr>
        <p:spPr>
          <a:xfrm>
            <a:off x="2565440" y="667355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14" name="Cube 137">
            <a:extLst>
              <a:ext uri="{FF2B5EF4-FFF2-40B4-BE49-F238E27FC236}">
                <a16:creationId xmlns:a16="http://schemas.microsoft.com/office/drawing/2014/main" id="{E3AC5BB2-A6B0-42B1-8888-291B3CC8EE3B}"/>
              </a:ext>
            </a:extLst>
          </p:cNvPr>
          <p:cNvSpPr/>
          <p:nvPr userDrawn="1"/>
        </p:nvSpPr>
        <p:spPr>
          <a:xfrm>
            <a:off x="10439613" y="554424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15" name="Cube 138">
            <a:extLst>
              <a:ext uri="{FF2B5EF4-FFF2-40B4-BE49-F238E27FC236}">
                <a16:creationId xmlns:a16="http://schemas.microsoft.com/office/drawing/2014/main" id="{67221325-BD3F-4EDC-A76E-8BE2873111ED}"/>
              </a:ext>
            </a:extLst>
          </p:cNvPr>
          <p:cNvSpPr/>
          <p:nvPr userDrawn="1"/>
        </p:nvSpPr>
        <p:spPr>
          <a:xfrm>
            <a:off x="12070354" y="421020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16" name="Cube 74">
            <a:extLst>
              <a:ext uri="{FF2B5EF4-FFF2-40B4-BE49-F238E27FC236}">
                <a16:creationId xmlns:a16="http://schemas.microsoft.com/office/drawing/2014/main" id="{C69F897A-6E72-4B62-8C7B-F1E134466DB5}"/>
              </a:ext>
            </a:extLst>
          </p:cNvPr>
          <p:cNvSpPr/>
          <p:nvPr userDrawn="1"/>
        </p:nvSpPr>
        <p:spPr>
          <a:xfrm>
            <a:off x="5921965" y="555069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17" name="Rectangle: Rounded Corners 170">
            <a:extLst>
              <a:ext uri="{FF2B5EF4-FFF2-40B4-BE49-F238E27FC236}">
                <a16:creationId xmlns:a16="http://schemas.microsoft.com/office/drawing/2014/main" id="{B4148920-0A47-4D53-A48F-630EBFB3BD7A}"/>
              </a:ext>
            </a:extLst>
          </p:cNvPr>
          <p:cNvSpPr/>
          <p:nvPr userDrawn="1"/>
        </p:nvSpPr>
        <p:spPr>
          <a:xfrm>
            <a:off x="3424007" y="1797783"/>
            <a:ext cx="2655993" cy="4552084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ACC292"/>
              </a:solidFill>
              <a:highlight>
                <a:srgbClr val="FFFF00"/>
              </a:highlight>
              <a:uFillTx/>
              <a:latin typeface="Calibri"/>
            </a:endParaRPr>
          </a:p>
        </p:txBody>
      </p:sp>
      <p:sp>
        <p:nvSpPr>
          <p:cNvPr id="218" name="Rectangle: Rounded Corners 171">
            <a:extLst>
              <a:ext uri="{FF2B5EF4-FFF2-40B4-BE49-F238E27FC236}">
                <a16:creationId xmlns:a16="http://schemas.microsoft.com/office/drawing/2014/main" id="{3DEF4707-D37E-4AC3-B900-BE5A5055BE62}"/>
              </a:ext>
            </a:extLst>
          </p:cNvPr>
          <p:cNvSpPr/>
          <p:nvPr userDrawn="1"/>
        </p:nvSpPr>
        <p:spPr>
          <a:xfrm>
            <a:off x="6187369" y="1797783"/>
            <a:ext cx="2655993" cy="4552084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ACC292"/>
              </a:solidFill>
              <a:highlight>
                <a:srgbClr val="FFFF00"/>
              </a:highlight>
              <a:uFillTx/>
              <a:latin typeface="Calibri"/>
            </a:endParaRPr>
          </a:p>
        </p:txBody>
      </p:sp>
      <p:sp>
        <p:nvSpPr>
          <p:cNvPr id="219" name="Rectangle: Rounded Corners 172">
            <a:extLst>
              <a:ext uri="{FF2B5EF4-FFF2-40B4-BE49-F238E27FC236}">
                <a16:creationId xmlns:a16="http://schemas.microsoft.com/office/drawing/2014/main" id="{607D4754-A538-4B3B-97E3-6934898F2368}"/>
              </a:ext>
            </a:extLst>
          </p:cNvPr>
          <p:cNvSpPr/>
          <p:nvPr userDrawn="1"/>
        </p:nvSpPr>
        <p:spPr>
          <a:xfrm>
            <a:off x="8935151" y="1785247"/>
            <a:ext cx="2655993" cy="4552084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ACC292"/>
              </a:solidFill>
              <a:highlight>
                <a:srgbClr val="FFFF00"/>
              </a:highlight>
              <a:uFillTx/>
              <a:latin typeface="Calibri"/>
            </a:endParaRPr>
          </a:p>
        </p:txBody>
      </p:sp>
      <p:sp>
        <p:nvSpPr>
          <p:cNvPr id="220" name="TextBox 189">
            <a:extLst>
              <a:ext uri="{FF2B5EF4-FFF2-40B4-BE49-F238E27FC236}">
                <a16:creationId xmlns:a16="http://schemas.microsoft.com/office/drawing/2014/main" id="{4BE724BC-6EE9-4DA1-8DB4-EC4C82E1440E}"/>
              </a:ext>
            </a:extLst>
          </p:cNvPr>
          <p:cNvSpPr txBox="1"/>
          <p:nvPr userDrawn="1"/>
        </p:nvSpPr>
        <p:spPr>
          <a:xfrm>
            <a:off x="3730121" y="1916061"/>
            <a:ext cx="2024938" cy="4001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v-SE" sz="2000" b="1" i="0" u="none" strike="noStrike" kern="1200" cap="none" spc="0" baseline="0" dirty="0">
                <a:solidFill>
                  <a:srgbClr val="262626"/>
                </a:solidFill>
                <a:uFillTx/>
                <a:latin typeface="Neo Sans Std" pitchFamily="34"/>
              </a:rPr>
              <a:t>Text</a:t>
            </a:r>
          </a:p>
        </p:txBody>
      </p:sp>
      <p:sp>
        <p:nvSpPr>
          <p:cNvPr id="221" name="TextBox 190">
            <a:extLst>
              <a:ext uri="{FF2B5EF4-FFF2-40B4-BE49-F238E27FC236}">
                <a16:creationId xmlns:a16="http://schemas.microsoft.com/office/drawing/2014/main" id="{8E097A38-39DC-4746-9906-FE646E070AD9}"/>
              </a:ext>
            </a:extLst>
          </p:cNvPr>
          <p:cNvSpPr txBox="1"/>
          <p:nvPr userDrawn="1"/>
        </p:nvSpPr>
        <p:spPr>
          <a:xfrm>
            <a:off x="6920444" y="1908901"/>
            <a:ext cx="992069" cy="4001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v-SE" sz="2000" b="1" i="0" u="none" strike="noStrike" kern="1200" cap="none" spc="0" baseline="0" dirty="0">
                <a:solidFill>
                  <a:srgbClr val="262626"/>
                </a:solidFill>
                <a:uFillTx/>
                <a:latin typeface="Neo Sans Std" pitchFamily="34"/>
              </a:rPr>
              <a:t>Text</a:t>
            </a:r>
          </a:p>
        </p:txBody>
      </p:sp>
      <p:sp>
        <p:nvSpPr>
          <p:cNvPr id="222" name="TextBox 191">
            <a:extLst>
              <a:ext uri="{FF2B5EF4-FFF2-40B4-BE49-F238E27FC236}">
                <a16:creationId xmlns:a16="http://schemas.microsoft.com/office/drawing/2014/main" id="{B6BEB5A0-4947-4DC4-9923-F07517185592}"/>
              </a:ext>
            </a:extLst>
          </p:cNvPr>
          <p:cNvSpPr txBox="1"/>
          <p:nvPr userDrawn="1"/>
        </p:nvSpPr>
        <p:spPr>
          <a:xfrm>
            <a:off x="9674178" y="1916061"/>
            <a:ext cx="1143521" cy="4001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v-SE" sz="2000" b="1" i="0" u="none" strike="noStrike" kern="1200" cap="none" spc="0" baseline="0" dirty="0">
                <a:solidFill>
                  <a:srgbClr val="262626"/>
                </a:solidFill>
                <a:uFillTx/>
                <a:latin typeface="Neo Sans Std" pitchFamily="34"/>
              </a:rPr>
              <a:t>Text</a:t>
            </a:r>
          </a:p>
        </p:txBody>
      </p:sp>
      <p:sp>
        <p:nvSpPr>
          <p:cNvPr id="223" name="TextBox 195">
            <a:extLst>
              <a:ext uri="{FF2B5EF4-FFF2-40B4-BE49-F238E27FC236}">
                <a16:creationId xmlns:a16="http://schemas.microsoft.com/office/drawing/2014/main" id="{A8FF07C5-26A3-4B0A-9681-CE23205F2FF7}"/>
              </a:ext>
            </a:extLst>
          </p:cNvPr>
          <p:cNvSpPr txBox="1"/>
          <p:nvPr userDrawn="1"/>
        </p:nvSpPr>
        <p:spPr>
          <a:xfrm>
            <a:off x="6574234" y="2543339"/>
            <a:ext cx="2312343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262626"/>
                </a:solidFill>
                <a:uFillTx/>
                <a:latin typeface="Neo Sans Std"/>
              </a:rPr>
              <a:t>Text</a:t>
            </a:r>
          </a:p>
        </p:txBody>
      </p:sp>
      <p:sp>
        <p:nvSpPr>
          <p:cNvPr id="224" name="TextBox 196">
            <a:extLst>
              <a:ext uri="{FF2B5EF4-FFF2-40B4-BE49-F238E27FC236}">
                <a16:creationId xmlns:a16="http://schemas.microsoft.com/office/drawing/2014/main" id="{5C1E92F3-D584-411F-B3EE-247A7589981B}"/>
              </a:ext>
            </a:extLst>
          </p:cNvPr>
          <p:cNvSpPr txBox="1"/>
          <p:nvPr userDrawn="1"/>
        </p:nvSpPr>
        <p:spPr>
          <a:xfrm>
            <a:off x="3748765" y="2563264"/>
            <a:ext cx="2282068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b-NO" sz="1200" b="0" i="0" u="none" strike="noStrike" kern="1200" cap="none" spc="0" baseline="0" dirty="0">
                <a:solidFill>
                  <a:srgbClr val="262626"/>
                </a:solidFill>
                <a:uFillTx/>
                <a:latin typeface="Neo Sans Std"/>
              </a:rPr>
              <a:t>T</a:t>
            </a:r>
            <a:r>
              <a:rPr lang="en-US" sz="1200" b="0" i="0" u="none" strike="noStrike" kern="1200" cap="none" spc="0" baseline="0" dirty="0" err="1">
                <a:solidFill>
                  <a:srgbClr val="262626"/>
                </a:solidFill>
                <a:uFillTx/>
                <a:latin typeface="Neo Sans Std"/>
              </a:rPr>
              <a:t>ext</a:t>
            </a:r>
            <a:endParaRPr lang="en-US" sz="1200" b="0" i="0" u="none" strike="noStrike" kern="1200" cap="none" spc="0" baseline="0" dirty="0">
              <a:solidFill>
                <a:srgbClr val="262626"/>
              </a:solidFill>
              <a:uFillTx/>
              <a:latin typeface="Neo Sans Std"/>
            </a:endParaRPr>
          </a:p>
        </p:txBody>
      </p:sp>
      <p:sp>
        <p:nvSpPr>
          <p:cNvPr id="225" name="TextBox 197">
            <a:extLst>
              <a:ext uri="{FF2B5EF4-FFF2-40B4-BE49-F238E27FC236}">
                <a16:creationId xmlns:a16="http://schemas.microsoft.com/office/drawing/2014/main" id="{0182577D-2ED4-4D68-A94F-804C54E2596D}"/>
              </a:ext>
            </a:extLst>
          </p:cNvPr>
          <p:cNvSpPr txBox="1"/>
          <p:nvPr userDrawn="1"/>
        </p:nvSpPr>
        <p:spPr>
          <a:xfrm>
            <a:off x="9184517" y="2532458"/>
            <a:ext cx="2312343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262626"/>
                </a:solidFill>
                <a:uFillTx/>
                <a:latin typeface="Neo Sans Std"/>
              </a:rPr>
              <a:t>Text</a:t>
            </a:r>
            <a:endParaRPr lang="en-US" sz="1200" b="0" i="0" u="none" strike="noStrike" kern="1200" cap="none" spc="0" baseline="0" dirty="0">
              <a:solidFill>
                <a:srgbClr val="588358"/>
              </a:solidFill>
              <a:uFillTx/>
              <a:latin typeface="Neo Sans Std"/>
            </a:endParaRPr>
          </a:p>
        </p:txBody>
      </p:sp>
      <p:cxnSp>
        <p:nvCxnSpPr>
          <p:cNvPr id="226" name="Straight Connector 102">
            <a:extLst>
              <a:ext uri="{FF2B5EF4-FFF2-40B4-BE49-F238E27FC236}">
                <a16:creationId xmlns:a16="http://schemas.microsoft.com/office/drawing/2014/main" id="{E277B2D2-AC88-4B38-9164-2C17ADF3C91A}"/>
              </a:ext>
            </a:extLst>
          </p:cNvPr>
          <p:cNvCxnSpPr>
            <a:cxnSpLocks/>
          </p:cNvCxnSpPr>
          <p:nvPr userDrawn="1"/>
        </p:nvCxnSpPr>
        <p:spPr>
          <a:xfrm flipV="1">
            <a:off x="9165771" y="2442281"/>
            <a:ext cx="0" cy="2125933"/>
          </a:xfrm>
          <a:prstGeom prst="straightConnector1">
            <a:avLst/>
          </a:prstGeom>
          <a:noFill/>
          <a:ln w="6345" cap="flat">
            <a:solidFill>
              <a:srgbClr val="ACC292"/>
            </a:solidFill>
            <a:prstDash val="solid"/>
            <a:miter/>
          </a:ln>
        </p:spPr>
      </p:cxnSp>
      <p:cxnSp>
        <p:nvCxnSpPr>
          <p:cNvPr id="227" name="Straight Connector 86">
            <a:extLst>
              <a:ext uri="{FF2B5EF4-FFF2-40B4-BE49-F238E27FC236}">
                <a16:creationId xmlns:a16="http://schemas.microsoft.com/office/drawing/2014/main" id="{9DCABFB2-0357-4EA7-AFB2-E38F86A48226}"/>
              </a:ext>
            </a:extLst>
          </p:cNvPr>
          <p:cNvCxnSpPr/>
          <p:nvPr userDrawn="1"/>
        </p:nvCxnSpPr>
        <p:spPr>
          <a:xfrm>
            <a:off x="3440000" y="2440433"/>
            <a:ext cx="2656003" cy="0"/>
          </a:xfrm>
          <a:prstGeom prst="straightConnector1">
            <a:avLst/>
          </a:prstGeom>
          <a:noFill/>
          <a:ln w="6345" cap="flat">
            <a:solidFill>
              <a:srgbClr val="ACC292"/>
            </a:solidFill>
            <a:prstDash val="solid"/>
            <a:miter/>
          </a:ln>
        </p:spPr>
      </p:cxnSp>
      <p:cxnSp>
        <p:nvCxnSpPr>
          <p:cNvPr id="228" name="Straight Connector 87">
            <a:extLst>
              <a:ext uri="{FF2B5EF4-FFF2-40B4-BE49-F238E27FC236}">
                <a16:creationId xmlns:a16="http://schemas.microsoft.com/office/drawing/2014/main" id="{64FF0EB4-F7D0-4141-A9C2-7A712D55FB12}"/>
              </a:ext>
            </a:extLst>
          </p:cNvPr>
          <p:cNvCxnSpPr/>
          <p:nvPr userDrawn="1"/>
        </p:nvCxnSpPr>
        <p:spPr>
          <a:xfrm>
            <a:off x="6219191" y="2440433"/>
            <a:ext cx="2656002" cy="0"/>
          </a:xfrm>
          <a:prstGeom prst="straightConnector1">
            <a:avLst/>
          </a:prstGeom>
          <a:noFill/>
          <a:ln w="6345" cap="flat">
            <a:solidFill>
              <a:srgbClr val="ACC292"/>
            </a:solidFill>
            <a:prstDash val="solid"/>
            <a:miter/>
          </a:ln>
        </p:spPr>
      </p:cxnSp>
      <p:cxnSp>
        <p:nvCxnSpPr>
          <p:cNvPr id="229" name="Straight Connector 88">
            <a:extLst>
              <a:ext uri="{FF2B5EF4-FFF2-40B4-BE49-F238E27FC236}">
                <a16:creationId xmlns:a16="http://schemas.microsoft.com/office/drawing/2014/main" id="{1E25DA96-05A8-4DB5-B469-B4DD4868621B}"/>
              </a:ext>
            </a:extLst>
          </p:cNvPr>
          <p:cNvCxnSpPr/>
          <p:nvPr userDrawn="1"/>
        </p:nvCxnSpPr>
        <p:spPr>
          <a:xfrm>
            <a:off x="8935151" y="2443852"/>
            <a:ext cx="2655993" cy="0"/>
          </a:xfrm>
          <a:prstGeom prst="straightConnector1">
            <a:avLst/>
          </a:prstGeom>
          <a:noFill/>
          <a:ln w="6345" cap="flat">
            <a:solidFill>
              <a:srgbClr val="ACC292"/>
            </a:solidFill>
            <a:prstDash val="solid"/>
            <a:miter/>
          </a:ln>
        </p:spPr>
      </p:cxnSp>
      <p:cxnSp>
        <p:nvCxnSpPr>
          <p:cNvPr id="230" name="Straight Connector 95">
            <a:extLst>
              <a:ext uri="{FF2B5EF4-FFF2-40B4-BE49-F238E27FC236}">
                <a16:creationId xmlns:a16="http://schemas.microsoft.com/office/drawing/2014/main" id="{D3F4DC7A-E566-4679-9376-BE61B6514D26}"/>
              </a:ext>
            </a:extLst>
          </p:cNvPr>
          <p:cNvCxnSpPr>
            <a:cxnSpLocks/>
          </p:cNvCxnSpPr>
          <p:nvPr userDrawn="1"/>
        </p:nvCxnSpPr>
        <p:spPr>
          <a:xfrm flipV="1">
            <a:off x="8513548" y="2443753"/>
            <a:ext cx="0" cy="2032216"/>
          </a:xfrm>
          <a:prstGeom prst="straightConnector1">
            <a:avLst/>
          </a:prstGeom>
          <a:noFill/>
          <a:ln w="6345" cap="flat">
            <a:solidFill>
              <a:srgbClr val="ACC292"/>
            </a:solidFill>
            <a:prstDash val="solid"/>
            <a:miter/>
          </a:ln>
        </p:spPr>
      </p:cxnSp>
      <p:cxnSp>
        <p:nvCxnSpPr>
          <p:cNvPr id="231" name="Straight Connector 94">
            <a:extLst>
              <a:ext uri="{FF2B5EF4-FFF2-40B4-BE49-F238E27FC236}">
                <a16:creationId xmlns:a16="http://schemas.microsoft.com/office/drawing/2014/main" id="{B6D2AD15-E36A-43CE-BFA9-70F910538BE3}"/>
              </a:ext>
            </a:extLst>
          </p:cNvPr>
          <p:cNvCxnSpPr>
            <a:cxnSpLocks/>
          </p:cNvCxnSpPr>
          <p:nvPr userDrawn="1"/>
        </p:nvCxnSpPr>
        <p:spPr>
          <a:xfrm flipV="1">
            <a:off x="6532263" y="2443753"/>
            <a:ext cx="0" cy="2069670"/>
          </a:xfrm>
          <a:prstGeom prst="straightConnector1">
            <a:avLst/>
          </a:prstGeom>
          <a:noFill/>
          <a:ln w="6345" cap="flat">
            <a:solidFill>
              <a:srgbClr val="ACC292"/>
            </a:solidFill>
            <a:prstDash val="solid"/>
            <a:miter/>
          </a:ln>
        </p:spPr>
      </p:cxnSp>
      <p:grpSp>
        <p:nvGrpSpPr>
          <p:cNvPr id="232" name="Group 11">
            <a:extLst>
              <a:ext uri="{FF2B5EF4-FFF2-40B4-BE49-F238E27FC236}">
                <a16:creationId xmlns:a16="http://schemas.microsoft.com/office/drawing/2014/main" id="{3D5D553E-C0ED-4150-AE41-8B82C68B9106}"/>
              </a:ext>
            </a:extLst>
          </p:cNvPr>
          <p:cNvGrpSpPr/>
          <p:nvPr userDrawn="1"/>
        </p:nvGrpSpPr>
        <p:grpSpPr>
          <a:xfrm>
            <a:off x="637190" y="1797783"/>
            <a:ext cx="2655994" cy="4552084"/>
            <a:chOff x="637190" y="1797783"/>
            <a:chExt cx="2655994" cy="4552084"/>
          </a:xfrm>
        </p:grpSpPr>
        <p:sp>
          <p:nvSpPr>
            <p:cNvPr id="233" name="Rectangle: Rounded Corners 165">
              <a:extLst>
                <a:ext uri="{FF2B5EF4-FFF2-40B4-BE49-F238E27FC236}">
                  <a16:creationId xmlns:a16="http://schemas.microsoft.com/office/drawing/2014/main" id="{5AC13C8F-5643-4898-BC7F-D36E1A7EB90D}"/>
                </a:ext>
              </a:extLst>
            </p:cNvPr>
            <p:cNvSpPr/>
            <p:nvPr/>
          </p:nvSpPr>
          <p:spPr>
            <a:xfrm>
              <a:off x="637190" y="1797783"/>
              <a:ext cx="2655993" cy="4552084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ACC292"/>
                </a:solidFill>
                <a:highlight>
                  <a:srgbClr val="FFFF00"/>
                </a:highlight>
                <a:uFillTx/>
                <a:latin typeface="Calibri"/>
              </a:endParaRPr>
            </a:p>
          </p:txBody>
        </p:sp>
        <p:sp>
          <p:nvSpPr>
            <p:cNvPr id="234" name="TextBox 84">
              <a:extLst>
                <a:ext uri="{FF2B5EF4-FFF2-40B4-BE49-F238E27FC236}">
                  <a16:creationId xmlns:a16="http://schemas.microsoft.com/office/drawing/2014/main" id="{3A4A8379-1FD6-44E5-B8E0-1CCDF0B1E1F9}"/>
                </a:ext>
              </a:extLst>
            </p:cNvPr>
            <p:cNvSpPr txBox="1"/>
            <p:nvPr/>
          </p:nvSpPr>
          <p:spPr>
            <a:xfrm>
              <a:off x="927238" y="2527145"/>
              <a:ext cx="2299597" cy="246221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200" b="0" i="0" u="none" strike="noStrike" kern="1200" cap="none" spc="0" baseline="0" dirty="0">
                  <a:solidFill>
                    <a:srgbClr val="262626"/>
                  </a:solidFill>
                  <a:uFillTx/>
                  <a:latin typeface="Neo Sans Std"/>
                </a:rPr>
                <a:t>Text</a:t>
              </a:r>
            </a:p>
          </p:txBody>
        </p:sp>
        <p:sp>
          <p:nvSpPr>
            <p:cNvPr id="235" name="TextBox 85">
              <a:extLst>
                <a:ext uri="{FF2B5EF4-FFF2-40B4-BE49-F238E27FC236}">
                  <a16:creationId xmlns:a16="http://schemas.microsoft.com/office/drawing/2014/main" id="{A151E682-0AE4-42E6-AD36-5150A2CFE27B}"/>
                </a:ext>
              </a:extLst>
            </p:cNvPr>
            <p:cNvSpPr txBox="1"/>
            <p:nvPr/>
          </p:nvSpPr>
          <p:spPr>
            <a:xfrm>
              <a:off x="1449269" y="1900507"/>
              <a:ext cx="883566" cy="400110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sv-SE" sz="2000" b="1" i="0" u="none" strike="noStrike" kern="1200" cap="none" spc="0" baseline="0" dirty="0">
                  <a:solidFill>
                    <a:srgbClr val="262626"/>
                  </a:solidFill>
                  <a:uFillTx/>
                  <a:latin typeface="Neo Sans Std" pitchFamily="34"/>
                </a:rPr>
                <a:t>Text</a:t>
              </a:r>
            </a:p>
          </p:txBody>
        </p:sp>
        <p:cxnSp>
          <p:nvCxnSpPr>
            <p:cNvPr id="236" name="Straight Connector 4">
              <a:extLst>
                <a:ext uri="{FF2B5EF4-FFF2-40B4-BE49-F238E27FC236}">
                  <a16:creationId xmlns:a16="http://schemas.microsoft.com/office/drawing/2014/main" id="{A24B015E-8475-416F-8B59-6B660BA5B5E1}"/>
                </a:ext>
              </a:extLst>
            </p:cNvPr>
            <p:cNvCxnSpPr/>
            <p:nvPr/>
          </p:nvCxnSpPr>
          <p:spPr>
            <a:xfrm>
              <a:off x="637190" y="2436839"/>
              <a:ext cx="2655994" cy="0"/>
            </a:xfrm>
            <a:prstGeom prst="straightConnector1">
              <a:avLst/>
            </a:prstGeom>
            <a:noFill/>
            <a:ln w="6345" cap="flat">
              <a:solidFill>
                <a:srgbClr val="ACC292"/>
              </a:solidFill>
              <a:prstDash val="solid"/>
              <a:miter/>
            </a:ln>
          </p:spPr>
        </p:cxnSp>
        <p:cxnSp>
          <p:nvCxnSpPr>
            <p:cNvPr id="237" name="Straight Connector 16">
              <a:extLst>
                <a:ext uri="{FF2B5EF4-FFF2-40B4-BE49-F238E27FC236}">
                  <a16:creationId xmlns:a16="http://schemas.microsoft.com/office/drawing/2014/main" id="{8F74BF1E-CBEB-4DD4-B371-CD54DC327D15}"/>
                </a:ext>
              </a:extLst>
            </p:cNvPr>
            <p:cNvCxnSpPr/>
            <p:nvPr/>
          </p:nvCxnSpPr>
          <p:spPr>
            <a:xfrm flipV="1">
              <a:off x="927238" y="2436839"/>
              <a:ext cx="0" cy="2260964"/>
            </a:xfrm>
            <a:prstGeom prst="straightConnector1">
              <a:avLst/>
            </a:prstGeom>
            <a:noFill/>
            <a:ln w="6345" cap="flat">
              <a:solidFill>
                <a:srgbClr val="ACC292"/>
              </a:solidFill>
              <a:prstDash val="solid"/>
              <a:miter/>
            </a:ln>
          </p:spPr>
        </p:cxnSp>
        <p:cxnSp>
          <p:nvCxnSpPr>
            <p:cNvPr id="238" name="Straight Connector 89">
              <a:extLst>
                <a:ext uri="{FF2B5EF4-FFF2-40B4-BE49-F238E27FC236}">
                  <a16:creationId xmlns:a16="http://schemas.microsoft.com/office/drawing/2014/main" id="{B06B214A-FCF5-4CD8-96C7-8D2513F29233}"/>
                </a:ext>
              </a:extLst>
            </p:cNvPr>
            <p:cNvCxnSpPr/>
            <p:nvPr/>
          </p:nvCxnSpPr>
          <p:spPr>
            <a:xfrm flipV="1">
              <a:off x="2999369" y="2436839"/>
              <a:ext cx="0" cy="2260964"/>
            </a:xfrm>
            <a:prstGeom prst="straightConnector1">
              <a:avLst/>
            </a:prstGeom>
            <a:noFill/>
            <a:ln w="6345" cap="flat">
              <a:solidFill>
                <a:srgbClr val="ACC292"/>
              </a:solidFill>
              <a:prstDash val="solid"/>
              <a:miter/>
            </a:ln>
          </p:spPr>
        </p:cxnSp>
      </p:grpSp>
      <p:pic>
        <p:nvPicPr>
          <p:cNvPr id="239" name="Picture 100">
            <a:extLst>
              <a:ext uri="{FF2B5EF4-FFF2-40B4-BE49-F238E27FC236}">
                <a16:creationId xmlns:a16="http://schemas.microsoft.com/office/drawing/2014/main" id="{3F523EB8-7EF9-4C90-9BA9-0163DB27B06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>
          <a:xfrm>
            <a:off x="238658" y="4434657"/>
            <a:ext cx="3458699" cy="1987731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240" name="Straight Connector 91">
            <a:extLst>
              <a:ext uri="{FF2B5EF4-FFF2-40B4-BE49-F238E27FC236}">
                <a16:creationId xmlns:a16="http://schemas.microsoft.com/office/drawing/2014/main" id="{58A54A59-188C-4E59-BBC8-F0A2984F699A}"/>
              </a:ext>
            </a:extLst>
          </p:cNvPr>
          <p:cNvCxnSpPr>
            <a:cxnSpLocks/>
          </p:cNvCxnSpPr>
          <p:nvPr userDrawn="1"/>
        </p:nvCxnSpPr>
        <p:spPr>
          <a:xfrm flipV="1">
            <a:off x="3739950" y="2440434"/>
            <a:ext cx="0" cy="1994223"/>
          </a:xfrm>
          <a:prstGeom prst="straightConnector1">
            <a:avLst/>
          </a:prstGeom>
          <a:noFill/>
          <a:ln w="6345" cap="flat">
            <a:solidFill>
              <a:srgbClr val="ACC292"/>
            </a:solidFill>
            <a:prstDash val="solid"/>
            <a:miter/>
          </a:ln>
        </p:spPr>
      </p:cxnSp>
      <p:cxnSp>
        <p:nvCxnSpPr>
          <p:cNvPr id="241" name="Straight Connector 92">
            <a:extLst>
              <a:ext uri="{FF2B5EF4-FFF2-40B4-BE49-F238E27FC236}">
                <a16:creationId xmlns:a16="http://schemas.microsoft.com/office/drawing/2014/main" id="{9584972F-712E-4BF8-946B-36D8893FD910}"/>
              </a:ext>
            </a:extLst>
          </p:cNvPr>
          <p:cNvCxnSpPr>
            <a:cxnSpLocks/>
          </p:cNvCxnSpPr>
          <p:nvPr userDrawn="1"/>
        </p:nvCxnSpPr>
        <p:spPr>
          <a:xfrm flipV="1">
            <a:off x="5800304" y="2440434"/>
            <a:ext cx="0" cy="1994223"/>
          </a:xfrm>
          <a:prstGeom prst="straightConnector1">
            <a:avLst/>
          </a:prstGeom>
          <a:noFill/>
          <a:ln w="6345" cap="flat">
            <a:solidFill>
              <a:srgbClr val="ACC292"/>
            </a:solidFill>
            <a:prstDash val="solid"/>
            <a:miter/>
          </a:ln>
        </p:spPr>
      </p:cxnSp>
      <p:cxnSp>
        <p:nvCxnSpPr>
          <p:cNvPr id="242" name="Straight Connector 97">
            <a:extLst>
              <a:ext uri="{FF2B5EF4-FFF2-40B4-BE49-F238E27FC236}">
                <a16:creationId xmlns:a16="http://schemas.microsoft.com/office/drawing/2014/main" id="{9D537347-EF0F-4D6F-98DD-990FD60739E3}"/>
              </a:ext>
            </a:extLst>
          </p:cNvPr>
          <p:cNvCxnSpPr>
            <a:cxnSpLocks/>
          </p:cNvCxnSpPr>
          <p:nvPr userDrawn="1"/>
        </p:nvCxnSpPr>
        <p:spPr>
          <a:xfrm flipV="1">
            <a:off x="11382807" y="2442281"/>
            <a:ext cx="0" cy="2015419"/>
          </a:xfrm>
          <a:prstGeom prst="straightConnector1">
            <a:avLst/>
          </a:prstGeom>
          <a:noFill/>
          <a:ln w="6345" cap="flat">
            <a:solidFill>
              <a:srgbClr val="ACC292"/>
            </a:solidFill>
            <a:prstDash val="solid"/>
            <a:miter/>
          </a:ln>
        </p:spPr>
      </p:cxnSp>
      <p:pic>
        <p:nvPicPr>
          <p:cNvPr id="243" name="Picture 105">
            <a:extLst>
              <a:ext uri="{FF2B5EF4-FFF2-40B4-BE49-F238E27FC236}">
                <a16:creationId xmlns:a16="http://schemas.microsoft.com/office/drawing/2014/main" id="{B81B2A8F-90BB-471D-B421-317E2C5F6D5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23568" y="4273850"/>
            <a:ext cx="3143469" cy="259286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44" name="Picture 108">
            <a:extLst>
              <a:ext uri="{FF2B5EF4-FFF2-40B4-BE49-F238E27FC236}">
                <a16:creationId xmlns:a16="http://schemas.microsoft.com/office/drawing/2014/main" id="{BB637B49-8F2F-4CF5-92DF-9742BC88B0F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>
          <a:xfrm>
            <a:off x="6108164" y="4423766"/>
            <a:ext cx="2937345" cy="5154948"/>
          </a:xfrm>
          <a:prstGeom prst="rect">
            <a:avLst/>
          </a:prstGeom>
          <a:noFill/>
          <a:ln cap="flat">
            <a:noFill/>
          </a:ln>
        </p:spPr>
      </p:pic>
      <p:grpSp>
        <p:nvGrpSpPr>
          <p:cNvPr id="245" name="Group 111">
            <a:extLst>
              <a:ext uri="{FF2B5EF4-FFF2-40B4-BE49-F238E27FC236}">
                <a16:creationId xmlns:a16="http://schemas.microsoft.com/office/drawing/2014/main" id="{6F6F1132-34F7-4807-989E-6951A685757B}"/>
              </a:ext>
            </a:extLst>
          </p:cNvPr>
          <p:cNvGrpSpPr/>
          <p:nvPr userDrawn="1"/>
        </p:nvGrpSpPr>
        <p:grpSpPr>
          <a:xfrm>
            <a:off x="8354955" y="4320549"/>
            <a:ext cx="4030748" cy="3690655"/>
            <a:chOff x="8354955" y="4320549"/>
            <a:chExt cx="4030748" cy="3690655"/>
          </a:xfrm>
        </p:grpSpPr>
        <p:pic>
          <p:nvPicPr>
            <p:cNvPr id="246" name="Picture 113" descr="A picture containing person, holding, hand, woman&#10;&#10;Description automatically generated">
              <a:extLst>
                <a:ext uri="{FF2B5EF4-FFF2-40B4-BE49-F238E27FC236}">
                  <a16:creationId xmlns:a16="http://schemas.microsoft.com/office/drawing/2014/main" id="{3370056D-13FB-469C-8857-C1AA40FBF53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354955" y="4320549"/>
              <a:ext cx="4030748" cy="3690655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247" name="Rectangle 114">
              <a:extLst>
                <a:ext uri="{FF2B5EF4-FFF2-40B4-BE49-F238E27FC236}">
                  <a16:creationId xmlns:a16="http://schemas.microsoft.com/office/drawing/2014/main" id="{779945EA-5EBC-4DBE-A8BE-E892A964D5C9}"/>
                </a:ext>
              </a:extLst>
            </p:cNvPr>
            <p:cNvSpPr/>
            <p:nvPr/>
          </p:nvSpPr>
          <p:spPr>
            <a:xfrm>
              <a:off x="11359664" y="5746208"/>
              <a:ext cx="87700" cy="625449"/>
            </a:xfrm>
            <a:prstGeom prst="rect">
              <a:avLst/>
            </a:prstGeom>
            <a:solidFill>
              <a:srgbClr val="F5F5F7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ACC292"/>
                </a:solidFill>
                <a:highlight>
                  <a:srgbClr val="FFFF00"/>
                </a:highlight>
                <a:uFillTx/>
                <a:latin typeface="Calibri"/>
              </a:endParaRPr>
            </a:p>
          </p:txBody>
        </p:sp>
      </p:grpSp>
      <p:sp>
        <p:nvSpPr>
          <p:cNvPr id="248" name="Rectangle: Rounded Corners 75">
            <a:extLst>
              <a:ext uri="{FF2B5EF4-FFF2-40B4-BE49-F238E27FC236}">
                <a16:creationId xmlns:a16="http://schemas.microsoft.com/office/drawing/2014/main" id="{CA0E86CC-CD0B-45CB-93E0-31B5B88B5280}"/>
              </a:ext>
            </a:extLst>
          </p:cNvPr>
          <p:cNvSpPr/>
          <p:nvPr userDrawn="1"/>
        </p:nvSpPr>
        <p:spPr>
          <a:xfrm>
            <a:off x="10798135" y="705926"/>
            <a:ext cx="1853562" cy="692475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ACC292"/>
              </a:solidFill>
              <a:highlight>
                <a:srgbClr val="FFFF00"/>
              </a:highlight>
              <a:uFillTx/>
              <a:latin typeface="Calibri"/>
            </a:endParaRPr>
          </a:p>
        </p:txBody>
      </p:sp>
      <p:pic>
        <p:nvPicPr>
          <p:cNvPr id="249" name="Picture 79">
            <a:extLst>
              <a:ext uri="{FF2B5EF4-FFF2-40B4-BE49-F238E27FC236}">
                <a16:creationId xmlns:a16="http://schemas.microsoft.com/office/drawing/2014/main" id="{1653C771-7ACC-4A50-B61E-E299E27D77D8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1003066" y="800273"/>
            <a:ext cx="503780" cy="50378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50" name="Rectangle 249">
            <a:extLst>
              <a:ext uri="{FF2B5EF4-FFF2-40B4-BE49-F238E27FC236}">
                <a16:creationId xmlns:a16="http://schemas.microsoft.com/office/drawing/2014/main" id="{F07FE894-4843-4936-8AB8-5245053A380F}"/>
              </a:ext>
            </a:extLst>
          </p:cNvPr>
          <p:cNvSpPr/>
          <p:nvPr userDrawn="1"/>
        </p:nvSpPr>
        <p:spPr>
          <a:xfrm>
            <a:off x="9198887" y="6349867"/>
            <a:ext cx="115375" cy="516846"/>
          </a:xfrm>
          <a:prstGeom prst="rect">
            <a:avLst/>
          </a:prstGeom>
          <a:solidFill>
            <a:srgbClr val="F1F1F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404C5D05-F3C5-42AF-86DD-886B4E5B5905}"/>
              </a:ext>
            </a:extLst>
          </p:cNvPr>
          <p:cNvSpPr/>
          <p:nvPr userDrawn="1"/>
        </p:nvSpPr>
        <p:spPr>
          <a:xfrm>
            <a:off x="11333953" y="6366833"/>
            <a:ext cx="113411" cy="516846"/>
          </a:xfrm>
          <a:prstGeom prst="rect">
            <a:avLst/>
          </a:prstGeom>
          <a:solidFill>
            <a:srgbClr val="F5F5F7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46343CB8-3F21-4DA5-92AA-C455C6993414}"/>
              </a:ext>
            </a:extLst>
          </p:cNvPr>
          <p:cNvCxnSpPr>
            <a:cxnSpLocks/>
          </p:cNvCxnSpPr>
          <p:nvPr userDrawn="1"/>
        </p:nvCxnSpPr>
        <p:spPr>
          <a:xfrm>
            <a:off x="11300342" y="6316820"/>
            <a:ext cx="0" cy="54989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BC1CAC17-D088-4638-83BC-86DAADC0A367}"/>
              </a:ext>
            </a:extLst>
          </p:cNvPr>
          <p:cNvCxnSpPr>
            <a:cxnSpLocks/>
          </p:cNvCxnSpPr>
          <p:nvPr userDrawn="1"/>
        </p:nvCxnSpPr>
        <p:spPr>
          <a:xfrm>
            <a:off x="11300342" y="6316820"/>
            <a:ext cx="0" cy="54989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8393502A-E42B-4CF3-A8F8-0A68F4C5F05C}"/>
              </a:ext>
            </a:extLst>
          </p:cNvPr>
          <p:cNvCxnSpPr>
            <a:cxnSpLocks/>
          </p:cNvCxnSpPr>
          <p:nvPr userDrawn="1"/>
        </p:nvCxnSpPr>
        <p:spPr>
          <a:xfrm>
            <a:off x="9324267" y="6273800"/>
            <a:ext cx="0" cy="585571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5" name="Picture Placeholder 2">
            <a:extLst>
              <a:ext uri="{FF2B5EF4-FFF2-40B4-BE49-F238E27FC236}">
                <a16:creationId xmlns:a16="http://schemas.microsoft.com/office/drawing/2014/main" id="{954D2BD8-A6BB-4783-B46D-B2866D3CA187}"/>
              </a:ext>
            </a:extLst>
          </p:cNvPr>
          <p:cNvSpPr txBox="1">
            <a:spLocks noGrp="1"/>
          </p:cNvSpPr>
          <p:nvPr>
            <p:ph type="pic" idx="4294967295" hasCustomPrompt="1"/>
          </p:nvPr>
        </p:nvSpPr>
        <p:spPr>
          <a:xfrm>
            <a:off x="679450" y="4568214"/>
            <a:ext cx="2590740" cy="1614484"/>
          </a:xfrm>
        </p:spPr>
        <p:txBody>
          <a:bodyPr/>
          <a:lstStyle>
            <a:lvl1pPr marL="0" indent="0">
              <a:buNone/>
              <a:defRPr lang="nb-NO" sz="4000">
                <a:solidFill>
                  <a:schemeClr val="tx1"/>
                </a:solidFill>
                <a:latin typeface="Neo Sans Std" pitchFamily="34"/>
              </a:defRPr>
            </a:lvl1pPr>
          </a:lstStyle>
          <a:p>
            <a:pPr lvl="0"/>
            <a:r>
              <a:rPr lang="nb-NO" dirty="0"/>
              <a:t>A</a:t>
            </a:r>
            <a:r>
              <a:rPr lang="en-US" dirty="0"/>
              <a:t>dd picture</a:t>
            </a:r>
          </a:p>
        </p:txBody>
      </p:sp>
      <p:sp>
        <p:nvSpPr>
          <p:cNvPr id="256" name="Picture Placeholder 2">
            <a:extLst>
              <a:ext uri="{FF2B5EF4-FFF2-40B4-BE49-F238E27FC236}">
                <a16:creationId xmlns:a16="http://schemas.microsoft.com/office/drawing/2014/main" id="{26D42F06-ABC5-4953-AD29-9F0CD0B66956}"/>
              </a:ext>
            </a:extLst>
          </p:cNvPr>
          <p:cNvSpPr txBox="1">
            <a:spLocks noGrp="1"/>
          </p:cNvSpPr>
          <p:nvPr>
            <p:ph type="pic" idx="4294967295" hasCustomPrompt="1"/>
          </p:nvPr>
        </p:nvSpPr>
        <p:spPr>
          <a:xfrm>
            <a:off x="3592090" y="4516892"/>
            <a:ext cx="2393130" cy="1799928"/>
          </a:xfrm>
        </p:spPr>
        <p:txBody>
          <a:bodyPr/>
          <a:lstStyle>
            <a:lvl1pPr marL="0" indent="0">
              <a:buNone/>
              <a:defRPr lang="nb-NO" sz="4000">
                <a:solidFill>
                  <a:schemeClr val="tx1"/>
                </a:solidFill>
                <a:latin typeface="Neo Sans Std" pitchFamily="34"/>
              </a:defRPr>
            </a:lvl1pPr>
          </a:lstStyle>
          <a:p>
            <a:pPr lvl="0"/>
            <a:r>
              <a:rPr lang="nb-NO" dirty="0"/>
              <a:t>A</a:t>
            </a:r>
            <a:r>
              <a:rPr lang="en-US" dirty="0"/>
              <a:t>dd picture</a:t>
            </a:r>
          </a:p>
        </p:txBody>
      </p:sp>
      <p:sp>
        <p:nvSpPr>
          <p:cNvPr id="257" name="Picture Placeholder 2">
            <a:extLst>
              <a:ext uri="{FF2B5EF4-FFF2-40B4-BE49-F238E27FC236}">
                <a16:creationId xmlns:a16="http://schemas.microsoft.com/office/drawing/2014/main" id="{75447337-09DF-4DEF-8518-D944C8BF5534}"/>
              </a:ext>
            </a:extLst>
          </p:cNvPr>
          <p:cNvSpPr txBox="1">
            <a:spLocks noGrp="1"/>
          </p:cNvSpPr>
          <p:nvPr>
            <p:ph type="pic" idx="4294967295" hasCustomPrompt="1"/>
          </p:nvPr>
        </p:nvSpPr>
        <p:spPr>
          <a:xfrm>
            <a:off x="6539102" y="4881863"/>
            <a:ext cx="2010938" cy="3655861"/>
          </a:xfrm>
        </p:spPr>
        <p:txBody>
          <a:bodyPr/>
          <a:lstStyle>
            <a:lvl1pPr marL="0" indent="0">
              <a:buNone/>
              <a:defRPr lang="nb-NO" sz="4000">
                <a:solidFill>
                  <a:schemeClr val="tx1"/>
                </a:solidFill>
                <a:latin typeface="Neo Sans Std" pitchFamily="34"/>
              </a:defRPr>
            </a:lvl1pPr>
          </a:lstStyle>
          <a:p>
            <a:pPr lvl="0"/>
            <a:r>
              <a:rPr lang="nb-NO" dirty="0"/>
              <a:t>A</a:t>
            </a:r>
            <a:r>
              <a:rPr lang="en-US" dirty="0"/>
              <a:t>dd picture</a:t>
            </a:r>
          </a:p>
        </p:txBody>
      </p:sp>
      <p:sp>
        <p:nvSpPr>
          <p:cNvPr id="258" name="Picture Placeholder 2">
            <a:extLst>
              <a:ext uri="{FF2B5EF4-FFF2-40B4-BE49-F238E27FC236}">
                <a16:creationId xmlns:a16="http://schemas.microsoft.com/office/drawing/2014/main" id="{342B699B-0A0D-4E71-95D4-42C899725997}"/>
              </a:ext>
            </a:extLst>
          </p:cNvPr>
          <p:cNvSpPr txBox="1">
            <a:spLocks noGrp="1"/>
          </p:cNvSpPr>
          <p:nvPr>
            <p:ph type="pic" idx="4294967295" hasCustomPrompt="1"/>
          </p:nvPr>
        </p:nvSpPr>
        <p:spPr>
          <a:xfrm>
            <a:off x="9334273" y="4741863"/>
            <a:ext cx="1959199" cy="3665943"/>
          </a:xfrm>
        </p:spPr>
        <p:txBody>
          <a:bodyPr/>
          <a:lstStyle>
            <a:lvl1pPr marL="0" indent="0">
              <a:buNone/>
              <a:defRPr lang="nb-NO" sz="4000">
                <a:solidFill>
                  <a:schemeClr val="tx1"/>
                </a:solidFill>
                <a:latin typeface="Neo Sans Std" pitchFamily="34"/>
              </a:defRPr>
            </a:lvl1pPr>
          </a:lstStyle>
          <a:p>
            <a:pPr lvl="0"/>
            <a:r>
              <a:rPr lang="nb-NO" dirty="0"/>
              <a:t>A</a:t>
            </a:r>
            <a:r>
              <a:rPr lang="en-US" dirty="0"/>
              <a:t>dd picture</a:t>
            </a:r>
          </a:p>
        </p:txBody>
      </p:sp>
      <p:sp>
        <p:nvSpPr>
          <p:cNvPr id="259" name="Text Placeholder 3">
            <a:extLst>
              <a:ext uri="{FF2B5EF4-FFF2-40B4-BE49-F238E27FC236}">
                <a16:creationId xmlns:a16="http://schemas.microsoft.com/office/drawing/2014/main" id="{3C0D1A73-8613-47CF-BAB5-4A80B4CD640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55247" y="700447"/>
            <a:ext cx="5049506" cy="769937"/>
          </a:xfrm>
        </p:spPr>
        <p:txBody>
          <a:bodyPr>
            <a:normAutofit/>
          </a:bodyPr>
          <a:lstStyle>
            <a:lvl1pPr marL="0" indent="0" algn="ctr">
              <a:buNone/>
              <a:defRPr sz="44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4711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spa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be 6">
            <a:extLst>
              <a:ext uri="{FF2B5EF4-FFF2-40B4-BE49-F238E27FC236}">
                <a16:creationId xmlns:a16="http://schemas.microsoft.com/office/drawing/2014/main" id="{C8B2EF1A-E52E-4148-9315-620DEAA1C535}"/>
              </a:ext>
            </a:extLst>
          </p:cNvPr>
          <p:cNvSpPr/>
          <p:nvPr userDrawn="1"/>
        </p:nvSpPr>
        <p:spPr>
          <a:xfrm>
            <a:off x="10464758" y="239762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59" name="Cube 12">
            <a:extLst>
              <a:ext uri="{FF2B5EF4-FFF2-40B4-BE49-F238E27FC236}">
                <a16:creationId xmlns:a16="http://schemas.microsoft.com/office/drawing/2014/main" id="{2A72C65E-F75F-4D9B-BDC8-636600A86FC4}"/>
              </a:ext>
            </a:extLst>
          </p:cNvPr>
          <p:cNvSpPr/>
          <p:nvPr userDrawn="1"/>
        </p:nvSpPr>
        <p:spPr>
          <a:xfrm>
            <a:off x="10646733" y="222429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60" name="Cube 14">
            <a:extLst>
              <a:ext uri="{FF2B5EF4-FFF2-40B4-BE49-F238E27FC236}">
                <a16:creationId xmlns:a16="http://schemas.microsoft.com/office/drawing/2014/main" id="{BDFB1EF2-7B27-4D7D-B7A1-2A9BDCCF994B}"/>
              </a:ext>
            </a:extLst>
          </p:cNvPr>
          <p:cNvSpPr/>
          <p:nvPr userDrawn="1"/>
        </p:nvSpPr>
        <p:spPr>
          <a:xfrm>
            <a:off x="10486512" y="343080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cxnSp>
        <p:nvCxnSpPr>
          <p:cNvPr id="61" name="Straight Connector 21">
            <a:extLst>
              <a:ext uri="{FF2B5EF4-FFF2-40B4-BE49-F238E27FC236}">
                <a16:creationId xmlns:a16="http://schemas.microsoft.com/office/drawing/2014/main" id="{5B88B2B3-7352-4B32-91D5-818A6BC351E4}"/>
              </a:ext>
            </a:extLst>
          </p:cNvPr>
          <p:cNvCxnSpPr/>
          <p:nvPr userDrawn="1"/>
        </p:nvCxnSpPr>
        <p:spPr>
          <a:xfrm>
            <a:off x="9208583" y="1531698"/>
            <a:ext cx="0" cy="4111371"/>
          </a:xfrm>
          <a:prstGeom prst="straightConnector1">
            <a:avLst/>
          </a:prstGeom>
          <a:noFill/>
          <a:ln w="12701" cap="flat">
            <a:solidFill>
              <a:srgbClr val="FFFFFF"/>
            </a:solidFill>
            <a:prstDash val="solid"/>
            <a:round/>
          </a:ln>
        </p:spPr>
      </p:cxnSp>
      <p:cxnSp>
        <p:nvCxnSpPr>
          <p:cNvPr id="62" name="Straight Connector 23">
            <a:extLst>
              <a:ext uri="{FF2B5EF4-FFF2-40B4-BE49-F238E27FC236}">
                <a16:creationId xmlns:a16="http://schemas.microsoft.com/office/drawing/2014/main" id="{548424EE-C45F-41E8-9ACC-70C337EC21C4}"/>
              </a:ext>
            </a:extLst>
          </p:cNvPr>
          <p:cNvCxnSpPr/>
          <p:nvPr userDrawn="1"/>
        </p:nvCxnSpPr>
        <p:spPr>
          <a:xfrm>
            <a:off x="8974744" y="1531698"/>
            <a:ext cx="233839" cy="0"/>
          </a:xfrm>
          <a:prstGeom prst="straightConnector1">
            <a:avLst/>
          </a:prstGeom>
          <a:noFill/>
          <a:ln w="12701" cap="flat">
            <a:solidFill>
              <a:srgbClr val="FFFFFF"/>
            </a:solidFill>
            <a:prstDash val="solid"/>
            <a:round/>
          </a:ln>
        </p:spPr>
      </p:cxnSp>
      <p:sp>
        <p:nvSpPr>
          <p:cNvPr id="63" name="Cube 58">
            <a:extLst>
              <a:ext uri="{FF2B5EF4-FFF2-40B4-BE49-F238E27FC236}">
                <a16:creationId xmlns:a16="http://schemas.microsoft.com/office/drawing/2014/main" id="{6D96D554-44FE-46BC-BB2E-E7462CF16DFA}"/>
              </a:ext>
            </a:extLst>
          </p:cNvPr>
          <p:cNvSpPr/>
          <p:nvPr userDrawn="1"/>
        </p:nvSpPr>
        <p:spPr>
          <a:xfrm>
            <a:off x="7629378" y="366165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64" name="Cube 59">
            <a:extLst>
              <a:ext uri="{FF2B5EF4-FFF2-40B4-BE49-F238E27FC236}">
                <a16:creationId xmlns:a16="http://schemas.microsoft.com/office/drawing/2014/main" id="{E3D84D91-359C-4785-9AAF-94D289B7083D}"/>
              </a:ext>
            </a:extLst>
          </p:cNvPr>
          <p:cNvSpPr/>
          <p:nvPr userDrawn="1"/>
        </p:nvSpPr>
        <p:spPr>
          <a:xfrm>
            <a:off x="6881444" y="440958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65" name="Cube 60">
            <a:extLst>
              <a:ext uri="{FF2B5EF4-FFF2-40B4-BE49-F238E27FC236}">
                <a16:creationId xmlns:a16="http://schemas.microsoft.com/office/drawing/2014/main" id="{C0F852E1-AE4A-4FFA-B0FF-AA85955716B6}"/>
              </a:ext>
            </a:extLst>
          </p:cNvPr>
          <p:cNvSpPr/>
          <p:nvPr userDrawn="1"/>
        </p:nvSpPr>
        <p:spPr>
          <a:xfrm>
            <a:off x="6133511" y="515752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68" name="Cube 65">
            <a:extLst>
              <a:ext uri="{FF2B5EF4-FFF2-40B4-BE49-F238E27FC236}">
                <a16:creationId xmlns:a16="http://schemas.microsoft.com/office/drawing/2014/main" id="{CC45CA7A-E6FA-49D1-B75C-A384EE21A5CC}"/>
              </a:ext>
            </a:extLst>
          </p:cNvPr>
          <p:cNvSpPr/>
          <p:nvPr userDrawn="1"/>
        </p:nvSpPr>
        <p:spPr>
          <a:xfrm>
            <a:off x="10432462" y="197606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69" name="Cube 66">
            <a:extLst>
              <a:ext uri="{FF2B5EF4-FFF2-40B4-BE49-F238E27FC236}">
                <a16:creationId xmlns:a16="http://schemas.microsoft.com/office/drawing/2014/main" id="{C6FA7E1E-7A43-43C0-92E0-90450286DE4F}"/>
              </a:ext>
            </a:extLst>
          </p:cNvPr>
          <p:cNvSpPr/>
          <p:nvPr userDrawn="1"/>
        </p:nvSpPr>
        <p:spPr>
          <a:xfrm>
            <a:off x="9684528" y="272400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0" name="Cube 67">
            <a:extLst>
              <a:ext uri="{FF2B5EF4-FFF2-40B4-BE49-F238E27FC236}">
                <a16:creationId xmlns:a16="http://schemas.microsoft.com/office/drawing/2014/main" id="{30EFAA39-0D75-4EA6-BC99-77D562D3E084}"/>
              </a:ext>
            </a:extLst>
          </p:cNvPr>
          <p:cNvSpPr/>
          <p:nvPr userDrawn="1"/>
        </p:nvSpPr>
        <p:spPr>
          <a:xfrm>
            <a:off x="8936595" y="347193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1" name="Cube 69">
            <a:extLst>
              <a:ext uri="{FF2B5EF4-FFF2-40B4-BE49-F238E27FC236}">
                <a16:creationId xmlns:a16="http://schemas.microsoft.com/office/drawing/2014/main" id="{313B896C-5447-4B98-B489-92E3391AA617}"/>
              </a:ext>
            </a:extLst>
          </p:cNvPr>
          <p:cNvSpPr/>
          <p:nvPr userDrawn="1"/>
        </p:nvSpPr>
        <p:spPr>
          <a:xfrm>
            <a:off x="7440728" y="496780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2" name="Cube 75">
            <a:extLst>
              <a:ext uri="{FF2B5EF4-FFF2-40B4-BE49-F238E27FC236}">
                <a16:creationId xmlns:a16="http://schemas.microsoft.com/office/drawing/2014/main" id="{68D8E5A1-0481-4C14-BDD5-6BA098FE7B4A}"/>
              </a:ext>
            </a:extLst>
          </p:cNvPr>
          <p:cNvSpPr/>
          <p:nvPr userDrawn="1"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4" name="Cube 79">
            <a:extLst>
              <a:ext uri="{FF2B5EF4-FFF2-40B4-BE49-F238E27FC236}">
                <a16:creationId xmlns:a16="http://schemas.microsoft.com/office/drawing/2014/main" id="{FD576E37-0E52-456A-BE43-F20AA8A802A3}"/>
              </a:ext>
            </a:extLst>
          </p:cNvPr>
          <p:cNvSpPr/>
          <p:nvPr userDrawn="1"/>
        </p:nvSpPr>
        <p:spPr>
          <a:xfrm>
            <a:off x="10243812" y="328697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5" name="Cube 80">
            <a:extLst>
              <a:ext uri="{FF2B5EF4-FFF2-40B4-BE49-F238E27FC236}">
                <a16:creationId xmlns:a16="http://schemas.microsoft.com/office/drawing/2014/main" id="{91B4EC25-334D-4791-AFFA-CB4CB977DEA8}"/>
              </a:ext>
            </a:extLst>
          </p:cNvPr>
          <p:cNvSpPr/>
          <p:nvPr userDrawn="1"/>
        </p:nvSpPr>
        <p:spPr>
          <a:xfrm>
            <a:off x="9495878" y="403419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6" name="Cube 86">
            <a:extLst>
              <a:ext uri="{FF2B5EF4-FFF2-40B4-BE49-F238E27FC236}">
                <a16:creationId xmlns:a16="http://schemas.microsoft.com/office/drawing/2014/main" id="{363CF068-2A2F-46C7-BDB6-1780F31FE80D}"/>
              </a:ext>
            </a:extLst>
          </p:cNvPr>
          <p:cNvSpPr/>
          <p:nvPr userDrawn="1"/>
        </p:nvSpPr>
        <p:spPr>
          <a:xfrm>
            <a:off x="10803086" y="384994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3" name="Cube 87">
            <a:extLst>
              <a:ext uri="{FF2B5EF4-FFF2-40B4-BE49-F238E27FC236}">
                <a16:creationId xmlns:a16="http://schemas.microsoft.com/office/drawing/2014/main" id="{B5F83836-B1DF-4F3A-9710-5039C880E617}"/>
              </a:ext>
            </a:extLst>
          </p:cNvPr>
          <p:cNvSpPr/>
          <p:nvPr userDrawn="1"/>
        </p:nvSpPr>
        <p:spPr>
          <a:xfrm>
            <a:off x="10058500" y="459716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7" name="Cube 88">
            <a:extLst>
              <a:ext uri="{FF2B5EF4-FFF2-40B4-BE49-F238E27FC236}">
                <a16:creationId xmlns:a16="http://schemas.microsoft.com/office/drawing/2014/main" id="{D189E18E-09D4-49F3-A09E-9CA0694E7497}"/>
              </a:ext>
            </a:extLst>
          </p:cNvPr>
          <p:cNvSpPr/>
          <p:nvPr userDrawn="1"/>
        </p:nvSpPr>
        <p:spPr>
          <a:xfrm>
            <a:off x="9313904" y="534437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8" name="Cube 93">
            <a:extLst>
              <a:ext uri="{FF2B5EF4-FFF2-40B4-BE49-F238E27FC236}">
                <a16:creationId xmlns:a16="http://schemas.microsoft.com/office/drawing/2014/main" id="{99D8B1C1-61B5-4077-B096-3DB458326CA0}"/>
              </a:ext>
            </a:extLst>
          </p:cNvPr>
          <p:cNvSpPr/>
          <p:nvPr userDrawn="1"/>
        </p:nvSpPr>
        <p:spPr>
          <a:xfrm>
            <a:off x="10629049" y="515536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7" name="Cube 102">
            <a:extLst>
              <a:ext uri="{FF2B5EF4-FFF2-40B4-BE49-F238E27FC236}">
                <a16:creationId xmlns:a16="http://schemas.microsoft.com/office/drawing/2014/main" id="{D3036127-C0D2-4BA3-AF22-7062C1AC8095}"/>
              </a:ext>
            </a:extLst>
          </p:cNvPr>
          <p:cNvSpPr/>
          <p:nvPr userDrawn="1"/>
        </p:nvSpPr>
        <p:spPr>
          <a:xfrm>
            <a:off x="7066757" y="309014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8" name="Cube 103">
            <a:extLst>
              <a:ext uri="{FF2B5EF4-FFF2-40B4-BE49-F238E27FC236}">
                <a16:creationId xmlns:a16="http://schemas.microsoft.com/office/drawing/2014/main" id="{1EE793AA-1DE2-4336-ACEF-441638150899}"/>
              </a:ext>
            </a:extLst>
          </p:cNvPr>
          <p:cNvSpPr/>
          <p:nvPr userDrawn="1"/>
        </p:nvSpPr>
        <p:spPr>
          <a:xfrm>
            <a:off x="4822956" y="532397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9" name="Cube 110">
            <a:extLst>
              <a:ext uri="{FF2B5EF4-FFF2-40B4-BE49-F238E27FC236}">
                <a16:creationId xmlns:a16="http://schemas.microsoft.com/office/drawing/2014/main" id="{C7B349F2-A18D-45BE-B3C0-AE1303ED96B6}"/>
              </a:ext>
            </a:extLst>
          </p:cNvPr>
          <p:cNvSpPr/>
          <p:nvPr userDrawn="1"/>
        </p:nvSpPr>
        <p:spPr>
          <a:xfrm>
            <a:off x="4253669" y="478994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cxnSp>
        <p:nvCxnSpPr>
          <p:cNvPr id="110" name="Straight Connector 115">
            <a:extLst>
              <a:ext uri="{FF2B5EF4-FFF2-40B4-BE49-F238E27FC236}">
                <a16:creationId xmlns:a16="http://schemas.microsoft.com/office/drawing/2014/main" id="{3ABC77F7-8269-4C9B-AD63-4140BEADDA2C}"/>
              </a:ext>
            </a:extLst>
          </p:cNvPr>
          <p:cNvCxnSpPr/>
          <p:nvPr userDrawn="1"/>
        </p:nvCxnSpPr>
        <p:spPr>
          <a:xfrm flipV="1">
            <a:off x="9395496" y="3013016"/>
            <a:ext cx="0" cy="1680412"/>
          </a:xfrm>
          <a:prstGeom prst="straightConnector1">
            <a:avLst/>
          </a:prstGeom>
          <a:noFill/>
          <a:ln w="6345" cap="flat">
            <a:solidFill>
              <a:srgbClr val="517770"/>
            </a:solidFill>
            <a:prstDash val="solid"/>
            <a:miter/>
          </a:ln>
        </p:spPr>
      </p:cxnSp>
      <p:sp>
        <p:nvSpPr>
          <p:cNvPr id="111" name="Rectangle: Rounded Corners 141">
            <a:extLst>
              <a:ext uri="{FF2B5EF4-FFF2-40B4-BE49-F238E27FC236}">
                <a16:creationId xmlns:a16="http://schemas.microsoft.com/office/drawing/2014/main" id="{0D91953E-84C7-4971-836C-4F03F13A31E4}"/>
              </a:ext>
            </a:extLst>
          </p:cNvPr>
          <p:cNvSpPr/>
          <p:nvPr userDrawn="1"/>
        </p:nvSpPr>
        <p:spPr>
          <a:xfrm>
            <a:off x="8945529" y="1715538"/>
            <a:ext cx="2655993" cy="4406667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 w="12701" cap="flat">
            <a:solidFill>
              <a:srgbClr val="ACC292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ACC292"/>
              </a:solidFill>
              <a:highlight>
                <a:srgbClr val="FFFF00"/>
              </a:highlight>
              <a:uFillTx/>
              <a:latin typeface="Calibri"/>
            </a:endParaRPr>
          </a:p>
        </p:txBody>
      </p:sp>
      <p:sp>
        <p:nvSpPr>
          <p:cNvPr id="112" name="Cube 116">
            <a:extLst>
              <a:ext uri="{FF2B5EF4-FFF2-40B4-BE49-F238E27FC236}">
                <a16:creationId xmlns:a16="http://schemas.microsoft.com/office/drawing/2014/main" id="{EF8DC221-A881-4E8E-94E3-1272C4E6098B}"/>
              </a:ext>
            </a:extLst>
          </p:cNvPr>
          <p:cNvSpPr/>
          <p:nvPr userDrawn="1"/>
        </p:nvSpPr>
        <p:spPr>
          <a:xfrm>
            <a:off x="10449991" y="532911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3" name="Rectangle: Rounded Corners 139">
            <a:extLst>
              <a:ext uri="{FF2B5EF4-FFF2-40B4-BE49-F238E27FC236}">
                <a16:creationId xmlns:a16="http://schemas.microsoft.com/office/drawing/2014/main" id="{0EE25190-5EA8-4880-A289-83038DBAE857}"/>
              </a:ext>
            </a:extLst>
          </p:cNvPr>
          <p:cNvSpPr/>
          <p:nvPr userDrawn="1"/>
        </p:nvSpPr>
        <p:spPr>
          <a:xfrm>
            <a:off x="3434385" y="1717632"/>
            <a:ext cx="2655993" cy="44171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 w="12701" cap="flat">
            <a:solidFill>
              <a:srgbClr val="ACC292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ACC292"/>
              </a:solidFill>
              <a:highlight>
                <a:srgbClr val="FFFF00"/>
              </a:highlight>
              <a:uFillTx/>
              <a:latin typeface="Calibri"/>
            </a:endParaRPr>
          </a:p>
        </p:txBody>
      </p:sp>
      <p:sp>
        <p:nvSpPr>
          <p:cNvPr id="114" name="Rectangle: Rounded Corners 140">
            <a:extLst>
              <a:ext uri="{FF2B5EF4-FFF2-40B4-BE49-F238E27FC236}">
                <a16:creationId xmlns:a16="http://schemas.microsoft.com/office/drawing/2014/main" id="{39D4791A-2B1F-402A-84F7-BF13C99D3178}"/>
              </a:ext>
            </a:extLst>
          </p:cNvPr>
          <p:cNvSpPr/>
          <p:nvPr userDrawn="1"/>
        </p:nvSpPr>
        <p:spPr>
          <a:xfrm>
            <a:off x="6197747" y="1715538"/>
            <a:ext cx="2655993" cy="4419203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 w="12701" cap="flat">
            <a:solidFill>
              <a:srgbClr val="ACC292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ACC292"/>
              </a:solidFill>
              <a:highlight>
                <a:srgbClr val="FFFF00"/>
              </a:highlight>
              <a:uFillTx/>
              <a:latin typeface="Calibri"/>
            </a:endParaRPr>
          </a:p>
        </p:txBody>
      </p:sp>
      <p:cxnSp>
        <p:nvCxnSpPr>
          <p:cNvPr id="115" name="Straight Connector 118">
            <a:extLst>
              <a:ext uri="{FF2B5EF4-FFF2-40B4-BE49-F238E27FC236}">
                <a16:creationId xmlns:a16="http://schemas.microsoft.com/office/drawing/2014/main" id="{3843853A-F065-413B-99EF-6215E5EDF7F0}"/>
              </a:ext>
            </a:extLst>
          </p:cNvPr>
          <p:cNvCxnSpPr/>
          <p:nvPr userDrawn="1"/>
        </p:nvCxnSpPr>
        <p:spPr>
          <a:xfrm>
            <a:off x="3434385" y="2261151"/>
            <a:ext cx="2655994" cy="0"/>
          </a:xfrm>
          <a:prstGeom prst="straightConnector1">
            <a:avLst/>
          </a:prstGeom>
          <a:noFill/>
          <a:ln w="6345" cap="flat">
            <a:solidFill>
              <a:srgbClr val="ACC292"/>
            </a:solidFill>
            <a:prstDash val="solid"/>
            <a:miter/>
          </a:ln>
        </p:spPr>
      </p:cxnSp>
      <p:cxnSp>
        <p:nvCxnSpPr>
          <p:cNvPr id="116" name="Straight Connector 119">
            <a:extLst>
              <a:ext uri="{FF2B5EF4-FFF2-40B4-BE49-F238E27FC236}">
                <a16:creationId xmlns:a16="http://schemas.microsoft.com/office/drawing/2014/main" id="{FFBA59F0-DAB7-49C2-9D56-1640BF383E93}"/>
              </a:ext>
            </a:extLst>
          </p:cNvPr>
          <p:cNvCxnSpPr/>
          <p:nvPr userDrawn="1"/>
        </p:nvCxnSpPr>
        <p:spPr>
          <a:xfrm>
            <a:off x="6197747" y="2252775"/>
            <a:ext cx="2655994" cy="0"/>
          </a:xfrm>
          <a:prstGeom prst="straightConnector1">
            <a:avLst/>
          </a:prstGeom>
          <a:noFill/>
          <a:ln w="6345" cap="flat">
            <a:solidFill>
              <a:srgbClr val="ACC292"/>
            </a:solidFill>
            <a:prstDash val="solid"/>
            <a:miter/>
          </a:ln>
        </p:spPr>
      </p:cxnSp>
      <p:cxnSp>
        <p:nvCxnSpPr>
          <p:cNvPr id="117" name="Straight Connector 120">
            <a:extLst>
              <a:ext uri="{FF2B5EF4-FFF2-40B4-BE49-F238E27FC236}">
                <a16:creationId xmlns:a16="http://schemas.microsoft.com/office/drawing/2014/main" id="{ABA26B8E-6B06-4A1B-AD1F-FF437F95BBE4}"/>
              </a:ext>
            </a:extLst>
          </p:cNvPr>
          <p:cNvCxnSpPr/>
          <p:nvPr userDrawn="1"/>
        </p:nvCxnSpPr>
        <p:spPr>
          <a:xfrm>
            <a:off x="8945254" y="2257658"/>
            <a:ext cx="2656003" cy="0"/>
          </a:xfrm>
          <a:prstGeom prst="straightConnector1">
            <a:avLst/>
          </a:prstGeom>
          <a:noFill/>
          <a:ln w="6345" cap="flat">
            <a:solidFill>
              <a:srgbClr val="ACC292"/>
            </a:solidFill>
            <a:prstDash val="solid"/>
            <a:miter/>
          </a:ln>
        </p:spPr>
      </p:cxnSp>
      <p:sp>
        <p:nvSpPr>
          <p:cNvPr id="118" name="Rectangle: Rounded Corners 137">
            <a:extLst>
              <a:ext uri="{FF2B5EF4-FFF2-40B4-BE49-F238E27FC236}">
                <a16:creationId xmlns:a16="http://schemas.microsoft.com/office/drawing/2014/main" id="{81DC8B2F-6C60-46C5-B606-3EEEB2638166}"/>
              </a:ext>
            </a:extLst>
          </p:cNvPr>
          <p:cNvSpPr/>
          <p:nvPr userDrawn="1"/>
        </p:nvSpPr>
        <p:spPr>
          <a:xfrm>
            <a:off x="646864" y="1717632"/>
            <a:ext cx="2655993" cy="4391149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 w="12701" cap="flat">
            <a:solidFill>
              <a:srgbClr val="ACC292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ACC292"/>
              </a:solidFill>
              <a:highlight>
                <a:srgbClr val="FFFF00"/>
              </a:highlight>
              <a:uFillTx/>
              <a:latin typeface="Calibri"/>
            </a:endParaRPr>
          </a:p>
        </p:txBody>
      </p:sp>
      <p:sp>
        <p:nvSpPr>
          <p:cNvPr id="119" name="Text Placeholder 3">
            <a:extLst>
              <a:ext uri="{FF2B5EF4-FFF2-40B4-BE49-F238E27FC236}">
                <a16:creationId xmlns:a16="http://schemas.microsoft.com/office/drawing/2014/main" id="{810C3673-765D-47DC-90CF-A581E45C7B34}"/>
              </a:ext>
            </a:extLst>
          </p:cNvPr>
          <p:cNvSpPr txBox="1">
            <a:spLocks noGrp="1"/>
          </p:cNvSpPr>
          <p:nvPr>
            <p:ph type="body" idx="4294967295" hasCustomPrompt="1"/>
          </p:nvPr>
        </p:nvSpPr>
        <p:spPr>
          <a:xfrm>
            <a:off x="6517559" y="2302061"/>
            <a:ext cx="2030781" cy="2133596"/>
          </a:xfrm>
        </p:spPr>
        <p:txBody>
          <a:bodyPr/>
          <a:lstStyle>
            <a:lvl1pPr marL="0" indent="0" algn="just">
              <a:buNone/>
              <a:defRPr sz="1200">
                <a:latin typeface="Neo Sans Std" pitchFamily="34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20" name="Text Placeholder 5">
            <a:extLst>
              <a:ext uri="{FF2B5EF4-FFF2-40B4-BE49-F238E27FC236}">
                <a16:creationId xmlns:a16="http://schemas.microsoft.com/office/drawing/2014/main" id="{15AEA52E-94D7-4D6C-89F4-FD5B0C7D9EB7}"/>
              </a:ext>
            </a:extLst>
          </p:cNvPr>
          <p:cNvSpPr txBox="1">
            <a:spLocks noGrp="1"/>
          </p:cNvSpPr>
          <p:nvPr>
            <p:ph type="body" idx="4294967295" hasCustomPrompt="1"/>
          </p:nvPr>
        </p:nvSpPr>
        <p:spPr>
          <a:xfrm>
            <a:off x="1104357" y="1833907"/>
            <a:ext cx="1730373" cy="344491"/>
          </a:xfrm>
        </p:spPr>
        <p:txBody>
          <a:bodyPr anchorCtr="1">
            <a:noAutofit/>
          </a:bodyPr>
          <a:lstStyle>
            <a:lvl1pPr marL="0" indent="0" algn="ctr">
              <a:buNone/>
              <a:defRPr lang="nb-NO" sz="2000" b="1">
                <a:latin typeface="Neo Sans Std" pitchFamily="34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21" name="Text Placeholder 5">
            <a:extLst>
              <a:ext uri="{FF2B5EF4-FFF2-40B4-BE49-F238E27FC236}">
                <a16:creationId xmlns:a16="http://schemas.microsoft.com/office/drawing/2014/main" id="{69548349-7644-44C6-8D97-B970A5587875}"/>
              </a:ext>
            </a:extLst>
          </p:cNvPr>
          <p:cNvSpPr txBox="1">
            <a:spLocks noGrp="1"/>
          </p:cNvSpPr>
          <p:nvPr>
            <p:ph type="body" idx="4294967295" hasCustomPrompt="1"/>
          </p:nvPr>
        </p:nvSpPr>
        <p:spPr>
          <a:xfrm>
            <a:off x="3852001" y="1831941"/>
            <a:ext cx="1730373" cy="344491"/>
          </a:xfrm>
        </p:spPr>
        <p:txBody>
          <a:bodyPr anchorCtr="1">
            <a:noAutofit/>
          </a:bodyPr>
          <a:lstStyle>
            <a:lvl1pPr marL="0" indent="0" algn="ctr">
              <a:buNone/>
              <a:defRPr lang="nb-NO" sz="2000" b="1">
                <a:latin typeface="Neo Sans Std" pitchFamily="34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22" name="Text Placeholder 5">
            <a:extLst>
              <a:ext uri="{FF2B5EF4-FFF2-40B4-BE49-F238E27FC236}">
                <a16:creationId xmlns:a16="http://schemas.microsoft.com/office/drawing/2014/main" id="{95EA4563-6E1A-459C-8E08-B22B0CA4B78F}"/>
              </a:ext>
            </a:extLst>
          </p:cNvPr>
          <p:cNvSpPr txBox="1">
            <a:spLocks noGrp="1"/>
          </p:cNvSpPr>
          <p:nvPr>
            <p:ph type="body" idx="4294967295" hasCustomPrompt="1"/>
          </p:nvPr>
        </p:nvSpPr>
        <p:spPr>
          <a:xfrm>
            <a:off x="6644322" y="1824507"/>
            <a:ext cx="1730373" cy="344491"/>
          </a:xfrm>
        </p:spPr>
        <p:txBody>
          <a:bodyPr anchorCtr="1">
            <a:noAutofit/>
          </a:bodyPr>
          <a:lstStyle>
            <a:lvl1pPr marL="0" indent="0" algn="ctr">
              <a:buNone/>
              <a:defRPr lang="nb-NO" sz="2000" b="1">
                <a:latin typeface="Neo Sans Std" pitchFamily="34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23" name="Text Placeholder 5">
            <a:extLst>
              <a:ext uri="{FF2B5EF4-FFF2-40B4-BE49-F238E27FC236}">
                <a16:creationId xmlns:a16="http://schemas.microsoft.com/office/drawing/2014/main" id="{6254641D-D828-4177-9B94-37A8E51708A0}"/>
              </a:ext>
            </a:extLst>
          </p:cNvPr>
          <p:cNvSpPr txBox="1">
            <a:spLocks noGrp="1"/>
          </p:cNvSpPr>
          <p:nvPr>
            <p:ph type="body" idx="4294967295" hasCustomPrompt="1"/>
          </p:nvPr>
        </p:nvSpPr>
        <p:spPr>
          <a:xfrm>
            <a:off x="9408069" y="1824507"/>
            <a:ext cx="1730373" cy="344491"/>
          </a:xfrm>
        </p:spPr>
        <p:txBody>
          <a:bodyPr anchorCtr="1">
            <a:noAutofit/>
          </a:bodyPr>
          <a:lstStyle>
            <a:lvl1pPr marL="0" indent="0" algn="ctr">
              <a:buNone/>
              <a:defRPr lang="nb-NO" sz="2000" b="1">
                <a:latin typeface="Neo Sans Std" pitchFamily="34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24" name="Picture Placeholder 2">
            <a:extLst>
              <a:ext uri="{FF2B5EF4-FFF2-40B4-BE49-F238E27FC236}">
                <a16:creationId xmlns:a16="http://schemas.microsoft.com/office/drawing/2014/main" id="{4D578D81-1BCC-4316-AE5F-5FBF70FF6B3A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6322108" y="4528663"/>
            <a:ext cx="2406645" cy="18018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cxnSp>
        <p:nvCxnSpPr>
          <p:cNvPr id="125" name="Straight Connector 152">
            <a:extLst>
              <a:ext uri="{FF2B5EF4-FFF2-40B4-BE49-F238E27FC236}">
                <a16:creationId xmlns:a16="http://schemas.microsoft.com/office/drawing/2014/main" id="{3ABE04BE-BCE9-4444-80FE-63B536ADBF6F}"/>
              </a:ext>
            </a:extLst>
          </p:cNvPr>
          <p:cNvCxnSpPr/>
          <p:nvPr userDrawn="1"/>
        </p:nvCxnSpPr>
        <p:spPr>
          <a:xfrm flipV="1">
            <a:off x="6400369" y="2252766"/>
            <a:ext cx="20099" cy="3811640"/>
          </a:xfrm>
          <a:prstGeom prst="straightConnector1">
            <a:avLst/>
          </a:prstGeom>
          <a:noFill/>
          <a:ln w="6345" cap="flat">
            <a:solidFill>
              <a:srgbClr val="ACC292"/>
            </a:solidFill>
            <a:prstDash val="solid"/>
            <a:miter/>
          </a:ln>
        </p:spPr>
      </p:cxnSp>
      <p:cxnSp>
        <p:nvCxnSpPr>
          <p:cNvPr id="126" name="Straight Connector 156">
            <a:extLst>
              <a:ext uri="{FF2B5EF4-FFF2-40B4-BE49-F238E27FC236}">
                <a16:creationId xmlns:a16="http://schemas.microsoft.com/office/drawing/2014/main" id="{466D6A2E-C8EE-4D42-9CCC-0B39383B155B}"/>
              </a:ext>
            </a:extLst>
          </p:cNvPr>
          <p:cNvCxnSpPr/>
          <p:nvPr userDrawn="1"/>
        </p:nvCxnSpPr>
        <p:spPr>
          <a:xfrm>
            <a:off x="641551" y="2259148"/>
            <a:ext cx="2655994" cy="0"/>
          </a:xfrm>
          <a:prstGeom prst="straightConnector1">
            <a:avLst/>
          </a:prstGeom>
          <a:noFill/>
          <a:ln w="6345" cap="flat">
            <a:solidFill>
              <a:srgbClr val="ACC292"/>
            </a:solidFill>
            <a:prstDash val="solid"/>
            <a:miter/>
          </a:ln>
        </p:spPr>
      </p:cxnSp>
      <p:sp>
        <p:nvSpPr>
          <p:cNvPr id="127" name="Text Placeholder 3">
            <a:extLst>
              <a:ext uri="{FF2B5EF4-FFF2-40B4-BE49-F238E27FC236}">
                <a16:creationId xmlns:a16="http://schemas.microsoft.com/office/drawing/2014/main" id="{E6FF9BE1-B2C5-464E-A4CC-138837C064A5}"/>
              </a:ext>
            </a:extLst>
          </p:cNvPr>
          <p:cNvSpPr txBox="1">
            <a:spLocks noGrp="1"/>
          </p:cNvSpPr>
          <p:nvPr>
            <p:ph type="body" idx="4294967295" hasCustomPrompt="1"/>
          </p:nvPr>
        </p:nvSpPr>
        <p:spPr>
          <a:xfrm>
            <a:off x="9253169" y="2301083"/>
            <a:ext cx="2030781" cy="2133596"/>
          </a:xfrm>
        </p:spPr>
        <p:txBody>
          <a:bodyPr/>
          <a:lstStyle>
            <a:lvl1pPr marL="0" indent="0" algn="just">
              <a:buNone/>
              <a:defRPr sz="1200">
                <a:latin typeface="Neo Sans Std" pitchFamily="34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28" name="Picture Placeholder 2">
            <a:extLst>
              <a:ext uri="{FF2B5EF4-FFF2-40B4-BE49-F238E27FC236}">
                <a16:creationId xmlns:a16="http://schemas.microsoft.com/office/drawing/2014/main" id="{29E62F25-7DCA-41C2-BC9C-9BDCAAF658A2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9071414" y="4520268"/>
            <a:ext cx="2406645" cy="18018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129" name="Text Placeholder 3">
            <a:extLst>
              <a:ext uri="{FF2B5EF4-FFF2-40B4-BE49-F238E27FC236}">
                <a16:creationId xmlns:a16="http://schemas.microsoft.com/office/drawing/2014/main" id="{25F1170C-F8E4-4C0A-A1B7-CF2DA2AFA053}"/>
              </a:ext>
            </a:extLst>
          </p:cNvPr>
          <p:cNvSpPr txBox="1">
            <a:spLocks noGrp="1"/>
          </p:cNvSpPr>
          <p:nvPr>
            <p:ph type="body" idx="4294967295" hasCustomPrompt="1"/>
          </p:nvPr>
        </p:nvSpPr>
        <p:spPr>
          <a:xfrm>
            <a:off x="983775" y="2302061"/>
            <a:ext cx="2030781" cy="2133596"/>
          </a:xfrm>
        </p:spPr>
        <p:txBody>
          <a:bodyPr/>
          <a:lstStyle>
            <a:lvl1pPr marL="0" indent="0" algn="just">
              <a:buNone/>
              <a:defRPr sz="1200">
                <a:latin typeface="Neo Sans Std" pitchFamily="34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30" name="Picture Placeholder 2">
            <a:extLst>
              <a:ext uri="{FF2B5EF4-FFF2-40B4-BE49-F238E27FC236}">
                <a16:creationId xmlns:a16="http://schemas.microsoft.com/office/drawing/2014/main" id="{552FE186-FDE1-4E7F-BD66-B74F323E2123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793662" y="4531003"/>
            <a:ext cx="2406645" cy="18018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cxnSp>
        <p:nvCxnSpPr>
          <p:cNvPr id="131" name="Straight Connector 171">
            <a:extLst>
              <a:ext uri="{FF2B5EF4-FFF2-40B4-BE49-F238E27FC236}">
                <a16:creationId xmlns:a16="http://schemas.microsoft.com/office/drawing/2014/main" id="{357EACC9-D192-4050-88A8-79837005C5AA}"/>
              </a:ext>
            </a:extLst>
          </p:cNvPr>
          <p:cNvCxnSpPr/>
          <p:nvPr userDrawn="1"/>
        </p:nvCxnSpPr>
        <p:spPr>
          <a:xfrm flipV="1">
            <a:off x="866594" y="2252766"/>
            <a:ext cx="20090" cy="3811640"/>
          </a:xfrm>
          <a:prstGeom prst="straightConnector1">
            <a:avLst/>
          </a:prstGeom>
          <a:noFill/>
          <a:ln w="6345" cap="flat">
            <a:solidFill>
              <a:srgbClr val="ACC292"/>
            </a:solidFill>
            <a:prstDash val="solid"/>
            <a:miter/>
          </a:ln>
        </p:spPr>
      </p:cxnSp>
      <p:cxnSp>
        <p:nvCxnSpPr>
          <p:cNvPr id="132" name="Straight Connector 172">
            <a:extLst>
              <a:ext uri="{FF2B5EF4-FFF2-40B4-BE49-F238E27FC236}">
                <a16:creationId xmlns:a16="http://schemas.microsoft.com/office/drawing/2014/main" id="{8BEC9DE0-505E-46C5-837B-C67609A4E107}"/>
              </a:ext>
            </a:extLst>
          </p:cNvPr>
          <p:cNvCxnSpPr/>
          <p:nvPr userDrawn="1"/>
        </p:nvCxnSpPr>
        <p:spPr>
          <a:xfrm flipV="1">
            <a:off x="3107972" y="2252775"/>
            <a:ext cx="20839" cy="3819129"/>
          </a:xfrm>
          <a:prstGeom prst="straightConnector1">
            <a:avLst/>
          </a:prstGeom>
          <a:noFill/>
          <a:ln w="6345" cap="flat">
            <a:solidFill>
              <a:srgbClr val="ACC292"/>
            </a:solidFill>
            <a:prstDash val="solid"/>
            <a:miter/>
          </a:ln>
        </p:spPr>
      </p:cxnSp>
      <p:sp>
        <p:nvSpPr>
          <p:cNvPr id="133" name="Text Placeholder 3">
            <a:extLst>
              <a:ext uri="{FF2B5EF4-FFF2-40B4-BE49-F238E27FC236}">
                <a16:creationId xmlns:a16="http://schemas.microsoft.com/office/drawing/2014/main" id="{CB7CB538-B64B-4B27-8332-A8577AD50F24}"/>
              </a:ext>
            </a:extLst>
          </p:cNvPr>
          <p:cNvSpPr txBox="1">
            <a:spLocks noGrp="1"/>
          </p:cNvSpPr>
          <p:nvPr>
            <p:ph type="body" idx="4294967295" hasCustomPrompt="1"/>
          </p:nvPr>
        </p:nvSpPr>
        <p:spPr>
          <a:xfrm>
            <a:off x="3719394" y="2301083"/>
            <a:ext cx="2030781" cy="2133596"/>
          </a:xfrm>
        </p:spPr>
        <p:txBody>
          <a:bodyPr/>
          <a:lstStyle>
            <a:lvl1pPr marL="0" indent="0" algn="just">
              <a:buNone/>
              <a:defRPr sz="1200">
                <a:latin typeface="Neo Sans Std" pitchFamily="34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34" name="Picture Placeholder 2">
            <a:extLst>
              <a:ext uri="{FF2B5EF4-FFF2-40B4-BE49-F238E27FC236}">
                <a16:creationId xmlns:a16="http://schemas.microsoft.com/office/drawing/2014/main" id="{F503C84A-7608-4BA3-A177-7395B0AAEBB0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3526849" y="4531003"/>
            <a:ext cx="2406645" cy="18018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cxnSp>
        <p:nvCxnSpPr>
          <p:cNvPr id="135" name="Straight Connector 175">
            <a:extLst>
              <a:ext uri="{FF2B5EF4-FFF2-40B4-BE49-F238E27FC236}">
                <a16:creationId xmlns:a16="http://schemas.microsoft.com/office/drawing/2014/main" id="{D548390F-1313-4DE8-A621-8F721C063493}"/>
              </a:ext>
            </a:extLst>
          </p:cNvPr>
          <p:cNvCxnSpPr/>
          <p:nvPr userDrawn="1"/>
        </p:nvCxnSpPr>
        <p:spPr>
          <a:xfrm flipV="1">
            <a:off x="3608999" y="2251797"/>
            <a:ext cx="13304" cy="3789676"/>
          </a:xfrm>
          <a:prstGeom prst="straightConnector1">
            <a:avLst/>
          </a:prstGeom>
          <a:noFill/>
          <a:ln w="6345" cap="flat">
            <a:solidFill>
              <a:srgbClr val="ACC292"/>
            </a:solidFill>
            <a:prstDash val="solid"/>
            <a:miter/>
          </a:ln>
        </p:spPr>
      </p:cxnSp>
      <p:cxnSp>
        <p:nvCxnSpPr>
          <p:cNvPr id="136" name="Straight Connector 176">
            <a:extLst>
              <a:ext uri="{FF2B5EF4-FFF2-40B4-BE49-F238E27FC236}">
                <a16:creationId xmlns:a16="http://schemas.microsoft.com/office/drawing/2014/main" id="{D8CCBDCC-D30A-4B1F-9497-7A5C8AE508B6}"/>
              </a:ext>
            </a:extLst>
          </p:cNvPr>
          <p:cNvCxnSpPr/>
          <p:nvPr userDrawn="1"/>
        </p:nvCxnSpPr>
        <p:spPr>
          <a:xfrm flipV="1">
            <a:off x="5838827" y="2259148"/>
            <a:ext cx="24305" cy="3812756"/>
          </a:xfrm>
          <a:prstGeom prst="straightConnector1">
            <a:avLst/>
          </a:prstGeom>
          <a:noFill/>
          <a:ln w="6345" cap="flat">
            <a:solidFill>
              <a:srgbClr val="ACC292"/>
            </a:solidFill>
            <a:prstDash val="solid"/>
            <a:miter/>
          </a:ln>
        </p:spPr>
      </p:cxnSp>
      <p:pic>
        <p:nvPicPr>
          <p:cNvPr id="137" name="Rounded Rectangle 153">
            <a:extLst>
              <a:ext uri="{FF2B5EF4-FFF2-40B4-BE49-F238E27FC236}">
                <a16:creationId xmlns:a16="http://schemas.microsoft.com/office/drawing/2014/main" id="{A3F2F256-5001-43B3-A3DC-3C48200928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-93" t="-157" r="93" b="77795"/>
          <a:stretch/>
        </p:blipFill>
        <p:spPr>
          <a:xfrm>
            <a:off x="-11317" y="-41024"/>
            <a:ext cx="12203317" cy="131714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8" name="Picture 55">
            <a:extLst>
              <a:ext uri="{FF2B5EF4-FFF2-40B4-BE49-F238E27FC236}">
                <a16:creationId xmlns:a16="http://schemas.microsoft.com/office/drawing/2014/main" id="{780BAD27-D89B-4227-9776-E6A07681A1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26234" y="398396"/>
            <a:ext cx="375288" cy="37528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9" name="Text Placeholder 3">
            <a:extLst>
              <a:ext uri="{FF2B5EF4-FFF2-40B4-BE49-F238E27FC236}">
                <a16:creationId xmlns:a16="http://schemas.microsoft.com/office/drawing/2014/main" id="{F7CA8D99-A5EE-4981-BD14-AC58AC5649A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08708" y="328613"/>
            <a:ext cx="5049506" cy="769937"/>
          </a:xfrm>
        </p:spPr>
        <p:txBody>
          <a:bodyPr>
            <a:normAutofit/>
          </a:bodyPr>
          <a:lstStyle>
            <a:lvl1pPr marL="0" indent="0" algn="ctr">
              <a:buNone/>
              <a:defRPr sz="44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8201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pac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9">
            <a:extLst>
              <a:ext uri="{FF2B5EF4-FFF2-40B4-BE49-F238E27FC236}">
                <a16:creationId xmlns:a16="http://schemas.microsoft.com/office/drawing/2014/main" id="{38B3292D-3E67-4DAA-9FF9-27B5839005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0" name="Flowchart: Process 10">
            <a:extLst>
              <a:ext uri="{FF2B5EF4-FFF2-40B4-BE49-F238E27FC236}">
                <a16:creationId xmlns:a16="http://schemas.microsoft.com/office/drawing/2014/main" id="{58664396-4D9B-4726-9C54-36CE30B4402F}"/>
              </a:ext>
            </a:extLst>
          </p:cNvPr>
          <p:cNvSpPr/>
          <p:nvPr userDrawn="1"/>
        </p:nvSpPr>
        <p:spPr>
          <a:xfrm>
            <a:off x="456024" y="329797"/>
            <a:ext cx="11276609" cy="6217746"/>
          </a:xfrm>
          <a:custGeom>
            <a:avLst/>
            <a:gdLst>
              <a:gd name="f0" fmla="val w"/>
              <a:gd name="f1" fmla="val h"/>
              <a:gd name="f2" fmla="val 0"/>
              <a:gd name="f3" fmla="val 1"/>
              <a:gd name="f4" fmla="*/ f0 1 1"/>
              <a:gd name="f5" fmla="*/ f1 1 1"/>
              <a:gd name="f6" fmla="val f2"/>
              <a:gd name="f7" fmla="val f3"/>
              <a:gd name="f8" fmla="+- f7 0 f6"/>
              <a:gd name="f9" fmla="val f8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1" h="1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solidFill>
            <a:srgbClr val="FFFFFF">
              <a:alpha val="59000"/>
            </a:srgbClr>
          </a:solidFill>
          <a:ln cap="flat">
            <a:noFill/>
            <a:prstDash val="solid"/>
          </a:ln>
          <a:effectLst>
            <a:outerShdw dist="50804" dir="5400000" algn="tl">
              <a:srgbClr val="FFFFFF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ACC292"/>
              </a:solidFill>
              <a:highlight>
                <a:srgbClr val="FFFF00"/>
              </a:highlight>
              <a:uFillTx/>
              <a:latin typeface="Calibri"/>
            </a:endParaRPr>
          </a:p>
        </p:txBody>
      </p:sp>
      <p:sp>
        <p:nvSpPr>
          <p:cNvPr id="51" name="Cube 12">
            <a:extLst>
              <a:ext uri="{FF2B5EF4-FFF2-40B4-BE49-F238E27FC236}">
                <a16:creationId xmlns:a16="http://schemas.microsoft.com/office/drawing/2014/main" id="{7C1C3C80-AB7F-47DE-A7D9-5B79673E2E80}"/>
              </a:ext>
            </a:extLst>
          </p:cNvPr>
          <p:cNvSpPr/>
          <p:nvPr userDrawn="1"/>
        </p:nvSpPr>
        <p:spPr>
          <a:xfrm>
            <a:off x="11176692" y="31045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52" name="Cube 13">
            <a:extLst>
              <a:ext uri="{FF2B5EF4-FFF2-40B4-BE49-F238E27FC236}">
                <a16:creationId xmlns:a16="http://schemas.microsoft.com/office/drawing/2014/main" id="{75CC6E49-E292-4F3E-9773-D0B9073F5798}"/>
              </a:ext>
            </a:extLst>
          </p:cNvPr>
          <p:cNvSpPr/>
          <p:nvPr userDrawn="1"/>
        </p:nvSpPr>
        <p:spPr>
          <a:xfrm>
            <a:off x="10428759" y="105839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53" name="Cube 14">
            <a:extLst>
              <a:ext uri="{FF2B5EF4-FFF2-40B4-BE49-F238E27FC236}">
                <a16:creationId xmlns:a16="http://schemas.microsoft.com/office/drawing/2014/main" id="{616D98C5-845B-4CB4-AF0A-4C8025B2B4F0}"/>
              </a:ext>
            </a:extLst>
          </p:cNvPr>
          <p:cNvSpPr/>
          <p:nvPr userDrawn="1"/>
        </p:nvSpPr>
        <p:spPr>
          <a:xfrm>
            <a:off x="9680825" y="18063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54" name="Cube 15">
            <a:extLst>
              <a:ext uri="{FF2B5EF4-FFF2-40B4-BE49-F238E27FC236}">
                <a16:creationId xmlns:a16="http://schemas.microsoft.com/office/drawing/2014/main" id="{9A38A19C-C55B-4CF4-9489-A142EA59FF16}"/>
              </a:ext>
            </a:extLst>
          </p:cNvPr>
          <p:cNvSpPr/>
          <p:nvPr userDrawn="1"/>
        </p:nvSpPr>
        <p:spPr>
          <a:xfrm>
            <a:off x="5193225" y="62939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55" name="Cube 16">
            <a:extLst>
              <a:ext uri="{FF2B5EF4-FFF2-40B4-BE49-F238E27FC236}">
                <a16:creationId xmlns:a16="http://schemas.microsoft.com/office/drawing/2014/main" id="{5CEC94AA-50EA-4A21-9AAD-D06B1C5A8EA9}"/>
              </a:ext>
            </a:extLst>
          </p:cNvPr>
          <p:cNvSpPr/>
          <p:nvPr userDrawn="1"/>
        </p:nvSpPr>
        <p:spPr>
          <a:xfrm>
            <a:off x="4445291" y="70418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56" name="Cube 17">
            <a:extLst>
              <a:ext uri="{FF2B5EF4-FFF2-40B4-BE49-F238E27FC236}">
                <a16:creationId xmlns:a16="http://schemas.microsoft.com/office/drawing/2014/main" id="{190DF990-0833-4550-B5F7-DFB35B44AE21}"/>
              </a:ext>
            </a:extLst>
          </p:cNvPr>
          <p:cNvSpPr/>
          <p:nvPr userDrawn="1"/>
        </p:nvSpPr>
        <p:spPr>
          <a:xfrm>
            <a:off x="3697358" y="778979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57" name="Cube 18">
            <a:extLst>
              <a:ext uri="{FF2B5EF4-FFF2-40B4-BE49-F238E27FC236}">
                <a16:creationId xmlns:a16="http://schemas.microsoft.com/office/drawing/2014/main" id="{957A34D8-CB33-4845-92D1-6F0593705924}"/>
              </a:ext>
            </a:extLst>
          </p:cNvPr>
          <p:cNvSpPr/>
          <p:nvPr userDrawn="1"/>
        </p:nvSpPr>
        <p:spPr>
          <a:xfrm>
            <a:off x="10988043" y="16165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58" name="Cube 19">
            <a:extLst>
              <a:ext uri="{FF2B5EF4-FFF2-40B4-BE49-F238E27FC236}">
                <a16:creationId xmlns:a16="http://schemas.microsoft.com/office/drawing/2014/main" id="{901E125F-561A-4B6E-B36B-2AA9F33E1E13}"/>
              </a:ext>
            </a:extLst>
          </p:cNvPr>
          <p:cNvSpPr/>
          <p:nvPr userDrawn="1"/>
        </p:nvSpPr>
        <p:spPr>
          <a:xfrm>
            <a:off x="6500442" y="610419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59" name="Cube 20">
            <a:extLst>
              <a:ext uri="{FF2B5EF4-FFF2-40B4-BE49-F238E27FC236}">
                <a16:creationId xmlns:a16="http://schemas.microsoft.com/office/drawing/2014/main" id="{F2B7A728-EB2B-4FB8-ABA1-670356A85EE5}"/>
              </a:ext>
            </a:extLst>
          </p:cNvPr>
          <p:cNvSpPr/>
          <p:nvPr userDrawn="1"/>
        </p:nvSpPr>
        <p:spPr>
          <a:xfrm>
            <a:off x="5752508" y="68521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60" name="Cube 21">
            <a:extLst>
              <a:ext uri="{FF2B5EF4-FFF2-40B4-BE49-F238E27FC236}">
                <a16:creationId xmlns:a16="http://schemas.microsoft.com/office/drawing/2014/main" id="{A9C94F40-A6B2-417C-A915-30ACFE0BD18B}"/>
              </a:ext>
            </a:extLst>
          </p:cNvPr>
          <p:cNvSpPr/>
          <p:nvPr userDrawn="1"/>
        </p:nvSpPr>
        <p:spPr>
          <a:xfrm>
            <a:off x="5004575" y="76000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61" name="Cube 22">
            <a:extLst>
              <a:ext uri="{FF2B5EF4-FFF2-40B4-BE49-F238E27FC236}">
                <a16:creationId xmlns:a16="http://schemas.microsoft.com/office/drawing/2014/main" id="{89538038-2B04-45B8-8104-C4A411E091CE}"/>
              </a:ext>
            </a:extLst>
          </p:cNvPr>
          <p:cNvSpPr/>
          <p:nvPr userDrawn="1"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62" name="Cube 23">
            <a:extLst>
              <a:ext uri="{FF2B5EF4-FFF2-40B4-BE49-F238E27FC236}">
                <a16:creationId xmlns:a16="http://schemas.microsoft.com/office/drawing/2014/main" id="{8223B5D7-F045-410D-851D-1BFE36896608}"/>
              </a:ext>
            </a:extLst>
          </p:cNvPr>
          <p:cNvSpPr/>
          <p:nvPr userDrawn="1"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63" name="Cube 24">
            <a:extLst>
              <a:ext uri="{FF2B5EF4-FFF2-40B4-BE49-F238E27FC236}">
                <a16:creationId xmlns:a16="http://schemas.microsoft.com/office/drawing/2014/main" id="{4C566C4C-7466-4F9B-A8C8-38E414546BEE}"/>
              </a:ext>
            </a:extLst>
          </p:cNvPr>
          <p:cNvSpPr/>
          <p:nvPr userDrawn="1"/>
        </p:nvSpPr>
        <p:spPr>
          <a:xfrm>
            <a:off x="11547317" y="218100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64" name="Cube 25">
            <a:extLst>
              <a:ext uri="{FF2B5EF4-FFF2-40B4-BE49-F238E27FC236}">
                <a16:creationId xmlns:a16="http://schemas.microsoft.com/office/drawing/2014/main" id="{FBD9FDCC-1E98-4FA8-8D2D-140D95A41DD9}"/>
              </a:ext>
            </a:extLst>
          </p:cNvPr>
          <p:cNvSpPr/>
          <p:nvPr userDrawn="1"/>
        </p:nvSpPr>
        <p:spPr>
          <a:xfrm>
            <a:off x="7807650" y="591708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65" name="Cube 26">
            <a:extLst>
              <a:ext uri="{FF2B5EF4-FFF2-40B4-BE49-F238E27FC236}">
                <a16:creationId xmlns:a16="http://schemas.microsoft.com/office/drawing/2014/main" id="{9D60B365-264C-4F8D-BAB0-08123BC99216}"/>
              </a:ext>
            </a:extLst>
          </p:cNvPr>
          <p:cNvSpPr/>
          <p:nvPr userDrawn="1"/>
        </p:nvSpPr>
        <p:spPr>
          <a:xfrm>
            <a:off x="7059716" y="666429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66" name="Cube 27">
            <a:extLst>
              <a:ext uri="{FF2B5EF4-FFF2-40B4-BE49-F238E27FC236}">
                <a16:creationId xmlns:a16="http://schemas.microsoft.com/office/drawing/2014/main" id="{0CB46CA3-EE6E-4B43-9D51-87674790A088}"/>
              </a:ext>
            </a:extLst>
          </p:cNvPr>
          <p:cNvSpPr/>
          <p:nvPr userDrawn="1"/>
        </p:nvSpPr>
        <p:spPr>
          <a:xfrm>
            <a:off x="6311783" y="741150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67" name="Cube 28">
            <a:extLst>
              <a:ext uri="{FF2B5EF4-FFF2-40B4-BE49-F238E27FC236}">
                <a16:creationId xmlns:a16="http://schemas.microsoft.com/office/drawing/2014/main" id="{5F260FBD-26CF-4B61-BB5E-6398B2346234}"/>
              </a:ext>
            </a:extLst>
          </p:cNvPr>
          <p:cNvSpPr/>
          <p:nvPr userDrawn="1"/>
        </p:nvSpPr>
        <p:spPr>
          <a:xfrm>
            <a:off x="11358667" y="349960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68" name="Cube 29">
            <a:extLst>
              <a:ext uri="{FF2B5EF4-FFF2-40B4-BE49-F238E27FC236}">
                <a16:creationId xmlns:a16="http://schemas.microsoft.com/office/drawing/2014/main" id="{7BEE0719-18EA-4641-906B-D26C154C2EB7}"/>
              </a:ext>
            </a:extLst>
          </p:cNvPr>
          <p:cNvSpPr/>
          <p:nvPr userDrawn="1"/>
        </p:nvSpPr>
        <p:spPr>
          <a:xfrm>
            <a:off x="8376946" y="648005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69" name="Cube 30">
            <a:extLst>
              <a:ext uri="{FF2B5EF4-FFF2-40B4-BE49-F238E27FC236}">
                <a16:creationId xmlns:a16="http://schemas.microsoft.com/office/drawing/2014/main" id="{93A1415E-512F-45B4-B975-90835A78FECF}"/>
              </a:ext>
            </a:extLst>
          </p:cNvPr>
          <p:cNvSpPr/>
          <p:nvPr userDrawn="1"/>
        </p:nvSpPr>
        <p:spPr>
          <a:xfrm>
            <a:off x="7632350" y="72272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0" name="Cube 31">
            <a:extLst>
              <a:ext uri="{FF2B5EF4-FFF2-40B4-BE49-F238E27FC236}">
                <a16:creationId xmlns:a16="http://schemas.microsoft.com/office/drawing/2014/main" id="{9A18BDBF-14FE-40E0-BD2F-0BC11B5FFFF9}"/>
              </a:ext>
            </a:extLst>
          </p:cNvPr>
          <p:cNvSpPr/>
          <p:nvPr userDrawn="1"/>
        </p:nvSpPr>
        <p:spPr>
          <a:xfrm>
            <a:off x="11173355" y="479661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1" name="Cube 32">
            <a:extLst>
              <a:ext uri="{FF2B5EF4-FFF2-40B4-BE49-F238E27FC236}">
                <a16:creationId xmlns:a16="http://schemas.microsoft.com/office/drawing/2014/main" id="{ED744BD8-AE5E-46D2-9FDD-73825188250A}"/>
              </a:ext>
            </a:extLst>
          </p:cNvPr>
          <p:cNvSpPr/>
          <p:nvPr userDrawn="1"/>
        </p:nvSpPr>
        <p:spPr>
          <a:xfrm>
            <a:off x="11917951" y="405780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2" name="Cube 33">
            <a:extLst>
              <a:ext uri="{FF2B5EF4-FFF2-40B4-BE49-F238E27FC236}">
                <a16:creationId xmlns:a16="http://schemas.microsoft.com/office/drawing/2014/main" id="{5D828BFA-2E8B-4719-9ED5-F6604F30F395}"/>
              </a:ext>
            </a:extLst>
          </p:cNvPr>
          <p:cNvSpPr/>
          <p:nvPr userDrawn="1"/>
        </p:nvSpPr>
        <p:spPr>
          <a:xfrm>
            <a:off x="9700028" y="629104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3" name="Cube 34">
            <a:extLst>
              <a:ext uri="{FF2B5EF4-FFF2-40B4-BE49-F238E27FC236}">
                <a16:creationId xmlns:a16="http://schemas.microsoft.com/office/drawing/2014/main" id="{054BA86E-836B-4DE0-8407-CBB6F1E60380}"/>
              </a:ext>
            </a:extLst>
          </p:cNvPr>
          <p:cNvSpPr/>
          <p:nvPr userDrawn="1"/>
        </p:nvSpPr>
        <p:spPr>
          <a:xfrm>
            <a:off x="8963360" y="703826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4" name="Cube 35">
            <a:extLst>
              <a:ext uri="{FF2B5EF4-FFF2-40B4-BE49-F238E27FC236}">
                <a16:creationId xmlns:a16="http://schemas.microsoft.com/office/drawing/2014/main" id="{A955CF62-CB10-4D74-A0D1-321834A17022}"/>
              </a:ext>
            </a:extLst>
          </p:cNvPr>
          <p:cNvSpPr/>
          <p:nvPr userDrawn="1"/>
        </p:nvSpPr>
        <p:spPr>
          <a:xfrm>
            <a:off x="11732638" y="536350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5" name="Cube 36">
            <a:extLst>
              <a:ext uri="{FF2B5EF4-FFF2-40B4-BE49-F238E27FC236}">
                <a16:creationId xmlns:a16="http://schemas.microsoft.com/office/drawing/2014/main" id="{F2B78C26-7F5B-4575-BE6F-2D86E99B60DE}"/>
              </a:ext>
            </a:extLst>
          </p:cNvPr>
          <p:cNvSpPr/>
          <p:nvPr userDrawn="1"/>
        </p:nvSpPr>
        <p:spPr>
          <a:xfrm>
            <a:off x="10988043" y="611143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6" name="Cube 37">
            <a:extLst>
              <a:ext uri="{FF2B5EF4-FFF2-40B4-BE49-F238E27FC236}">
                <a16:creationId xmlns:a16="http://schemas.microsoft.com/office/drawing/2014/main" id="{F89DA4B3-E28D-4A8C-BCCA-51FC3001AC96}"/>
              </a:ext>
            </a:extLst>
          </p:cNvPr>
          <p:cNvSpPr/>
          <p:nvPr userDrawn="1"/>
        </p:nvSpPr>
        <p:spPr>
          <a:xfrm>
            <a:off x="10243447" y="685937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7" name="Cube 38">
            <a:extLst>
              <a:ext uri="{FF2B5EF4-FFF2-40B4-BE49-F238E27FC236}">
                <a16:creationId xmlns:a16="http://schemas.microsoft.com/office/drawing/2014/main" id="{B1EA7722-EB06-4508-A5F2-DEE9288983E6}"/>
              </a:ext>
            </a:extLst>
          </p:cNvPr>
          <p:cNvSpPr/>
          <p:nvPr userDrawn="1"/>
        </p:nvSpPr>
        <p:spPr>
          <a:xfrm>
            <a:off x="11542727" y="667702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8" name="Cube 39">
            <a:extLst>
              <a:ext uri="{FF2B5EF4-FFF2-40B4-BE49-F238E27FC236}">
                <a16:creationId xmlns:a16="http://schemas.microsoft.com/office/drawing/2014/main" id="{69546ECA-E7F8-4241-B03F-A56AF300CB0C}"/>
              </a:ext>
            </a:extLst>
          </p:cNvPr>
          <p:cNvSpPr/>
          <p:nvPr userDrawn="1"/>
        </p:nvSpPr>
        <p:spPr>
          <a:xfrm>
            <a:off x="12097420" y="724260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9" name="Cube 40">
            <a:extLst>
              <a:ext uri="{FF2B5EF4-FFF2-40B4-BE49-F238E27FC236}">
                <a16:creationId xmlns:a16="http://schemas.microsoft.com/office/drawing/2014/main" id="{A5820832-A194-4636-BC0D-C220C56DE85C}"/>
              </a:ext>
            </a:extLst>
          </p:cNvPr>
          <p:cNvSpPr/>
          <p:nvPr userDrawn="1"/>
        </p:nvSpPr>
        <p:spPr>
          <a:xfrm>
            <a:off x="12277731" y="593460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0" name="Cube 41">
            <a:extLst>
              <a:ext uri="{FF2B5EF4-FFF2-40B4-BE49-F238E27FC236}">
                <a16:creationId xmlns:a16="http://schemas.microsoft.com/office/drawing/2014/main" id="{956AFF44-B15A-4911-9494-870FC0679A00}"/>
              </a:ext>
            </a:extLst>
          </p:cNvPr>
          <p:cNvSpPr/>
          <p:nvPr userDrawn="1"/>
        </p:nvSpPr>
        <p:spPr>
          <a:xfrm>
            <a:off x="9866138" y="50017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1" name="Cube 42">
            <a:extLst>
              <a:ext uri="{FF2B5EF4-FFF2-40B4-BE49-F238E27FC236}">
                <a16:creationId xmlns:a16="http://schemas.microsoft.com/office/drawing/2014/main" id="{6CFD67C4-98B9-43F5-8515-088C406930A0}"/>
              </a:ext>
            </a:extLst>
          </p:cNvPr>
          <p:cNvSpPr/>
          <p:nvPr userDrawn="1"/>
        </p:nvSpPr>
        <p:spPr>
          <a:xfrm>
            <a:off x="3882670" y="645704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2" name="Cube 43">
            <a:extLst>
              <a:ext uri="{FF2B5EF4-FFF2-40B4-BE49-F238E27FC236}">
                <a16:creationId xmlns:a16="http://schemas.microsoft.com/office/drawing/2014/main" id="{6F16715A-FC81-4F32-9134-2110FF10A309}"/>
              </a:ext>
            </a:extLst>
          </p:cNvPr>
          <p:cNvSpPr/>
          <p:nvPr userDrawn="1"/>
        </p:nvSpPr>
        <p:spPr>
          <a:xfrm>
            <a:off x="3134736" y="72016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3" name="Cube 44">
            <a:extLst>
              <a:ext uri="{FF2B5EF4-FFF2-40B4-BE49-F238E27FC236}">
                <a16:creationId xmlns:a16="http://schemas.microsoft.com/office/drawing/2014/main" id="{F77C90CD-88D6-42F1-8E42-71BD8814E4E6}"/>
              </a:ext>
            </a:extLst>
          </p:cNvPr>
          <p:cNvSpPr/>
          <p:nvPr userDrawn="1"/>
        </p:nvSpPr>
        <p:spPr>
          <a:xfrm>
            <a:off x="2386803" y="794626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4" name="Cube 45">
            <a:extLst>
              <a:ext uri="{FF2B5EF4-FFF2-40B4-BE49-F238E27FC236}">
                <a16:creationId xmlns:a16="http://schemas.microsoft.com/office/drawing/2014/main" id="{4257CF0E-4C22-4699-B2CB-9B298B5BEDBF}"/>
              </a:ext>
            </a:extLst>
          </p:cNvPr>
          <p:cNvSpPr/>
          <p:nvPr userDrawn="1"/>
        </p:nvSpPr>
        <p:spPr>
          <a:xfrm>
            <a:off x="6295927" y="727260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5" name="Cube 46">
            <a:extLst>
              <a:ext uri="{FF2B5EF4-FFF2-40B4-BE49-F238E27FC236}">
                <a16:creationId xmlns:a16="http://schemas.microsoft.com/office/drawing/2014/main" id="{D16ACEDA-DBA6-40F8-B22F-ED1AE1676A11}"/>
              </a:ext>
            </a:extLst>
          </p:cNvPr>
          <p:cNvSpPr/>
          <p:nvPr userDrawn="1"/>
        </p:nvSpPr>
        <p:spPr>
          <a:xfrm>
            <a:off x="10610734" y="-24561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6" name="Cube 47">
            <a:extLst>
              <a:ext uri="{FF2B5EF4-FFF2-40B4-BE49-F238E27FC236}">
                <a16:creationId xmlns:a16="http://schemas.microsoft.com/office/drawing/2014/main" id="{045EADCB-E483-4928-B7A0-6A37ABA71050}"/>
              </a:ext>
            </a:extLst>
          </p:cNvPr>
          <p:cNvSpPr/>
          <p:nvPr userDrawn="1"/>
        </p:nvSpPr>
        <p:spPr>
          <a:xfrm>
            <a:off x="2565440" y="667355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7" name="Cube 61">
            <a:extLst>
              <a:ext uri="{FF2B5EF4-FFF2-40B4-BE49-F238E27FC236}">
                <a16:creationId xmlns:a16="http://schemas.microsoft.com/office/drawing/2014/main" id="{B6C6C308-94B2-4FB7-BDA1-7AA9F258DF09}"/>
              </a:ext>
            </a:extLst>
          </p:cNvPr>
          <p:cNvSpPr/>
          <p:nvPr userDrawn="1"/>
        </p:nvSpPr>
        <p:spPr>
          <a:xfrm>
            <a:off x="10439613" y="554424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8" name="Cube 62">
            <a:extLst>
              <a:ext uri="{FF2B5EF4-FFF2-40B4-BE49-F238E27FC236}">
                <a16:creationId xmlns:a16="http://schemas.microsoft.com/office/drawing/2014/main" id="{BFBD6E35-A6D7-4B57-B1DB-6B8DACA2AD77}"/>
              </a:ext>
            </a:extLst>
          </p:cNvPr>
          <p:cNvSpPr/>
          <p:nvPr userDrawn="1"/>
        </p:nvSpPr>
        <p:spPr>
          <a:xfrm>
            <a:off x="12070354" y="421020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9" name="Cube 63">
            <a:extLst>
              <a:ext uri="{FF2B5EF4-FFF2-40B4-BE49-F238E27FC236}">
                <a16:creationId xmlns:a16="http://schemas.microsoft.com/office/drawing/2014/main" id="{4002BE5F-4A6D-470D-BA48-338A6CAE2C73}"/>
              </a:ext>
            </a:extLst>
          </p:cNvPr>
          <p:cNvSpPr/>
          <p:nvPr userDrawn="1"/>
        </p:nvSpPr>
        <p:spPr>
          <a:xfrm>
            <a:off x="5921965" y="555069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0" name="Text Placeholder 2">
            <a:extLst>
              <a:ext uri="{FF2B5EF4-FFF2-40B4-BE49-F238E27FC236}">
                <a16:creationId xmlns:a16="http://schemas.microsoft.com/office/drawing/2014/main" id="{928B0EFD-82CD-4A4D-9B65-97D5330682AF}"/>
              </a:ext>
            </a:extLst>
          </p:cNvPr>
          <p:cNvSpPr txBox="1">
            <a:spLocks noGrp="1"/>
          </p:cNvSpPr>
          <p:nvPr>
            <p:ph type="body" idx="4294967295" hasCustomPrompt="1"/>
          </p:nvPr>
        </p:nvSpPr>
        <p:spPr>
          <a:xfrm>
            <a:off x="846140" y="1910757"/>
            <a:ext cx="6213585" cy="4234696"/>
          </a:xfrm>
        </p:spPr>
        <p:txBody>
          <a:bodyPr/>
          <a:lstStyle>
            <a:lvl1pPr marL="0" indent="0">
              <a:buNone/>
              <a:defRPr sz="2400">
                <a:latin typeface="Neo Sans Std" pitchFamily="34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91" name="Picture Placeholder 5">
            <a:extLst>
              <a:ext uri="{FF2B5EF4-FFF2-40B4-BE49-F238E27FC236}">
                <a16:creationId xmlns:a16="http://schemas.microsoft.com/office/drawing/2014/main" id="{C44C613F-9B85-4222-91C6-7C35DDE47C98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7488588" y="1910757"/>
            <a:ext cx="3271842" cy="229870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92" name="Picture Placeholder 5">
            <a:extLst>
              <a:ext uri="{FF2B5EF4-FFF2-40B4-BE49-F238E27FC236}">
                <a16:creationId xmlns:a16="http://schemas.microsoft.com/office/drawing/2014/main" id="{051A0224-9576-4125-9651-47605025420D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278822" y="4056689"/>
            <a:ext cx="3271842" cy="229870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pic>
        <p:nvPicPr>
          <p:cNvPr id="93" name="Picture 139">
            <a:extLst>
              <a:ext uri="{FF2B5EF4-FFF2-40B4-BE49-F238E27FC236}">
                <a16:creationId xmlns:a16="http://schemas.microsoft.com/office/drawing/2014/main" id="{6CA1F8E6-3C04-4BBB-994C-5221407AF5A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49653" y="688904"/>
            <a:ext cx="374722" cy="37472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94" name="Text Placeholder 3">
            <a:extLst>
              <a:ext uri="{FF2B5EF4-FFF2-40B4-BE49-F238E27FC236}">
                <a16:creationId xmlns:a16="http://schemas.microsoft.com/office/drawing/2014/main" id="{893C3C6E-7BBF-4F83-9E54-402DC38A489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71247" y="633044"/>
            <a:ext cx="5049506" cy="769937"/>
          </a:xfrm>
        </p:spPr>
        <p:txBody>
          <a:bodyPr>
            <a:normAutofit/>
          </a:bodyPr>
          <a:lstStyle>
            <a:lvl1pPr marL="0" indent="0" algn="ctr">
              <a:buNone/>
              <a:defRPr sz="4400"/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8706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 ti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Rounded Rectangle 153">
            <a:extLst>
              <a:ext uri="{FF2B5EF4-FFF2-40B4-BE49-F238E27FC236}">
                <a16:creationId xmlns:a16="http://schemas.microsoft.com/office/drawing/2014/main" id="{7CB6B5CA-A75A-43EF-B2AE-01B4DD3295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501" b="2501"/>
          <a:stretch>
            <a:fillRect/>
          </a:stretch>
        </p:blipFill>
        <p:spPr>
          <a:xfrm>
            <a:off x="295067" y="310457"/>
            <a:ext cx="11582403" cy="62713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7" name="Flowchart: Process 9">
            <a:extLst>
              <a:ext uri="{FF2B5EF4-FFF2-40B4-BE49-F238E27FC236}">
                <a16:creationId xmlns:a16="http://schemas.microsoft.com/office/drawing/2014/main" id="{57F60772-7BD5-4056-8B32-C348B24745C0}"/>
              </a:ext>
            </a:extLst>
          </p:cNvPr>
          <p:cNvSpPr/>
          <p:nvPr userDrawn="1"/>
        </p:nvSpPr>
        <p:spPr>
          <a:xfrm>
            <a:off x="5609773" y="3395670"/>
            <a:ext cx="972455" cy="45720"/>
          </a:xfrm>
          <a:custGeom>
            <a:avLst/>
            <a:gdLst>
              <a:gd name="f0" fmla="val w"/>
              <a:gd name="f1" fmla="val h"/>
              <a:gd name="f2" fmla="val 0"/>
              <a:gd name="f3" fmla="val 1"/>
              <a:gd name="f4" fmla="*/ f0 1 1"/>
              <a:gd name="f5" fmla="*/ f1 1 1"/>
              <a:gd name="f6" fmla="val f2"/>
              <a:gd name="f7" fmla="val f3"/>
              <a:gd name="f8" fmla="+- f7 0 f6"/>
              <a:gd name="f9" fmla="val f8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1" h="1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ACC292"/>
              </a:solidFill>
              <a:highlight>
                <a:srgbClr val="FFFF00"/>
              </a:highlight>
              <a:uFillTx/>
              <a:latin typeface="Calibri"/>
            </a:endParaRPr>
          </a:p>
        </p:txBody>
      </p:sp>
      <p:sp>
        <p:nvSpPr>
          <p:cNvPr id="78" name="Cube 10">
            <a:extLst>
              <a:ext uri="{FF2B5EF4-FFF2-40B4-BE49-F238E27FC236}">
                <a16:creationId xmlns:a16="http://schemas.microsoft.com/office/drawing/2014/main" id="{FBEA5A69-3BDB-4261-A11F-04FCF4B01282}"/>
              </a:ext>
            </a:extLst>
          </p:cNvPr>
          <p:cNvSpPr/>
          <p:nvPr userDrawn="1"/>
        </p:nvSpPr>
        <p:spPr>
          <a:xfrm>
            <a:off x="11176692" y="31045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9" name="Cube 11">
            <a:extLst>
              <a:ext uri="{FF2B5EF4-FFF2-40B4-BE49-F238E27FC236}">
                <a16:creationId xmlns:a16="http://schemas.microsoft.com/office/drawing/2014/main" id="{2DFFFF7C-AA60-45EA-93D5-2CC56657F54C}"/>
              </a:ext>
            </a:extLst>
          </p:cNvPr>
          <p:cNvSpPr/>
          <p:nvPr userDrawn="1"/>
        </p:nvSpPr>
        <p:spPr>
          <a:xfrm>
            <a:off x="10428759" y="105839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0" name="Cube 12">
            <a:extLst>
              <a:ext uri="{FF2B5EF4-FFF2-40B4-BE49-F238E27FC236}">
                <a16:creationId xmlns:a16="http://schemas.microsoft.com/office/drawing/2014/main" id="{50497975-5D7F-457C-A484-14385F6F4DD3}"/>
              </a:ext>
            </a:extLst>
          </p:cNvPr>
          <p:cNvSpPr/>
          <p:nvPr userDrawn="1"/>
        </p:nvSpPr>
        <p:spPr>
          <a:xfrm>
            <a:off x="9680825" y="18063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1" name="Cube 13">
            <a:extLst>
              <a:ext uri="{FF2B5EF4-FFF2-40B4-BE49-F238E27FC236}">
                <a16:creationId xmlns:a16="http://schemas.microsoft.com/office/drawing/2014/main" id="{34E53D52-8422-48D5-AE97-0637A34B3528}"/>
              </a:ext>
            </a:extLst>
          </p:cNvPr>
          <p:cNvSpPr/>
          <p:nvPr userDrawn="1"/>
        </p:nvSpPr>
        <p:spPr>
          <a:xfrm>
            <a:off x="8184958" y="330219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2" name="Cube 14">
            <a:extLst>
              <a:ext uri="{FF2B5EF4-FFF2-40B4-BE49-F238E27FC236}">
                <a16:creationId xmlns:a16="http://schemas.microsoft.com/office/drawing/2014/main" id="{66B528D4-7025-4AF8-B8B5-58A974330F71}"/>
              </a:ext>
            </a:extLst>
          </p:cNvPr>
          <p:cNvSpPr/>
          <p:nvPr userDrawn="1"/>
        </p:nvSpPr>
        <p:spPr>
          <a:xfrm>
            <a:off x="7437025" y="40501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3" name="Cube 15">
            <a:extLst>
              <a:ext uri="{FF2B5EF4-FFF2-40B4-BE49-F238E27FC236}">
                <a16:creationId xmlns:a16="http://schemas.microsoft.com/office/drawing/2014/main" id="{1402EAE9-4AD7-442D-8A38-FC1D78CD1C2E}"/>
              </a:ext>
            </a:extLst>
          </p:cNvPr>
          <p:cNvSpPr/>
          <p:nvPr userDrawn="1"/>
        </p:nvSpPr>
        <p:spPr>
          <a:xfrm>
            <a:off x="6689092" y="479805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4" name="Cube 16">
            <a:extLst>
              <a:ext uri="{FF2B5EF4-FFF2-40B4-BE49-F238E27FC236}">
                <a16:creationId xmlns:a16="http://schemas.microsoft.com/office/drawing/2014/main" id="{7728FD84-B8EE-46D3-876D-F775105E1245}"/>
              </a:ext>
            </a:extLst>
          </p:cNvPr>
          <p:cNvSpPr/>
          <p:nvPr userDrawn="1"/>
        </p:nvSpPr>
        <p:spPr>
          <a:xfrm>
            <a:off x="5941158" y="554599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5" name="Cube 17">
            <a:extLst>
              <a:ext uri="{FF2B5EF4-FFF2-40B4-BE49-F238E27FC236}">
                <a16:creationId xmlns:a16="http://schemas.microsoft.com/office/drawing/2014/main" id="{ADDC6AE3-ACF0-4612-A211-F2D0713D54F0}"/>
              </a:ext>
            </a:extLst>
          </p:cNvPr>
          <p:cNvSpPr/>
          <p:nvPr userDrawn="1"/>
        </p:nvSpPr>
        <p:spPr>
          <a:xfrm>
            <a:off x="5193225" y="62939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6" name="Cube 18">
            <a:extLst>
              <a:ext uri="{FF2B5EF4-FFF2-40B4-BE49-F238E27FC236}">
                <a16:creationId xmlns:a16="http://schemas.microsoft.com/office/drawing/2014/main" id="{CC1BD3E0-ABAA-4CA5-A1F3-DA03C33BF5A3}"/>
              </a:ext>
            </a:extLst>
          </p:cNvPr>
          <p:cNvSpPr/>
          <p:nvPr userDrawn="1"/>
        </p:nvSpPr>
        <p:spPr>
          <a:xfrm>
            <a:off x="4445291" y="70418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7" name="Cube 19">
            <a:extLst>
              <a:ext uri="{FF2B5EF4-FFF2-40B4-BE49-F238E27FC236}">
                <a16:creationId xmlns:a16="http://schemas.microsoft.com/office/drawing/2014/main" id="{BAF9C090-D711-4CD5-BB82-51A975C69587}"/>
              </a:ext>
            </a:extLst>
          </p:cNvPr>
          <p:cNvSpPr/>
          <p:nvPr userDrawn="1"/>
        </p:nvSpPr>
        <p:spPr>
          <a:xfrm>
            <a:off x="3697358" y="778979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8" name="Cube 20">
            <a:extLst>
              <a:ext uri="{FF2B5EF4-FFF2-40B4-BE49-F238E27FC236}">
                <a16:creationId xmlns:a16="http://schemas.microsoft.com/office/drawing/2014/main" id="{37108B82-6988-4B2A-882E-955BC2714C20}"/>
              </a:ext>
            </a:extLst>
          </p:cNvPr>
          <p:cNvSpPr/>
          <p:nvPr userDrawn="1"/>
        </p:nvSpPr>
        <p:spPr>
          <a:xfrm>
            <a:off x="10988043" y="16165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9" name="Cube 21">
            <a:extLst>
              <a:ext uri="{FF2B5EF4-FFF2-40B4-BE49-F238E27FC236}">
                <a16:creationId xmlns:a16="http://schemas.microsoft.com/office/drawing/2014/main" id="{8F748319-9094-472D-9C06-B378CB4F5D57}"/>
              </a:ext>
            </a:extLst>
          </p:cNvPr>
          <p:cNvSpPr/>
          <p:nvPr userDrawn="1"/>
        </p:nvSpPr>
        <p:spPr>
          <a:xfrm>
            <a:off x="10240109" y="23645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0" name="Cube 22">
            <a:extLst>
              <a:ext uri="{FF2B5EF4-FFF2-40B4-BE49-F238E27FC236}">
                <a16:creationId xmlns:a16="http://schemas.microsoft.com/office/drawing/2014/main" id="{125274E5-B81F-4E99-9EAE-D56F9FF0AD77}"/>
              </a:ext>
            </a:extLst>
          </p:cNvPr>
          <p:cNvSpPr/>
          <p:nvPr userDrawn="1"/>
        </p:nvSpPr>
        <p:spPr>
          <a:xfrm>
            <a:off x="9492176" y="31124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1" name="Cube 23">
            <a:extLst>
              <a:ext uri="{FF2B5EF4-FFF2-40B4-BE49-F238E27FC236}">
                <a16:creationId xmlns:a16="http://schemas.microsoft.com/office/drawing/2014/main" id="{99605544-260E-4D63-B87D-58C4C1B6C0B4}"/>
              </a:ext>
            </a:extLst>
          </p:cNvPr>
          <p:cNvSpPr/>
          <p:nvPr userDrawn="1"/>
        </p:nvSpPr>
        <p:spPr>
          <a:xfrm>
            <a:off x="8744242" y="38603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2" name="Cube 24">
            <a:extLst>
              <a:ext uri="{FF2B5EF4-FFF2-40B4-BE49-F238E27FC236}">
                <a16:creationId xmlns:a16="http://schemas.microsoft.com/office/drawing/2014/main" id="{E453F53E-1578-4BAB-8B17-7B33078D334B}"/>
              </a:ext>
            </a:extLst>
          </p:cNvPr>
          <p:cNvSpPr/>
          <p:nvPr userDrawn="1"/>
        </p:nvSpPr>
        <p:spPr>
          <a:xfrm>
            <a:off x="7996309" y="46083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3" name="Cube 25">
            <a:extLst>
              <a:ext uri="{FF2B5EF4-FFF2-40B4-BE49-F238E27FC236}">
                <a16:creationId xmlns:a16="http://schemas.microsoft.com/office/drawing/2014/main" id="{E74EB0F0-6767-4B80-909C-4FA9DCD7C023}"/>
              </a:ext>
            </a:extLst>
          </p:cNvPr>
          <p:cNvSpPr/>
          <p:nvPr userDrawn="1"/>
        </p:nvSpPr>
        <p:spPr>
          <a:xfrm>
            <a:off x="7248375" y="53562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4" name="Cube 26">
            <a:extLst>
              <a:ext uri="{FF2B5EF4-FFF2-40B4-BE49-F238E27FC236}">
                <a16:creationId xmlns:a16="http://schemas.microsoft.com/office/drawing/2014/main" id="{0F644281-13AA-427A-B568-750C199833C6}"/>
              </a:ext>
            </a:extLst>
          </p:cNvPr>
          <p:cNvSpPr/>
          <p:nvPr userDrawn="1"/>
        </p:nvSpPr>
        <p:spPr>
          <a:xfrm>
            <a:off x="6500442" y="610419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5" name="Cube 27">
            <a:extLst>
              <a:ext uri="{FF2B5EF4-FFF2-40B4-BE49-F238E27FC236}">
                <a16:creationId xmlns:a16="http://schemas.microsoft.com/office/drawing/2014/main" id="{80E7845C-3474-4652-8A7E-057A4EE3034E}"/>
              </a:ext>
            </a:extLst>
          </p:cNvPr>
          <p:cNvSpPr/>
          <p:nvPr userDrawn="1"/>
        </p:nvSpPr>
        <p:spPr>
          <a:xfrm>
            <a:off x="5752508" y="68521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6" name="Cube 28">
            <a:extLst>
              <a:ext uri="{FF2B5EF4-FFF2-40B4-BE49-F238E27FC236}">
                <a16:creationId xmlns:a16="http://schemas.microsoft.com/office/drawing/2014/main" id="{90E4DA81-AF26-4233-965C-5A9F289315DA}"/>
              </a:ext>
            </a:extLst>
          </p:cNvPr>
          <p:cNvSpPr/>
          <p:nvPr userDrawn="1"/>
        </p:nvSpPr>
        <p:spPr>
          <a:xfrm>
            <a:off x="5004575" y="76000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7" name="Cube 29">
            <a:extLst>
              <a:ext uri="{FF2B5EF4-FFF2-40B4-BE49-F238E27FC236}">
                <a16:creationId xmlns:a16="http://schemas.microsoft.com/office/drawing/2014/main" id="{36AA3EA9-A5D2-49E6-B8C2-6BF64BEB5F3A}"/>
              </a:ext>
            </a:extLst>
          </p:cNvPr>
          <p:cNvSpPr/>
          <p:nvPr userDrawn="1"/>
        </p:nvSpPr>
        <p:spPr>
          <a:xfrm>
            <a:off x="4256641" y="834799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8" name="Cube 30">
            <a:extLst>
              <a:ext uri="{FF2B5EF4-FFF2-40B4-BE49-F238E27FC236}">
                <a16:creationId xmlns:a16="http://schemas.microsoft.com/office/drawing/2014/main" id="{1ED33A75-9F3A-4E95-8992-0B20362F467E}"/>
              </a:ext>
            </a:extLst>
          </p:cNvPr>
          <p:cNvSpPr/>
          <p:nvPr userDrawn="1"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9" name="Cube 31">
            <a:extLst>
              <a:ext uri="{FF2B5EF4-FFF2-40B4-BE49-F238E27FC236}">
                <a16:creationId xmlns:a16="http://schemas.microsoft.com/office/drawing/2014/main" id="{E180B46E-DEF3-443A-89F0-4BDB763CA05B}"/>
              </a:ext>
            </a:extLst>
          </p:cNvPr>
          <p:cNvSpPr/>
          <p:nvPr userDrawn="1"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0" name="Cube 32">
            <a:extLst>
              <a:ext uri="{FF2B5EF4-FFF2-40B4-BE49-F238E27FC236}">
                <a16:creationId xmlns:a16="http://schemas.microsoft.com/office/drawing/2014/main" id="{AE37F89E-0C8E-4231-8C72-ECA1615F0CB8}"/>
              </a:ext>
            </a:extLst>
          </p:cNvPr>
          <p:cNvSpPr/>
          <p:nvPr userDrawn="1"/>
        </p:nvSpPr>
        <p:spPr>
          <a:xfrm>
            <a:off x="11735976" y="86866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1" name="Cube 33">
            <a:extLst>
              <a:ext uri="{FF2B5EF4-FFF2-40B4-BE49-F238E27FC236}">
                <a16:creationId xmlns:a16="http://schemas.microsoft.com/office/drawing/2014/main" id="{A01C9EAF-CC16-4155-8300-1FA2C54C552F}"/>
              </a:ext>
            </a:extLst>
          </p:cNvPr>
          <p:cNvSpPr/>
          <p:nvPr userDrawn="1"/>
        </p:nvSpPr>
        <p:spPr>
          <a:xfrm>
            <a:off x="11547317" y="218100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2" name="Cube 34">
            <a:extLst>
              <a:ext uri="{FF2B5EF4-FFF2-40B4-BE49-F238E27FC236}">
                <a16:creationId xmlns:a16="http://schemas.microsoft.com/office/drawing/2014/main" id="{359193F8-8ACA-4508-823E-A6DA8590F73F}"/>
              </a:ext>
            </a:extLst>
          </p:cNvPr>
          <p:cNvSpPr/>
          <p:nvPr userDrawn="1"/>
        </p:nvSpPr>
        <p:spPr>
          <a:xfrm>
            <a:off x="10799393" y="292821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3" name="Cube 35">
            <a:extLst>
              <a:ext uri="{FF2B5EF4-FFF2-40B4-BE49-F238E27FC236}">
                <a16:creationId xmlns:a16="http://schemas.microsoft.com/office/drawing/2014/main" id="{688AB16C-6227-4D7C-BE22-DF87F073DF69}"/>
              </a:ext>
            </a:extLst>
          </p:cNvPr>
          <p:cNvSpPr/>
          <p:nvPr userDrawn="1"/>
        </p:nvSpPr>
        <p:spPr>
          <a:xfrm>
            <a:off x="10051450" y="36754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4" name="Cube 36">
            <a:extLst>
              <a:ext uri="{FF2B5EF4-FFF2-40B4-BE49-F238E27FC236}">
                <a16:creationId xmlns:a16="http://schemas.microsoft.com/office/drawing/2014/main" id="{B2A1D32D-B39C-4B5F-8B9F-4D927A154F9C}"/>
              </a:ext>
            </a:extLst>
          </p:cNvPr>
          <p:cNvSpPr/>
          <p:nvPr userDrawn="1"/>
        </p:nvSpPr>
        <p:spPr>
          <a:xfrm>
            <a:off x="9303517" y="442265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5" name="Cube 37">
            <a:extLst>
              <a:ext uri="{FF2B5EF4-FFF2-40B4-BE49-F238E27FC236}">
                <a16:creationId xmlns:a16="http://schemas.microsoft.com/office/drawing/2014/main" id="{313BF159-EEDD-4F5A-9646-847E7486F151}"/>
              </a:ext>
            </a:extLst>
          </p:cNvPr>
          <p:cNvSpPr/>
          <p:nvPr userDrawn="1"/>
        </p:nvSpPr>
        <p:spPr>
          <a:xfrm>
            <a:off x="8555583" y="51698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6" name="Cube 38">
            <a:extLst>
              <a:ext uri="{FF2B5EF4-FFF2-40B4-BE49-F238E27FC236}">
                <a16:creationId xmlns:a16="http://schemas.microsoft.com/office/drawing/2014/main" id="{DFAC861F-1C5A-4FD4-A10A-A8F4DDA82A3D}"/>
              </a:ext>
            </a:extLst>
          </p:cNvPr>
          <p:cNvSpPr/>
          <p:nvPr userDrawn="1"/>
        </p:nvSpPr>
        <p:spPr>
          <a:xfrm>
            <a:off x="7807650" y="591708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7" name="Cube 39">
            <a:extLst>
              <a:ext uri="{FF2B5EF4-FFF2-40B4-BE49-F238E27FC236}">
                <a16:creationId xmlns:a16="http://schemas.microsoft.com/office/drawing/2014/main" id="{37A8F7E3-3318-4152-B05E-20329BC38CBC}"/>
              </a:ext>
            </a:extLst>
          </p:cNvPr>
          <p:cNvSpPr/>
          <p:nvPr userDrawn="1"/>
        </p:nvSpPr>
        <p:spPr>
          <a:xfrm>
            <a:off x="7059716" y="666429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8" name="Cube 40">
            <a:extLst>
              <a:ext uri="{FF2B5EF4-FFF2-40B4-BE49-F238E27FC236}">
                <a16:creationId xmlns:a16="http://schemas.microsoft.com/office/drawing/2014/main" id="{B9AA6232-58BE-4229-B094-3147C4E139E9}"/>
              </a:ext>
            </a:extLst>
          </p:cNvPr>
          <p:cNvSpPr/>
          <p:nvPr userDrawn="1"/>
        </p:nvSpPr>
        <p:spPr>
          <a:xfrm>
            <a:off x="6311783" y="741150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9" name="Cube 41">
            <a:extLst>
              <a:ext uri="{FF2B5EF4-FFF2-40B4-BE49-F238E27FC236}">
                <a16:creationId xmlns:a16="http://schemas.microsoft.com/office/drawing/2014/main" id="{032603E5-2D3A-463D-A348-CF5176B77A51}"/>
              </a:ext>
            </a:extLst>
          </p:cNvPr>
          <p:cNvSpPr/>
          <p:nvPr userDrawn="1"/>
        </p:nvSpPr>
        <p:spPr>
          <a:xfrm>
            <a:off x="11358667" y="349960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0" name="Cube 42">
            <a:extLst>
              <a:ext uri="{FF2B5EF4-FFF2-40B4-BE49-F238E27FC236}">
                <a16:creationId xmlns:a16="http://schemas.microsoft.com/office/drawing/2014/main" id="{D9314258-C63C-4315-B53B-B369552C243F}"/>
              </a:ext>
            </a:extLst>
          </p:cNvPr>
          <p:cNvSpPr/>
          <p:nvPr userDrawn="1"/>
        </p:nvSpPr>
        <p:spPr>
          <a:xfrm>
            <a:off x="10610734" y="423840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1" name="Cube 43">
            <a:extLst>
              <a:ext uri="{FF2B5EF4-FFF2-40B4-BE49-F238E27FC236}">
                <a16:creationId xmlns:a16="http://schemas.microsoft.com/office/drawing/2014/main" id="{47E6A4CF-06C3-4C87-B205-2F7B1D3CF887}"/>
              </a:ext>
            </a:extLst>
          </p:cNvPr>
          <p:cNvSpPr/>
          <p:nvPr userDrawn="1"/>
        </p:nvSpPr>
        <p:spPr>
          <a:xfrm>
            <a:off x="9866138" y="498561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2" name="Cube 44">
            <a:extLst>
              <a:ext uri="{FF2B5EF4-FFF2-40B4-BE49-F238E27FC236}">
                <a16:creationId xmlns:a16="http://schemas.microsoft.com/office/drawing/2014/main" id="{6194FA39-57E0-4C02-ADB7-9C2387C8E622}"/>
              </a:ext>
            </a:extLst>
          </p:cNvPr>
          <p:cNvSpPr/>
          <p:nvPr userDrawn="1"/>
        </p:nvSpPr>
        <p:spPr>
          <a:xfrm>
            <a:off x="9121542" y="57328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3" name="Cube 45">
            <a:extLst>
              <a:ext uri="{FF2B5EF4-FFF2-40B4-BE49-F238E27FC236}">
                <a16:creationId xmlns:a16="http://schemas.microsoft.com/office/drawing/2014/main" id="{300F2984-BAC7-489E-905C-500A0C79E337}"/>
              </a:ext>
            </a:extLst>
          </p:cNvPr>
          <p:cNvSpPr/>
          <p:nvPr userDrawn="1"/>
        </p:nvSpPr>
        <p:spPr>
          <a:xfrm>
            <a:off x="8376946" y="648005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4" name="Cube 46">
            <a:extLst>
              <a:ext uri="{FF2B5EF4-FFF2-40B4-BE49-F238E27FC236}">
                <a16:creationId xmlns:a16="http://schemas.microsoft.com/office/drawing/2014/main" id="{DD9E5324-D6A4-4200-918E-B1ED6535C6FE}"/>
              </a:ext>
            </a:extLst>
          </p:cNvPr>
          <p:cNvSpPr/>
          <p:nvPr userDrawn="1"/>
        </p:nvSpPr>
        <p:spPr>
          <a:xfrm>
            <a:off x="7632350" y="72272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5" name="Cube 47">
            <a:extLst>
              <a:ext uri="{FF2B5EF4-FFF2-40B4-BE49-F238E27FC236}">
                <a16:creationId xmlns:a16="http://schemas.microsoft.com/office/drawing/2014/main" id="{E5FF0386-0BC3-405E-9F7A-5C0E2F05386D}"/>
              </a:ext>
            </a:extLst>
          </p:cNvPr>
          <p:cNvSpPr/>
          <p:nvPr userDrawn="1"/>
        </p:nvSpPr>
        <p:spPr>
          <a:xfrm>
            <a:off x="11173355" y="479661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6" name="Cube 48">
            <a:extLst>
              <a:ext uri="{FF2B5EF4-FFF2-40B4-BE49-F238E27FC236}">
                <a16:creationId xmlns:a16="http://schemas.microsoft.com/office/drawing/2014/main" id="{AC6A8BFF-E998-4FCF-AA8E-D379F3664037}"/>
              </a:ext>
            </a:extLst>
          </p:cNvPr>
          <p:cNvSpPr/>
          <p:nvPr userDrawn="1"/>
        </p:nvSpPr>
        <p:spPr>
          <a:xfrm>
            <a:off x="11917951" y="405780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7" name="Cube 49">
            <a:extLst>
              <a:ext uri="{FF2B5EF4-FFF2-40B4-BE49-F238E27FC236}">
                <a16:creationId xmlns:a16="http://schemas.microsoft.com/office/drawing/2014/main" id="{61E0620B-09EA-47B4-9944-C2FEB895B7D8}"/>
              </a:ext>
            </a:extLst>
          </p:cNvPr>
          <p:cNvSpPr/>
          <p:nvPr userDrawn="1"/>
        </p:nvSpPr>
        <p:spPr>
          <a:xfrm>
            <a:off x="10436687" y="554383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8" name="Cube 50">
            <a:extLst>
              <a:ext uri="{FF2B5EF4-FFF2-40B4-BE49-F238E27FC236}">
                <a16:creationId xmlns:a16="http://schemas.microsoft.com/office/drawing/2014/main" id="{4E7B4CE9-A814-402D-B878-6D09447C1EF4}"/>
              </a:ext>
            </a:extLst>
          </p:cNvPr>
          <p:cNvSpPr/>
          <p:nvPr userDrawn="1"/>
        </p:nvSpPr>
        <p:spPr>
          <a:xfrm>
            <a:off x="9700028" y="629104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9" name="Cube 51">
            <a:extLst>
              <a:ext uri="{FF2B5EF4-FFF2-40B4-BE49-F238E27FC236}">
                <a16:creationId xmlns:a16="http://schemas.microsoft.com/office/drawing/2014/main" id="{C2F26249-0F0D-4A71-9028-841090241E53}"/>
              </a:ext>
            </a:extLst>
          </p:cNvPr>
          <p:cNvSpPr/>
          <p:nvPr userDrawn="1"/>
        </p:nvSpPr>
        <p:spPr>
          <a:xfrm>
            <a:off x="8963360" y="703826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0" name="Cube 52">
            <a:extLst>
              <a:ext uri="{FF2B5EF4-FFF2-40B4-BE49-F238E27FC236}">
                <a16:creationId xmlns:a16="http://schemas.microsoft.com/office/drawing/2014/main" id="{4F3A31E2-DF1C-482A-AE38-AD7349CF4184}"/>
              </a:ext>
            </a:extLst>
          </p:cNvPr>
          <p:cNvSpPr/>
          <p:nvPr userDrawn="1"/>
        </p:nvSpPr>
        <p:spPr>
          <a:xfrm>
            <a:off x="11732638" y="536350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1" name="Cube 53">
            <a:extLst>
              <a:ext uri="{FF2B5EF4-FFF2-40B4-BE49-F238E27FC236}">
                <a16:creationId xmlns:a16="http://schemas.microsoft.com/office/drawing/2014/main" id="{53B8332B-BDEB-4166-885B-C5440139E11B}"/>
              </a:ext>
            </a:extLst>
          </p:cNvPr>
          <p:cNvSpPr/>
          <p:nvPr userDrawn="1"/>
        </p:nvSpPr>
        <p:spPr>
          <a:xfrm>
            <a:off x="10988043" y="611143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2" name="Cube 54">
            <a:extLst>
              <a:ext uri="{FF2B5EF4-FFF2-40B4-BE49-F238E27FC236}">
                <a16:creationId xmlns:a16="http://schemas.microsoft.com/office/drawing/2014/main" id="{95BF7C55-8AC4-4D12-90FB-79BED40C90D7}"/>
              </a:ext>
            </a:extLst>
          </p:cNvPr>
          <p:cNvSpPr/>
          <p:nvPr userDrawn="1"/>
        </p:nvSpPr>
        <p:spPr>
          <a:xfrm>
            <a:off x="10243447" y="685937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3" name="Cube 55">
            <a:extLst>
              <a:ext uri="{FF2B5EF4-FFF2-40B4-BE49-F238E27FC236}">
                <a16:creationId xmlns:a16="http://schemas.microsoft.com/office/drawing/2014/main" id="{A0A45AED-6369-4D09-904E-D1811CED61B2}"/>
              </a:ext>
            </a:extLst>
          </p:cNvPr>
          <p:cNvSpPr/>
          <p:nvPr userDrawn="1"/>
        </p:nvSpPr>
        <p:spPr>
          <a:xfrm>
            <a:off x="11542727" y="667702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4" name="Cube 56">
            <a:extLst>
              <a:ext uri="{FF2B5EF4-FFF2-40B4-BE49-F238E27FC236}">
                <a16:creationId xmlns:a16="http://schemas.microsoft.com/office/drawing/2014/main" id="{A2EA4A02-7DC8-4C83-92A7-3284B505A739}"/>
              </a:ext>
            </a:extLst>
          </p:cNvPr>
          <p:cNvSpPr/>
          <p:nvPr userDrawn="1"/>
        </p:nvSpPr>
        <p:spPr>
          <a:xfrm>
            <a:off x="12097420" y="724260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5" name="Cube 57">
            <a:extLst>
              <a:ext uri="{FF2B5EF4-FFF2-40B4-BE49-F238E27FC236}">
                <a16:creationId xmlns:a16="http://schemas.microsoft.com/office/drawing/2014/main" id="{B440DE63-13A5-449B-AF5C-005A9FBFBC17}"/>
              </a:ext>
            </a:extLst>
          </p:cNvPr>
          <p:cNvSpPr/>
          <p:nvPr userDrawn="1"/>
        </p:nvSpPr>
        <p:spPr>
          <a:xfrm>
            <a:off x="12277731" y="593460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6" name="Cube 58">
            <a:extLst>
              <a:ext uri="{FF2B5EF4-FFF2-40B4-BE49-F238E27FC236}">
                <a16:creationId xmlns:a16="http://schemas.microsoft.com/office/drawing/2014/main" id="{1FB4AC4C-982B-4E8B-90D1-ECAFB5B9D073}"/>
              </a:ext>
            </a:extLst>
          </p:cNvPr>
          <p:cNvSpPr/>
          <p:nvPr userDrawn="1"/>
        </p:nvSpPr>
        <p:spPr>
          <a:xfrm>
            <a:off x="9866138" y="50017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7" name="Cube 59">
            <a:extLst>
              <a:ext uri="{FF2B5EF4-FFF2-40B4-BE49-F238E27FC236}">
                <a16:creationId xmlns:a16="http://schemas.microsoft.com/office/drawing/2014/main" id="{531222FA-E292-4B5B-A757-EE0ACBB092BB}"/>
              </a:ext>
            </a:extLst>
          </p:cNvPr>
          <p:cNvSpPr/>
          <p:nvPr userDrawn="1"/>
        </p:nvSpPr>
        <p:spPr>
          <a:xfrm>
            <a:off x="6874404" y="347861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8" name="Cube 60">
            <a:extLst>
              <a:ext uri="{FF2B5EF4-FFF2-40B4-BE49-F238E27FC236}">
                <a16:creationId xmlns:a16="http://schemas.microsoft.com/office/drawing/2014/main" id="{6F49E71C-B388-4456-A0ED-95BE8255D15A}"/>
              </a:ext>
            </a:extLst>
          </p:cNvPr>
          <p:cNvSpPr/>
          <p:nvPr userDrawn="1"/>
        </p:nvSpPr>
        <p:spPr>
          <a:xfrm>
            <a:off x="6126470" y="422322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9" name="Cube 61">
            <a:extLst>
              <a:ext uri="{FF2B5EF4-FFF2-40B4-BE49-F238E27FC236}">
                <a16:creationId xmlns:a16="http://schemas.microsoft.com/office/drawing/2014/main" id="{079E3597-A7AD-47A0-812D-8E942FB90A56}"/>
              </a:ext>
            </a:extLst>
          </p:cNvPr>
          <p:cNvSpPr/>
          <p:nvPr userDrawn="1"/>
        </p:nvSpPr>
        <p:spPr>
          <a:xfrm>
            <a:off x="5378537" y="496782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0" name="Cube 62">
            <a:extLst>
              <a:ext uri="{FF2B5EF4-FFF2-40B4-BE49-F238E27FC236}">
                <a16:creationId xmlns:a16="http://schemas.microsoft.com/office/drawing/2014/main" id="{F7D772D3-900C-40CC-BCD9-332D92C807DC}"/>
              </a:ext>
            </a:extLst>
          </p:cNvPr>
          <p:cNvSpPr/>
          <p:nvPr userDrawn="1"/>
        </p:nvSpPr>
        <p:spPr>
          <a:xfrm>
            <a:off x="4630603" y="57124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1" name="Cube 63">
            <a:extLst>
              <a:ext uri="{FF2B5EF4-FFF2-40B4-BE49-F238E27FC236}">
                <a16:creationId xmlns:a16="http://schemas.microsoft.com/office/drawing/2014/main" id="{FE7AA51D-9987-41D4-90BE-598470CC969C}"/>
              </a:ext>
            </a:extLst>
          </p:cNvPr>
          <p:cNvSpPr/>
          <p:nvPr userDrawn="1"/>
        </p:nvSpPr>
        <p:spPr>
          <a:xfrm>
            <a:off x="3882670" y="645704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2" name="Cube 64">
            <a:extLst>
              <a:ext uri="{FF2B5EF4-FFF2-40B4-BE49-F238E27FC236}">
                <a16:creationId xmlns:a16="http://schemas.microsoft.com/office/drawing/2014/main" id="{5B066FB0-2F44-4994-81DF-40A31F787984}"/>
              </a:ext>
            </a:extLst>
          </p:cNvPr>
          <p:cNvSpPr/>
          <p:nvPr userDrawn="1"/>
        </p:nvSpPr>
        <p:spPr>
          <a:xfrm>
            <a:off x="3134736" y="72016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3" name="Cube 65">
            <a:extLst>
              <a:ext uri="{FF2B5EF4-FFF2-40B4-BE49-F238E27FC236}">
                <a16:creationId xmlns:a16="http://schemas.microsoft.com/office/drawing/2014/main" id="{55B8F6EE-B719-4655-BCC1-A7F727AAC659}"/>
              </a:ext>
            </a:extLst>
          </p:cNvPr>
          <p:cNvSpPr/>
          <p:nvPr userDrawn="1"/>
        </p:nvSpPr>
        <p:spPr>
          <a:xfrm>
            <a:off x="2386803" y="794626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4" name="Cube 66">
            <a:extLst>
              <a:ext uri="{FF2B5EF4-FFF2-40B4-BE49-F238E27FC236}">
                <a16:creationId xmlns:a16="http://schemas.microsoft.com/office/drawing/2014/main" id="{6E7065E4-A890-41BD-A75A-7C70A4360A73}"/>
              </a:ext>
            </a:extLst>
          </p:cNvPr>
          <p:cNvSpPr/>
          <p:nvPr userDrawn="1"/>
        </p:nvSpPr>
        <p:spPr>
          <a:xfrm>
            <a:off x="1638869" y="869086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5" name="Cube 67">
            <a:extLst>
              <a:ext uri="{FF2B5EF4-FFF2-40B4-BE49-F238E27FC236}">
                <a16:creationId xmlns:a16="http://schemas.microsoft.com/office/drawing/2014/main" id="{F88DDCFB-9D33-4183-8444-653E3CFA469E}"/>
              </a:ext>
            </a:extLst>
          </p:cNvPr>
          <p:cNvSpPr/>
          <p:nvPr userDrawn="1"/>
        </p:nvSpPr>
        <p:spPr>
          <a:xfrm>
            <a:off x="10610734" y="-24561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6" name="Cube 68">
            <a:extLst>
              <a:ext uri="{FF2B5EF4-FFF2-40B4-BE49-F238E27FC236}">
                <a16:creationId xmlns:a16="http://schemas.microsoft.com/office/drawing/2014/main" id="{EE28FB7B-9845-4A83-B194-B40E672D4436}"/>
              </a:ext>
            </a:extLst>
          </p:cNvPr>
          <p:cNvSpPr/>
          <p:nvPr userDrawn="1"/>
        </p:nvSpPr>
        <p:spPr>
          <a:xfrm>
            <a:off x="5557174" y="36832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7" name="Cube 69">
            <a:extLst>
              <a:ext uri="{FF2B5EF4-FFF2-40B4-BE49-F238E27FC236}">
                <a16:creationId xmlns:a16="http://schemas.microsoft.com/office/drawing/2014/main" id="{8B8D8B0A-431F-4D05-9112-B8DA86531506}"/>
              </a:ext>
            </a:extLst>
          </p:cNvPr>
          <p:cNvSpPr/>
          <p:nvPr userDrawn="1"/>
        </p:nvSpPr>
        <p:spPr>
          <a:xfrm>
            <a:off x="4809241" y="443083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8" name="Cube 70">
            <a:extLst>
              <a:ext uri="{FF2B5EF4-FFF2-40B4-BE49-F238E27FC236}">
                <a16:creationId xmlns:a16="http://schemas.microsoft.com/office/drawing/2014/main" id="{34D891C6-F7C1-4EEE-9E2E-C4FF7CC1BC5B}"/>
              </a:ext>
            </a:extLst>
          </p:cNvPr>
          <p:cNvSpPr/>
          <p:nvPr userDrawn="1"/>
        </p:nvSpPr>
        <p:spPr>
          <a:xfrm>
            <a:off x="4061307" y="517840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9" name="Cube 71">
            <a:extLst>
              <a:ext uri="{FF2B5EF4-FFF2-40B4-BE49-F238E27FC236}">
                <a16:creationId xmlns:a16="http://schemas.microsoft.com/office/drawing/2014/main" id="{1110ABD6-68A1-44D4-8FB9-27201E083C11}"/>
              </a:ext>
            </a:extLst>
          </p:cNvPr>
          <p:cNvSpPr/>
          <p:nvPr userDrawn="1"/>
        </p:nvSpPr>
        <p:spPr>
          <a:xfrm>
            <a:off x="2565440" y="667355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0" name="Cube 72">
            <a:extLst>
              <a:ext uri="{FF2B5EF4-FFF2-40B4-BE49-F238E27FC236}">
                <a16:creationId xmlns:a16="http://schemas.microsoft.com/office/drawing/2014/main" id="{B6C2E9E9-B00B-498A-B19C-9A761EFC9A3B}"/>
              </a:ext>
            </a:extLst>
          </p:cNvPr>
          <p:cNvSpPr/>
          <p:nvPr userDrawn="1"/>
        </p:nvSpPr>
        <p:spPr>
          <a:xfrm>
            <a:off x="1817507" y="74211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1" name="TextBox 73">
            <a:extLst>
              <a:ext uri="{FF2B5EF4-FFF2-40B4-BE49-F238E27FC236}">
                <a16:creationId xmlns:a16="http://schemas.microsoft.com/office/drawing/2014/main" id="{8689196A-A308-4C23-971C-26ACD7E29A86}"/>
              </a:ext>
            </a:extLst>
          </p:cNvPr>
          <p:cNvSpPr txBox="1"/>
          <p:nvPr userDrawn="1"/>
        </p:nvSpPr>
        <p:spPr>
          <a:xfrm>
            <a:off x="4950251" y="2424302"/>
            <a:ext cx="2291498" cy="92333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b-NO" sz="5400" b="0" i="0" u="none" strike="noStrike" kern="1200" cap="none" spc="0" baseline="0" dirty="0">
                <a:solidFill>
                  <a:srgbClr val="FFFFFF"/>
                </a:solidFill>
                <a:uFillTx/>
                <a:latin typeface="Neo Sans Std" pitchFamily="34"/>
              </a:rPr>
              <a:t>BREAK</a:t>
            </a:r>
            <a:endParaRPr lang="en-US" sz="5400" b="0" i="0" u="none" strike="noStrike" kern="1200" cap="none" spc="0" baseline="0" dirty="0">
              <a:solidFill>
                <a:srgbClr val="FFFFFF"/>
              </a:solidFill>
              <a:uFillTx/>
              <a:latin typeface="Neo Sans Std" pitchFamily="34"/>
            </a:endParaRPr>
          </a:p>
        </p:txBody>
      </p:sp>
      <p:sp>
        <p:nvSpPr>
          <p:cNvPr id="142" name="Rectangle: Rounded Corners 75">
            <a:extLst>
              <a:ext uri="{FF2B5EF4-FFF2-40B4-BE49-F238E27FC236}">
                <a16:creationId xmlns:a16="http://schemas.microsoft.com/office/drawing/2014/main" id="{3783368D-5AA7-478D-988F-7ACD16D558C7}"/>
              </a:ext>
            </a:extLst>
          </p:cNvPr>
          <p:cNvSpPr/>
          <p:nvPr userDrawn="1"/>
        </p:nvSpPr>
        <p:spPr>
          <a:xfrm>
            <a:off x="10798135" y="705926"/>
            <a:ext cx="1853562" cy="692475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ACC292"/>
              </a:solidFill>
              <a:highlight>
                <a:srgbClr val="FFFF00"/>
              </a:highlight>
              <a:uFillTx/>
              <a:latin typeface="Calibri"/>
            </a:endParaRPr>
          </a:p>
        </p:txBody>
      </p:sp>
      <p:pic>
        <p:nvPicPr>
          <p:cNvPr id="143" name="Picture 79">
            <a:extLst>
              <a:ext uri="{FF2B5EF4-FFF2-40B4-BE49-F238E27FC236}">
                <a16:creationId xmlns:a16="http://schemas.microsoft.com/office/drawing/2014/main" id="{91D5E3EF-FA38-4B35-B66D-483BD357BC4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03066" y="800273"/>
            <a:ext cx="503780" cy="50378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4" name="Text Placeholder 63">
            <a:extLst>
              <a:ext uri="{FF2B5EF4-FFF2-40B4-BE49-F238E27FC236}">
                <a16:creationId xmlns:a16="http://schemas.microsoft.com/office/drawing/2014/main" id="{9E9BFA60-B105-4F80-AD48-EB0F315DA35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665978" y="3675063"/>
            <a:ext cx="6860044" cy="669562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itchFamily="34"/>
              <a:buNone/>
              <a:tabLst/>
              <a:defRPr sz="2000">
                <a:solidFill>
                  <a:schemeClr val="bg1"/>
                </a:solidFill>
                <a:latin typeface="Neo Sans Std" panose="020B050403050404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itchFamily="34"/>
              <a:buNone/>
              <a:tabLst/>
              <a:defRPr/>
            </a:pPr>
            <a:r>
              <a:rPr lang="nb-NO" dirty="0"/>
              <a:t>Time (e.g. 10:00-10:30)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946718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be 18">
            <a:extLst>
              <a:ext uri="{FF2B5EF4-FFF2-40B4-BE49-F238E27FC236}">
                <a16:creationId xmlns:a16="http://schemas.microsoft.com/office/drawing/2014/main" id="{E1A7A9F5-B87B-4A06-B9E4-C82F9562A01D}"/>
              </a:ext>
            </a:extLst>
          </p:cNvPr>
          <p:cNvSpPr/>
          <p:nvPr/>
        </p:nvSpPr>
        <p:spPr>
          <a:xfrm>
            <a:off x="4445291" y="70418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" name="Cube 19">
            <a:extLst>
              <a:ext uri="{FF2B5EF4-FFF2-40B4-BE49-F238E27FC236}">
                <a16:creationId xmlns:a16="http://schemas.microsoft.com/office/drawing/2014/main" id="{AF0D3C90-4033-49AB-BB4D-4AAA17B067D0}"/>
              </a:ext>
            </a:extLst>
          </p:cNvPr>
          <p:cNvSpPr/>
          <p:nvPr/>
        </p:nvSpPr>
        <p:spPr>
          <a:xfrm>
            <a:off x="3697358" y="778979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2" name="Cube 27">
            <a:extLst>
              <a:ext uri="{FF2B5EF4-FFF2-40B4-BE49-F238E27FC236}">
                <a16:creationId xmlns:a16="http://schemas.microsoft.com/office/drawing/2014/main" id="{5BB7B9DC-B460-4D31-8D5A-B7BDEBA7D590}"/>
              </a:ext>
            </a:extLst>
          </p:cNvPr>
          <p:cNvSpPr/>
          <p:nvPr/>
        </p:nvSpPr>
        <p:spPr>
          <a:xfrm>
            <a:off x="5752508" y="68521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3" name="Cube 28">
            <a:extLst>
              <a:ext uri="{FF2B5EF4-FFF2-40B4-BE49-F238E27FC236}">
                <a16:creationId xmlns:a16="http://schemas.microsoft.com/office/drawing/2014/main" id="{0D1DA6FA-9035-484D-9328-54CC67E51165}"/>
              </a:ext>
            </a:extLst>
          </p:cNvPr>
          <p:cNvSpPr/>
          <p:nvPr/>
        </p:nvSpPr>
        <p:spPr>
          <a:xfrm>
            <a:off x="5004575" y="76000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4" name="Cube 29">
            <a:extLst>
              <a:ext uri="{FF2B5EF4-FFF2-40B4-BE49-F238E27FC236}">
                <a16:creationId xmlns:a16="http://schemas.microsoft.com/office/drawing/2014/main" id="{3C624E56-CCB2-428F-B5AD-A2DBB81EA597}"/>
              </a:ext>
            </a:extLst>
          </p:cNvPr>
          <p:cNvSpPr/>
          <p:nvPr/>
        </p:nvSpPr>
        <p:spPr>
          <a:xfrm>
            <a:off x="4256641" y="834799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5" name="Cube 30">
            <a:extLst>
              <a:ext uri="{FF2B5EF4-FFF2-40B4-BE49-F238E27FC236}">
                <a16:creationId xmlns:a16="http://schemas.microsoft.com/office/drawing/2014/main" id="{D70DE199-2805-4165-BC96-CD82AA437E7E}"/>
              </a:ext>
            </a:extLst>
          </p:cNvPr>
          <p:cNvSpPr/>
          <p:nvPr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6" name="Cube 31">
            <a:extLst>
              <a:ext uri="{FF2B5EF4-FFF2-40B4-BE49-F238E27FC236}">
                <a16:creationId xmlns:a16="http://schemas.microsoft.com/office/drawing/2014/main" id="{BC91C9B9-2ECF-4D95-9AEA-4BB320D0E73B}"/>
              </a:ext>
            </a:extLst>
          </p:cNvPr>
          <p:cNvSpPr/>
          <p:nvPr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35" name="Cube 40">
            <a:extLst>
              <a:ext uri="{FF2B5EF4-FFF2-40B4-BE49-F238E27FC236}">
                <a16:creationId xmlns:a16="http://schemas.microsoft.com/office/drawing/2014/main" id="{1CDCFAFF-31F4-4C44-B979-9FA0350F675C}"/>
              </a:ext>
            </a:extLst>
          </p:cNvPr>
          <p:cNvSpPr/>
          <p:nvPr/>
        </p:nvSpPr>
        <p:spPr>
          <a:xfrm>
            <a:off x="6311783" y="741150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41" name="Cube 46">
            <a:extLst>
              <a:ext uri="{FF2B5EF4-FFF2-40B4-BE49-F238E27FC236}">
                <a16:creationId xmlns:a16="http://schemas.microsoft.com/office/drawing/2014/main" id="{9571668E-87E7-44EE-96CD-CFBAFCBA8761}"/>
              </a:ext>
            </a:extLst>
          </p:cNvPr>
          <p:cNvSpPr/>
          <p:nvPr/>
        </p:nvSpPr>
        <p:spPr>
          <a:xfrm>
            <a:off x="7632350" y="72272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46" name="Cube 51">
            <a:extLst>
              <a:ext uri="{FF2B5EF4-FFF2-40B4-BE49-F238E27FC236}">
                <a16:creationId xmlns:a16="http://schemas.microsoft.com/office/drawing/2014/main" id="{37E505D5-C678-4857-ADED-044EE456D003}"/>
              </a:ext>
            </a:extLst>
          </p:cNvPr>
          <p:cNvSpPr/>
          <p:nvPr/>
        </p:nvSpPr>
        <p:spPr>
          <a:xfrm>
            <a:off x="8963360" y="703826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49" name="Cube 54">
            <a:extLst>
              <a:ext uri="{FF2B5EF4-FFF2-40B4-BE49-F238E27FC236}">
                <a16:creationId xmlns:a16="http://schemas.microsoft.com/office/drawing/2014/main" id="{92372A97-E5DB-4D91-8DB7-1AFBAE51B109}"/>
              </a:ext>
            </a:extLst>
          </p:cNvPr>
          <p:cNvSpPr/>
          <p:nvPr/>
        </p:nvSpPr>
        <p:spPr>
          <a:xfrm>
            <a:off x="10243447" y="685937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51" name="Cube 56">
            <a:extLst>
              <a:ext uri="{FF2B5EF4-FFF2-40B4-BE49-F238E27FC236}">
                <a16:creationId xmlns:a16="http://schemas.microsoft.com/office/drawing/2014/main" id="{FC3D949E-22E7-4609-B1CA-3A3B814149EB}"/>
              </a:ext>
            </a:extLst>
          </p:cNvPr>
          <p:cNvSpPr/>
          <p:nvPr/>
        </p:nvSpPr>
        <p:spPr>
          <a:xfrm>
            <a:off x="12097420" y="724260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59" name="Cube 64">
            <a:extLst>
              <a:ext uri="{FF2B5EF4-FFF2-40B4-BE49-F238E27FC236}">
                <a16:creationId xmlns:a16="http://schemas.microsoft.com/office/drawing/2014/main" id="{7FC8AB0E-E04C-4662-8299-00CB6D5E9339}"/>
              </a:ext>
            </a:extLst>
          </p:cNvPr>
          <p:cNvSpPr/>
          <p:nvPr/>
        </p:nvSpPr>
        <p:spPr>
          <a:xfrm>
            <a:off x="3134736" y="72016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60" name="Cube 65">
            <a:extLst>
              <a:ext uri="{FF2B5EF4-FFF2-40B4-BE49-F238E27FC236}">
                <a16:creationId xmlns:a16="http://schemas.microsoft.com/office/drawing/2014/main" id="{E2FA5DE9-A361-4FBE-BC8A-4D0BCA167000}"/>
              </a:ext>
            </a:extLst>
          </p:cNvPr>
          <p:cNvSpPr/>
          <p:nvPr/>
        </p:nvSpPr>
        <p:spPr>
          <a:xfrm>
            <a:off x="2386803" y="794626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61" name="Cube 66">
            <a:extLst>
              <a:ext uri="{FF2B5EF4-FFF2-40B4-BE49-F238E27FC236}">
                <a16:creationId xmlns:a16="http://schemas.microsoft.com/office/drawing/2014/main" id="{46E8D960-7F57-4461-B2FE-72866435BDB3}"/>
              </a:ext>
            </a:extLst>
          </p:cNvPr>
          <p:cNvSpPr/>
          <p:nvPr/>
        </p:nvSpPr>
        <p:spPr>
          <a:xfrm>
            <a:off x="1638869" y="869086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67" name="Cube 72">
            <a:extLst>
              <a:ext uri="{FF2B5EF4-FFF2-40B4-BE49-F238E27FC236}">
                <a16:creationId xmlns:a16="http://schemas.microsoft.com/office/drawing/2014/main" id="{3D09B62F-6843-466B-B21C-2AE7F743EF3A}"/>
              </a:ext>
            </a:extLst>
          </p:cNvPr>
          <p:cNvSpPr/>
          <p:nvPr/>
        </p:nvSpPr>
        <p:spPr>
          <a:xfrm>
            <a:off x="1817507" y="74211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pic>
        <p:nvPicPr>
          <p:cNvPr id="75" name="Picture 86">
            <a:extLst>
              <a:ext uri="{FF2B5EF4-FFF2-40B4-BE49-F238E27FC236}">
                <a16:creationId xmlns:a16="http://schemas.microsoft.com/office/drawing/2014/main" id="{35942AE4-CAE3-4191-B902-D7614C2954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6" name="Cube 7">
            <a:extLst>
              <a:ext uri="{FF2B5EF4-FFF2-40B4-BE49-F238E27FC236}">
                <a16:creationId xmlns:a16="http://schemas.microsoft.com/office/drawing/2014/main" id="{A5DC3D0F-C82F-48D4-AAFF-A41C3AEFD97F}"/>
              </a:ext>
            </a:extLst>
          </p:cNvPr>
          <p:cNvSpPr/>
          <p:nvPr userDrawn="1"/>
        </p:nvSpPr>
        <p:spPr>
          <a:xfrm>
            <a:off x="11176692" y="31045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7" name="Cube 8">
            <a:extLst>
              <a:ext uri="{FF2B5EF4-FFF2-40B4-BE49-F238E27FC236}">
                <a16:creationId xmlns:a16="http://schemas.microsoft.com/office/drawing/2014/main" id="{C6907008-09D1-4E46-83A5-720B780A9B0D}"/>
              </a:ext>
            </a:extLst>
          </p:cNvPr>
          <p:cNvSpPr/>
          <p:nvPr userDrawn="1"/>
        </p:nvSpPr>
        <p:spPr>
          <a:xfrm>
            <a:off x="10428759" y="105839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8" name="Cube 9">
            <a:extLst>
              <a:ext uri="{FF2B5EF4-FFF2-40B4-BE49-F238E27FC236}">
                <a16:creationId xmlns:a16="http://schemas.microsoft.com/office/drawing/2014/main" id="{E5D7C6F7-50AF-47FA-AB96-796E5551E195}"/>
              </a:ext>
            </a:extLst>
          </p:cNvPr>
          <p:cNvSpPr/>
          <p:nvPr userDrawn="1"/>
        </p:nvSpPr>
        <p:spPr>
          <a:xfrm>
            <a:off x="9680825" y="18063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79" name="Cube 10">
            <a:extLst>
              <a:ext uri="{FF2B5EF4-FFF2-40B4-BE49-F238E27FC236}">
                <a16:creationId xmlns:a16="http://schemas.microsoft.com/office/drawing/2014/main" id="{CF65F75A-86CE-474E-A3BA-52EE29F1D073}"/>
              </a:ext>
            </a:extLst>
          </p:cNvPr>
          <p:cNvSpPr/>
          <p:nvPr userDrawn="1"/>
        </p:nvSpPr>
        <p:spPr>
          <a:xfrm>
            <a:off x="8184958" y="330219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0" name="Cube 11">
            <a:extLst>
              <a:ext uri="{FF2B5EF4-FFF2-40B4-BE49-F238E27FC236}">
                <a16:creationId xmlns:a16="http://schemas.microsoft.com/office/drawing/2014/main" id="{702EEB15-9DCB-4B67-9D60-62AA09F8298A}"/>
              </a:ext>
            </a:extLst>
          </p:cNvPr>
          <p:cNvSpPr/>
          <p:nvPr userDrawn="1"/>
        </p:nvSpPr>
        <p:spPr>
          <a:xfrm>
            <a:off x="7437025" y="40501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1" name="Cube 12">
            <a:extLst>
              <a:ext uri="{FF2B5EF4-FFF2-40B4-BE49-F238E27FC236}">
                <a16:creationId xmlns:a16="http://schemas.microsoft.com/office/drawing/2014/main" id="{4E3A133B-0ED9-4FD8-9521-0B93BC5F8D48}"/>
              </a:ext>
            </a:extLst>
          </p:cNvPr>
          <p:cNvSpPr/>
          <p:nvPr userDrawn="1"/>
        </p:nvSpPr>
        <p:spPr>
          <a:xfrm>
            <a:off x="6689092" y="479805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2" name="Cube 13">
            <a:extLst>
              <a:ext uri="{FF2B5EF4-FFF2-40B4-BE49-F238E27FC236}">
                <a16:creationId xmlns:a16="http://schemas.microsoft.com/office/drawing/2014/main" id="{AB3845D4-106A-47D9-95B7-A2BC0859D746}"/>
              </a:ext>
            </a:extLst>
          </p:cNvPr>
          <p:cNvSpPr/>
          <p:nvPr userDrawn="1"/>
        </p:nvSpPr>
        <p:spPr>
          <a:xfrm>
            <a:off x="5941158" y="554599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3" name="Cube 14">
            <a:extLst>
              <a:ext uri="{FF2B5EF4-FFF2-40B4-BE49-F238E27FC236}">
                <a16:creationId xmlns:a16="http://schemas.microsoft.com/office/drawing/2014/main" id="{CF954441-591E-49FD-949F-A76E7CCD0FB3}"/>
              </a:ext>
            </a:extLst>
          </p:cNvPr>
          <p:cNvSpPr/>
          <p:nvPr userDrawn="1"/>
        </p:nvSpPr>
        <p:spPr>
          <a:xfrm>
            <a:off x="5193225" y="62939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4" name="Cube 15">
            <a:extLst>
              <a:ext uri="{FF2B5EF4-FFF2-40B4-BE49-F238E27FC236}">
                <a16:creationId xmlns:a16="http://schemas.microsoft.com/office/drawing/2014/main" id="{F6E8BC92-092E-4AB0-8270-85BC18DB567F}"/>
              </a:ext>
            </a:extLst>
          </p:cNvPr>
          <p:cNvSpPr/>
          <p:nvPr userDrawn="1"/>
        </p:nvSpPr>
        <p:spPr>
          <a:xfrm>
            <a:off x="4445291" y="70418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5" name="Cube 16">
            <a:extLst>
              <a:ext uri="{FF2B5EF4-FFF2-40B4-BE49-F238E27FC236}">
                <a16:creationId xmlns:a16="http://schemas.microsoft.com/office/drawing/2014/main" id="{35DD8B3A-5ACD-49D4-BC39-9D2F7F88E8B7}"/>
              </a:ext>
            </a:extLst>
          </p:cNvPr>
          <p:cNvSpPr/>
          <p:nvPr userDrawn="1"/>
        </p:nvSpPr>
        <p:spPr>
          <a:xfrm>
            <a:off x="3697358" y="778979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6" name="Cube 17">
            <a:extLst>
              <a:ext uri="{FF2B5EF4-FFF2-40B4-BE49-F238E27FC236}">
                <a16:creationId xmlns:a16="http://schemas.microsoft.com/office/drawing/2014/main" id="{6CE338F3-B3DB-4A35-B108-280A978C962B}"/>
              </a:ext>
            </a:extLst>
          </p:cNvPr>
          <p:cNvSpPr/>
          <p:nvPr userDrawn="1"/>
        </p:nvSpPr>
        <p:spPr>
          <a:xfrm>
            <a:off x="10988043" y="16165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7" name="Cube 18">
            <a:extLst>
              <a:ext uri="{FF2B5EF4-FFF2-40B4-BE49-F238E27FC236}">
                <a16:creationId xmlns:a16="http://schemas.microsoft.com/office/drawing/2014/main" id="{90C40DD5-7246-4E53-8DDB-E2EE8CD498ED}"/>
              </a:ext>
            </a:extLst>
          </p:cNvPr>
          <p:cNvSpPr/>
          <p:nvPr userDrawn="1"/>
        </p:nvSpPr>
        <p:spPr>
          <a:xfrm>
            <a:off x="10240109" y="23645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8" name="Cube 19">
            <a:extLst>
              <a:ext uri="{FF2B5EF4-FFF2-40B4-BE49-F238E27FC236}">
                <a16:creationId xmlns:a16="http://schemas.microsoft.com/office/drawing/2014/main" id="{03600DFF-838D-4F90-BD2C-7E4EAB1157A8}"/>
              </a:ext>
            </a:extLst>
          </p:cNvPr>
          <p:cNvSpPr/>
          <p:nvPr userDrawn="1"/>
        </p:nvSpPr>
        <p:spPr>
          <a:xfrm>
            <a:off x="9492176" y="31124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9" name="Cube 20">
            <a:extLst>
              <a:ext uri="{FF2B5EF4-FFF2-40B4-BE49-F238E27FC236}">
                <a16:creationId xmlns:a16="http://schemas.microsoft.com/office/drawing/2014/main" id="{78F79CED-C54C-41D1-B83E-EC4DE20F166F}"/>
              </a:ext>
            </a:extLst>
          </p:cNvPr>
          <p:cNvSpPr/>
          <p:nvPr userDrawn="1"/>
        </p:nvSpPr>
        <p:spPr>
          <a:xfrm>
            <a:off x="8744242" y="38603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0" name="Cube 21">
            <a:extLst>
              <a:ext uri="{FF2B5EF4-FFF2-40B4-BE49-F238E27FC236}">
                <a16:creationId xmlns:a16="http://schemas.microsoft.com/office/drawing/2014/main" id="{17C105EC-4FE3-4903-B66B-F31ACC0836B7}"/>
              </a:ext>
            </a:extLst>
          </p:cNvPr>
          <p:cNvSpPr/>
          <p:nvPr userDrawn="1"/>
        </p:nvSpPr>
        <p:spPr>
          <a:xfrm>
            <a:off x="7996309" y="46083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1" name="Cube 22">
            <a:extLst>
              <a:ext uri="{FF2B5EF4-FFF2-40B4-BE49-F238E27FC236}">
                <a16:creationId xmlns:a16="http://schemas.microsoft.com/office/drawing/2014/main" id="{8ACB4D93-0CEE-47E1-80A1-FF02DA9EA225}"/>
              </a:ext>
            </a:extLst>
          </p:cNvPr>
          <p:cNvSpPr/>
          <p:nvPr userDrawn="1"/>
        </p:nvSpPr>
        <p:spPr>
          <a:xfrm>
            <a:off x="7248375" y="53562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2" name="Cube 23">
            <a:extLst>
              <a:ext uri="{FF2B5EF4-FFF2-40B4-BE49-F238E27FC236}">
                <a16:creationId xmlns:a16="http://schemas.microsoft.com/office/drawing/2014/main" id="{CBCF404E-B49D-45A5-B474-1EA47AE47492}"/>
              </a:ext>
            </a:extLst>
          </p:cNvPr>
          <p:cNvSpPr/>
          <p:nvPr userDrawn="1"/>
        </p:nvSpPr>
        <p:spPr>
          <a:xfrm>
            <a:off x="6500442" y="610419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3" name="Cube 24">
            <a:extLst>
              <a:ext uri="{FF2B5EF4-FFF2-40B4-BE49-F238E27FC236}">
                <a16:creationId xmlns:a16="http://schemas.microsoft.com/office/drawing/2014/main" id="{FF1D5909-A44F-4887-A40A-8BA40B637FB3}"/>
              </a:ext>
            </a:extLst>
          </p:cNvPr>
          <p:cNvSpPr/>
          <p:nvPr userDrawn="1"/>
        </p:nvSpPr>
        <p:spPr>
          <a:xfrm>
            <a:off x="5752508" y="68521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4" name="Cube 25">
            <a:extLst>
              <a:ext uri="{FF2B5EF4-FFF2-40B4-BE49-F238E27FC236}">
                <a16:creationId xmlns:a16="http://schemas.microsoft.com/office/drawing/2014/main" id="{862FE41A-9370-4FB1-BC07-80B48DFFEAA7}"/>
              </a:ext>
            </a:extLst>
          </p:cNvPr>
          <p:cNvSpPr/>
          <p:nvPr userDrawn="1"/>
        </p:nvSpPr>
        <p:spPr>
          <a:xfrm>
            <a:off x="5004575" y="76000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5" name="Cube 26">
            <a:extLst>
              <a:ext uri="{FF2B5EF4-FFF2-40B4-BE49-F238E27FC236}">
                <a16:creationId xmlns:a16="http://schemas.microsoft.com/office/drawing/2014/main" id="{57A21DEB-61F5-4086-86CD-137FCBE73775}"/>
              </a:ext>
            </a:extLst>
          </p:cNvPr>
          <p:cNvSpPr/>
          <p:nvPr userDrawn="1"/>
        </p:nvSpPr>
        <p:spPr>
          <a:xfrm>
            <a:off x="4256641" y="834799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6" name="Cube 27">
            <a:extLst>
              <a:ext uri="{FF2B5EF4-FFF2-40B4-BE49-F238E27FC236}">
                <a16:creationId xmlns:a16="http://schemas.microsoft.com/office/drawing/2014/main" id="{65F5D143-CFC2-478B-8FA4-6AAA4F244AB2}"/>
              </a:ext>
            </a:extLst>
          </p:cNvPr>
          <p:cNvSpPr/>
          <p:nvPr userDrawn="1"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7" name="Cube 28">
            <a:extLst>
              <a:ext uri="{FF2B5EF4-FFF2-40B4-BE49-F238E27FC236}">
                <a16:creationId xmlns:a16="http://schemas.microsoft.com/office/drawing/2014/main" id="{295E7F89-0CF4-4FC2-837F-678548F91502}"/>
              </a:ext>
            </a:extLst>
          </p:cNvPr>
          <p:cNvSpPr/>
          <p:nvPr userDrawn="1"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8" name="Cube 29">
            <a:extLst>
              <a:ext uri="{FF2B5EF4-FFF2-40B4-BE49-F238E27FC236}">
                <a16:creationId xmlns:a16="http://schemas.microsoft.com/office/drawing/2014/main" id="{928CABFF-1A28-4ECB-928D-8702633D50AE}"/>
              </a:ext>
            </a:extLst>
          </p:cNvPr>
          <p:cNvSpPr/>
          <p:nvPr userDrawn="1"/>
        </p:nvSpPr>
        <p:spPr>
          <a:xfrm>
            <a:off x="11735976" y="86866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99" name="Cube 30">
            <a:extLst>
              <a:ext uri="{FF2B5EF4-FFF2-40B4-BE49-F238E27FC236}">
                <a16:creationId xmlns:a16="http://schemas.microsoft.com/office/drawing/2014/main" id="{D9D5B209-B9F8-4ACA-A112-CC9D7875F4AF}"/>
              </a:ext>
            </a:extLst>
          </p:cNvPr>
          <p:cNvSpPr/>
          <p:nvPr userDrawn="1"/>
        </p:nvSpPr>
        <p:spPr>
          <a:xfrm>
            <a:off x="11547317" y="218100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0" name="Cube 31">
            <a:extLst>
              <a:ext uri="{FF2B5EF4-FFF2-40B4-BE49-F238E27FC236}">
                <a16:creationId xmlns:a16="http://schemas.microsoft.com/office/drawing/2014/main" id="{558B59C7-C7AB-418A-86E5-55B3DF494A34}"/>
              </a:ext>
            </a:extLst>
          </p:cNvPr>
          <p:cNvSpPr/>
          <p:nvPr userDrawn="1"/>
        </p:nvSpPr>
        <p:spPr>
          <a:xfrm>
            <a:off x="10799393" y="292821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1" name="Cube 32">
            <a:extLst>
              <a:ext uri="{FF2B5EF4-FFF2-40B4-BE49-F238E27FC236}">
                <a16:creationId xmlns:a16="http://schemas.microsoft.com/office/drawing/2014/main" id="{2F39D49E-A6F5-4DFE-B432-32AE50D54F4F}"/>
              </a:ext>
            </a:extLst>
          </p:cNvPr>
          <p:cNvSpPr/>
          <p:nvPr userDrawn="1"/>
        </p:nvSpPr>
        <p:spPr>
          <a:xfrm>
            <a:off x="10051450" y="36754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2" name="Cube 33">
            <a:extLst>
              <a:ext uri="{FF2B5EF4-FFF2-40B4-BE49-F238E27FC236}">
                <a16:creationId xmlns:a16="http://schemas.microsoft.com/office/drawing/2014/main" id="{3700A2B7-38E7-4A3C-9D67-FEF366C1DB69}"/>
              </a:ext>
            </a:extLst>
          </p:cNvPr>
          <p:cNvSpPr/>
          <p:nvPr userDrawn="1"/>
        </p:nvSpPr>
        <p:spPr>
          <a:xfrm>
            <a:off x="9303517" y="442265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3" name="Cube 34">
            <a:extLst>
              <a:ext uri="{FF2B5EF4-FFF2-40B4-BE49-F238E27FC236}">
                <a16:creationId xmlns:a16="http://schemas.microsoft.com/office/drawing/2014/main" id="{90A017C1-DA25-4CE6-BBAC-FC6C5C7D6284}"/>
              </a:ext>
            </a:extLst>
          </p:cNvPr>
          <p:cNvSpPr/>
          <p:nvPr userDrawn="1"/>
        </p:nvSpPr>
        <p:spPr>
          <a:xfrm>
            <a:off x="8555583" y="51698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4" name="Cube 35">
            <a:extLst>
              <a:ext uri="{FF2B5EF4-FFF2-40B4-BE49-F238E27FC236}">
                <a16:creationId xmlns:a16="http://schemas.microsoft.com/office/drawing/2014/main" id="{63A2D839-A985-4955-90CD-4D18DFCB06CA}"/>
              </a:ext>
            </a:extLst>
          </p:cNvPr>
          <p:cNvSpPr/>
          <p:nvPr userDrawn="1"/>
        </p:nvSpPr>
        <p:spPr>
          <a:xfrm>
            <a:off x="7807650" y="591708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5" name="Cube 36">
            <a:extLst>
              <a:ext uri="{FF2B5EF4-FFF2-40B4-BE49-F238E27FC236}">
                <a16:creationId xmlns:a16="http://schemas.microsoft.com/office/drawing/2014/main" id="{3B3816B9-6486-4ACC-A207-B8F8B31AD2B4}"/>
              </a:ext>
            </a:extLst>
          </p:cNvPr>
          <p:cNvSpPr/>
          <p:nvPr userDrawn="1"/>
        </p:nvSpPr>
        <p:spPr>
          <a:xfrm>
            <a:off x="7059716" y="666429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6" name="Cube 37">
            <a:extLst>
              <a:ext uri="{FF2B5EF4-FFF2-40B4-BE49-F238E27FC236}">
                <a16:creationId xmlns:a16="http://schemas.microsoft.com/office/drawing/2014/main" id="{C41BD9AB-FD31-48B5-B388-0CAAD52BA914}"/>
              </a:ext>
            </a:extLst>
          </p:cNvPr>
          <p:cNvSpPr/>
          <p:nvPr userDrawn="1"/>
        </p:nvSpPr>
        <p:spPr>
          <a:xfrm>
            <a:off x="6311783" y="741150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7" name="Cube 38">
            <a:extLst>
              <a:ext uri="{FF2B5EF4-FFF2-40B4-BE49-F238E27FC236}">
                <a16:creationId xmlns:a16="http://schemas.microsoft.com/office/drawing/2014/main" id="{11F84554-8A9C-44F8-9D78-BB3B42E9A7F3}"/>
              </a:ext>
            </a:extLst>
          </p:cNvPr>
          <p:cNvSpPr/>
          <p:nvPr userDrawn="1"/>
        </p:nvSpPr>
        <p:spPr>
          <a:xfrm>
            <a:off x="11358667" y="349960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8" name="Cube 39">
            <a:extLst>
              <a:ext uri="{FF2B5EF4-FFF2-40B4-BE49-F238E27FC236}">
                <a16:creationId xmlns:a16="http://schemas.microsoft.com/office/drawing/2014/main" id="{33B61F27-81D5-4BF9-9DB0-2C2F867F5842}"/>
              </a:ext>
            </a:extLst>
          </p:cNvPr>
          <p:cNvSpPr/>
          <p:nvPr userDrawn="1"/>
        </p:nvSpPr>
        <p:spPr>
          <a:xfrm>
            <a:off x="10610734" y="423840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09" name="Cube 40">
            <a:extLst>
              <a:ext uri="{FF2B5EF4-FFF2-40B4-BE49-F238E27FC236}">
                <a16:creationId xmlns:a16="http://schemas.microsoft.com/office/drawing/2014/main" id="{F3138978-52C9-4125-95BB-BBA917DFFA1F}"/>
              </a:ext>
            </a:extLst>
          </p:cNvPr>
          <p:cNvSpPr/>
          <p:nvPr userDrawn="1"/>
        </p:nvSpPr>
        <p:spPr>
          <a:xfrm>
            <a:off x="9866138" y="498561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0" name="Cube 41">
            <a:extLst>
              <a:ext uri="{FF2B5EF4-FFF2-40B4-BE49-F238E27FC236}">
                <a16:creationId xmlns:a16="http://schemas.microsoft.com/office/drawing/2014/main" id="{5D5E79DE-2E48-4266-B90E-D2F86106FB1A}"/>
              </a:ext>
            </a:extLst>
          </p:cNvPr>
          <p:cNvSpPr/>
          <p:nvPr userDrawn="1"/>
        </p:nvSpPr>
        <p:spPr>
          <a:xfrm>
            <a:off x="9121542" y="57328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1" name="Cube 42">
            <a:extLst>
              <a:ext uri="{FF2B5EF4-FFF2-40B4-BE49-F238E27FC236}">
                <a16:creationId xmlns:a16="http://schemas.microsoft.com/office/drawing/2014/main" id="{3FDDA47F-A598-4A7F-BE9A-F4D769457E24}"/>
              </a:ext>
            </a:extLst>
          </p:cNvPr>
          <p:cNvSpPr/>
          <p:nvPr userDrawn="1"/>
        </p:nvSpPr>
        <p:spPr>
          <a:xfrm>
            <a:off x="8376946" y="648005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2" name="Cube 43">
            <a:extLst>
              <a:ext uri="{FF2B5EF4-FFF2-40B4-BE49-F238E27FC236}">
                <a16:creationId xmlns:a16="http://schemas.microsoft.com/office/drawing/2014/main" id="{B4FB8A23-B39F-457C-9F45-7732D100CF82}"/>
              </a:ext>
            </a:extLst>
          </p:cNvPr>
          <p:cNvSpPr/>
          <p:nvPr userDrawn="1"/>
        </p:nvSpPr>
        <p:spPr>
          <a:xfrm>
            <a:off x="7632350" y="72272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3" name="Cube 44">
            <a:extLst>
              <a:ext uri="{FF2B5EF4-FFF2-40B4-BE49-F238E27FC236}">
                <a16:creationId xmlns:a16="http://schemas.microsoft.com/office/drawing/2014/main" id="{32C3FFC2-84B0-42D2-A0AE-81A14258F944}"/>
              </a:ext>
            </a:extLst>
          </p:cNvPr>
          <p:cNvSpPr/>
          <p:nvPr userDrawn="1"/>
        </p:nvSpPr>
        <p:spPr>
          <a:xfrm>
            <a:off x="11173355" y="479661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4" name="Cube 45">
            <a:extLst>
              <a:ext uri="{FF2B5EF4-FFF2-40B4-BE49-F238E27FC236}">
                <a16:creationId xmlns:a16="http://schemas.microsoft.com/office/drawing/2014/main" id="{5B2F2E97-8E92-4805-8A74-69644B2C6B51}"/>
              </a:ext>
            </a:extLst>
          </p:cNvPr>
          <p:cNvSpPr/>
          <p:nvPr userDrawn="1"/>
        </p:nvSpPr>
        <p:spPr>
          <a:xfrm>
            <a:off x="11917951" y="405780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5" name="Cube 46">
            <a:extLst>
              <a:ext uri="{FF2B5EF4-FFF2-40B4-BE49-F238E27FC236}">
                <a16:creationId xmlns:a16="http://schemas.microsoft.com/office/drawing/2014/main" id="{E48098E2-4E29-402F-83D2-934DBB5857F9}"/>
              </a:ext>
            </a:extLst>
          </p:cNvPr>
          <p:cNvSpPr/>
          <p:nvPr userDrawn="1"/>
        </p:nvSpPr>
        <p:spPr>
          <a:xfrm>
            <a:off x="10436687" y="554383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6" name="Cube 47">
            <a:extLst>
              <a:ext uri="{FF2B5EF4-FFF2-40B4-BE49-F238E27FC236}">
                <a16:creationId xmlns:a16="http://schemas.microsoft.com/office/drawing/2014/main" id="{994C978E-5E53-4C03-9B54-FE3E6D0EC064}"/>
              </a:ext>
            </a:extLst>
          </p:cNvPr>
          <p:cNvSpPr/>
          <p:nvPr userDrawn="1"/>
        </p:nvSpPr>
        <p:spPr>
          <a:xfrm>
            <a:off x="9700028" y="629104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7" name="Cube 48">
            <a:extLst>
              <a:ext uri="{FF2B5EF4-FFF2-40B4-BE49-F238E27FC236}">
                <a16:creationId xmlns:a16="http://schemas.microsoft.com/office/drawing/2014/main" id="{8FAB70DC-E7CA-4805-B1E0-FC2901ACC216}"/>
              </a:ext>
            </a:extLst>
          </p:cNvPr>
          <p:cNvSpPr/>
          <p:nvPr userDrawn="1"/>
        </p:nvSpPr>
        <p:spPr>
          <a:xfrm>
            <a:off x="8963360" y="703826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8" name="Cube 49">
            <a:extLst>
              <a:ext uri="{FF2B5EF4-FFF2-40B4-BE49-F238E27FC236}">
                <a16:creationId xmlns:a16="http://schemas.microsoft.com/office/drawing/2014/main" id="{79309E06-85F3-4197-9986-A9AE708627EC}"/>
              </a:ext>
            </a:extLst>
          </p:cNvPr>
          <p:cNvSpPr/>
          <p:nvPr userDrawn="1"/>
        </p:nvSpPr>
        <p:spPr>
          <a:xfrm>
            <a:off x="11732638" y="536350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19" name="Cube 50">
            <a:extLst>
              <a:ext uri="{FF2B5EF4-FFF2-40B4-BE49-F238E27FC236}">
                <a16:creationId xmlns:a16="http://schemas.microsoft.com/office/drawing/2014/main" id="{A275F7EF-2843-4435-95E3-1CA2745C3F84}"/>
              </a:ext>
            </a:extLst>
          </p:cNvPr>
          <p:cNvSpPr/>
          <p:nvPr userDrawn="1"/>
        </p:nvSpPr>
        <p:spPr>
          <a:xfrm>
            <a:off x="10988043" y="611143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0" name="Cube 51">
            <a:extLst>
              <a:ext uri="{FF2B5EF4-FFF2-40B4-BE49-F238E27FC236}">
                <a16:creationId xmlns:a16="http://schemas.microsoft.com/office/drawing/2014/main" id="{627AEC3E-CC9F-4758-8ACC-DEA008A705E5}"/>
              </a:ext>
            </a:extLst>
          </p:cNvPr>
          <p:cNvSpPr/>
          <p:nvPr userDrawn="1"/>
        </p:nvSpPr>
        <p:spPr>
          <a:xfrm>
            <a:off x="10243447" y="685937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1" name="Cube 52">
            <a:extLst>
              <a:ext uri="{FF2B5EF4-FFF2-40B4-BE49-F238E27FC236}">
                <a16:creationId xmlns:a16="http://schemas.microsoft.com/office/drawing/2014/main" id="{1AE44F46-0907-4122-B839-E21B06E8C697}"/>
              </a:ext>
            </a:extLst>
          </p:cNvPr>
          <p:cNvSpPr/>
          <p:nvPr userDrawn="1"/>
        </p:nvSpPr>
        <p:spPr>
          <a:xfrm>
            <a:off x="11542727" y="667702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2" name="Cube 53">
            <a:extLst>
              <a:ext uri="{FF2B5EF4-FFF2-40B4-BE49-F238E27FC236}">
                <a16:creationId xmlns:a16="http://schemas.microsoft.com/office/drawing/2014/main" id="{8B15E46E-F263-4723-8698-413B432906A5}"/>
              </a:ext>
            </a:extLst>
          </p:cNvPr>
          <p:cNvSpPr/>
          <p:nvPr userDrawn="1"/>
        </p:nvSpPr>
        <p:spPr>
          <a:xfrm>
            <a:off x="12097420" y="724260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3" name="Cube 54">
            <a:extLst>
              <a:ext uri="{FF2B5EF4-FFF2-40B4-BE49-F238E27FC236}">
                <a16:creationId xmlns:a16="http://schemas.microsoft.com/office/drawing/2014/main" id="{8912B35B-B25A-4FE8-84A7-DFAE609D6734}"/>
              </a:ext>
            </a:extLst>
          </p:cNvPr>
          <p:cNvSpPr/>
          <p:nvPr userDrawn="1"/>
        </p:nvSpPr>
        <p:spPr>
          <a:xfrm>
            <a:off x="12277731" y="593460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4" name="Cube 55">
            <a:extLst>
              <a:ext uri="{FF2B5EF4-FFF2-40B4-BE49-F238E27FC236}">
                <a16:creationId xmlns:a16="http://schemas.microsoft.com/office/drawing/2014/main" id="{C4CD87C9-6FB5-4B21-98E8-39EB6D34404D}"/>
              </a:ext>
            </a:extLst>
          </p:cNvPr>
          <p:cNvSpPr/>
          <p:nvPr userDrawn="1"/>
        </p:nvSpPr>
        <p:spPr>
          <a:xfrm>
            <a:off x="9866138" y="50017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7" name="Cube 58">
            <a:extLst>
              <a:ext uri="{FF2B5EF4-FFF2-40B4-BE49-F238E27FC236}">
                <a16:creationId xmlns:a16="http://schemas.microsoft.com/office/drawing/2014/main" id="{A322AD07-5A83-479C-BAC3-584EAC03911D}"/>
              </a:ext>
            </a:extLst>
          </p:cNvPr>
          <p:cNvSpPr/>
          <p:nvPr userDrawn="1"/>
        </p:nvSpPr>
        <p:spPr>
          <a:xfrm>
            <a:off x="5378537" y="496782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8" name="Cube 59">
            <a:extLst>
              <a:ext uri="{FF2B5EF4-FFF2-40B4-BE49-F238E27FC236}">
                <a16:creationId xmlns:a16="http://schemas.microsoft.com/office/drawing/2014/main" id="{4B9E6DE5-AB7A-44E1-A160-41EBD91F6BAE}"/>
              </a:ext>
            </a:extLst>
          </p:cNvPr>
          <p:cNvSpPr/>
          <p:nvPr userDrawn="1"/>
        </p:nvSpPr>
        <p:spPr>
          <a:xfrm>
            <a:off x="4630603" y="57124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29" name="Cube 60">
            <a:extLst>
              <a:ext uri="{FF2B5EF4-FFF2-40B4-BE49-F238E27FC236}">
                <a16:creationId xmlns:a16="http://schemas.microsoft.com/office/drawing/2014/main" id="{4B5A43E8-1530-498E-9DCF-F1490AB263D7}"/>
              </a:ext>
            </a:extLst>
          </p:cNvPr>
          <p:cNvSpPr/>
          <p:nvPr userDrawn="1"/>
        </p:nvSpPr>
        <p:spPr>
          <a:xfrm>
            <a:off x="3882670" y="645704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0" name="Cube 61">
            <a:extLst>
              <a:ext uri="{FF2B5EF4-FFF2-40B4-BE49-F238E27FC236}">
                <a16:creationId xmlns:a16="http://schemas.microsoft.com/office/drawing/2014/main" id="{CD6E296C-D664-4C8E-AB57-08F22DA2B1B4}"/>
              </a:ext>
            </a:extLst>
          </p:cNvPr>
          <p:cNvSpPr/>
          <p:nvPr userDrawn="1"/>
        </p:nvSpPr>
        <p:spPr>
          <a:xfrm>
            <a:off x="3134736" y="72016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1" name="Cube 62">
            <a:extLst>
              <a:ext uri="{FF2B5EF4-FFF2-40B4-BE49-F238E27FC236}">
                <a16:creationId xmlns:a16="http://schemas.microsoft.com/office/drawing/2014/main" id="{EF1EB410-704D-4AB6-80C5-A45B9D0A36ED}"/>
              </a:ext>
            </a:extLst>
          </p:cNvPr>
          <p:cNvSpPr/>
          <p:nvPr userDrawn="1"/>
        </p:nvSpPr>
        <p:spPr>
          <a:xfrm>
            <a:off x="2386803" y="794626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2" name="Cube 63">
            <a:extLst>
              <a:ext uri="{FF2B5EF4-FFF2-40B4-BE49-F238E27FC236}">
                <a16:creationId xmlns:a16="http://schemas.microsoft.com/office/drawing/2014/main" id="{E03A2664-5C48-47CE-891D-7600CC212EEC}"/>
              </a:ext>
            </a:extLst>
          </p:cNvPr>
          <p:cNvSpPr/>
          <p:nvPr userDrawn="1"/>
        </p:nvSpPr>
        <p:spPr>
          <a:xfrm>
            <a:off x="1638869" y="869086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3" name="Cube 64">
            <a:extLst>
              <a:ext uri="{FF2B5EF4-FFF2-40B4-BE49-F238E27FC236}">
                <a16:creationId xmlns:a16="http://schemas.microsoft.com/office/drawing/2014/main" id="{BAC5252D-8CFB-4D13-82B8-08690B6D3CD7}"/>
              </a:ext>
            </a:extLst>
          </p:cNvPr>
          <p:cNvSpPr/>
          <p:nvPr userDrawn="1"/>
        </p:nvSpPr>
        <p:spPr>
          <a:xfrm>
            <a:off x="10610734" y="-24561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6" name="Cube 67">
            <a:extLst>
              <a:ext uri="{FF2B5EF4-FFF2-40B4-BE49-F238E27FC236}">
                <a16:creationId xmlns:a16="http://schemas.microsoft.com/office/drawing/2014/main" id="{D9796489-A821-4CAD-A98B-EB5DD0FB46FC}"/>
              </a:ext>
            </a:extLst>
          </p:cNvPr>
          <p:cNvSpPr/>
          <p:nvPr userDrawn="1"/>
        </p:nvSpPr>
        <p:spPr>
          <a:xfrm>
            <a:off x="4061307" y="517840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7" name="Cube 68">
            <a:extLst>
              <a:ext uri="{FF2B5EF4-FFF2-40B4-BE49-F238E27FC236}">
                <a16:creationId xmlns:a16="http://schemas.microsoft.com/office/drawing/2014/main" id="{400087C9-D442-4EA5-A083-F4B202C84FE8}"/>
              </a:ext>
            </a:extLst>
          </p:cNvPr>
          <p:cNvSpPr/>
          <p:nvPr userDrawn="1"/>
        </p:nvSpPr>
        <p:spPr>
          <a:xfrm>
            <a:off x="2565440" y="667355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8" name="Cube 69">
            <a:extLst>
              <a:ext uri="{FF2B5EF4-FFF2-40B4-BE49-F238E27FC236}">
                <a16:creationId xmlns:a16="http://schemas.microsoft.com/office/drawing/2014/main" id="{6ECEC294-813D-4886-94B7-58D9B6A6032C}"/>
              </a:ext>
            </a:extLst>
          </p:cNvPr>
          <p:cNvSpPr/>
          <p:nvPr userDrawn="1"/>
        </p:nvSpPr>
        <p:spPr>
          <a:xfrm>
            <a:off x="1817507" y="742112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grpSp>
        <p:nvGrpSpPr>
          <p:cNvPr id="140" name="Group 1">
            <a:extLst>
              <a:ext uri="{FF2B5EF4-FFF2-40B4-BE49-F238E27FC236}">
                <a16:creationId xmlns:a16="http://schemas.microsoft.com/office/drawing/2014/main" id="{F7EB8285-E467-41B1-9D88-F0B8B8E60D0B}"/>
              </a:ext>
            </a:extLst>
          </p:cNvPr>
          <p:cNvGrpSpPr/>
          <p:nvPr userDrawn="1"/>
        </p:nvGrpSpPr>
        <p:grpSpPr>
          <a:xfrm>
            <a:off x="4951871" y="2657913"/>
            <a:ext cx="2288258" cy="1542172"/>
            <a:chOff x="4951871" y="2657913"/>
            <a:chExt cx="2288258" cy="1542172"/>
          </a:xfrm>
        </p:grpSpPr>
        <p:pic>
          <p:nvPicPr>
            <p:cNvPr id="141" name="Picture 93">
              <a:extLst>
                <a:ext uri="{FF2B5EF4-FFF2-40B4-BE49-F238E27FC236}">
                  <a16:creationId xmlns:a16="http://schemas.microsoft.com/office/drawing/2014/main" id="{B265D17B-A62A-4D29-ADB3-F02D10EDC80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91174" y="2657913"/>
              <a:ext cx="1009653" cy="1009653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142" name="Title 1">
              <a:extLst>
                <a:ext uri="{FF2B5EF4-FFF2-40B4-BE49-F238E27FC236}">
                  <a16:creationId xmlns:a16="http://schemas.microsoft.com/office/drawing/2014/main" id="{37F7D994-8117-4FC1-82DA-D8C2D3A18126}"/>
                </a:ext>
              </a:extLst>
            </p:cNvPr>
            <p:cNvSpPr txBox="1"/>
            <p:nvPr/>
          </p:nvSpPr>
          <p:spPr>
            <a:xfrm>
              <a:off x="4951871" y="3816083"/>
              <a:ext cx="2288258" cy="384002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nb-NO" sz="2400" b="0" i="0" u="none" strike="noStrike" kern="1200" cap="none" spc="0" baseline="0" dirty="0" err="1">
                  <a:solidFill>
                    <a:srgbClr val="FFFFFF"/>
                  </a:solidFill>
                  <a:uFillTx/>
                  <a:latin typeface="Neo Sans Std" pitchFamily="34"/>
                  <a:cs typeface="Arial" pitchFamily="34"/>
                </a:rPr>
                <a:t>Let’s</a:t>
              </a:r>
              <a:r>
                <a:rPr lang="nb-NO" sz="2400" b="0" i="0" u="none" strike="noStrike" kern="1200" cap="none" spc="0" baseline="0" dirty="0">
                  <a:solidFill>
                    <a:srgbClr val="FFFFFF"/>
                  </a:solidFill>
                  <a:uFillTx/>
                  <a:latin typeface="Neo Sans Std" pitchFamily="34"/>
                  <a:cs typeface="Arial" pitchFamily="34"/>
                </a:rPr>
                <a:t> </a:t>
              </a:r>
              <a:r>
                <a:rPr lang="nb-NO" sz="2400" b="0" i="0" u="none" strike="noStrike" kern="1200" cap="none" spc="0" baseline="0" dirty="0" err="1">
                  <a:solidFill>
                    <a:srgbClr val="FFFFFF"/>
                  </a:solidFill>
                  <a:uFillTx/>
                  <a:latin typeface="Neo Sans Std" pitchFamily="34"/>
                  <a:cs typeface="Arial" pitchFamily="34"/>
                </a:rPr>
                <a:t>go</a:t>
              </a:r>
              <a:r>
                <a:rPr lang="nb-NO" sz="2400" b="0" i="0" u="none" strike="noStrike" kern="1200" cap="none" spc="0" baseline="0" dirty="0">
                  <a:solidFill>
                    <a:srgbClr val="FFFFFF"/>
                  </a:solidFill>
                  <a:uFillTx/>
                  <a:latin typeface="Neo Sans Std" pitchFamily="34"/>
                  <a:cs typeface="Arial" pitchFamily="34"/>
                </a:rPr>
                <a:t> </a:t>
              </a:r>
              <a:r>
                <a:rPr lang="nb-NO" sz="2400" b="0" i="0" u="none" strike="noStrike" kern="1200" cap="none" spc="0" baseline="0" dirty="0" err="1">
                  <a:solidFill>
                    <a:srgbClr val="FFFFFF"/>
                  </a:solidFill>
                  <a:uFillTx/>
                  <a:latin typeface="Neo Sans Std" pitchFamily="34"/>
                  <a:cs typeface="Arial" pitchFamily="34"/>
                </a:rPr>
                <a:t>further</a:t>
              </a:r>
              <a:endParaRPr lang="en-US" sz="2400" b="0" i="0" u="none" strike="noStrike" kern="1200" cap="none" spc="0" baseline="0" dirty="0">
                <a:solidFill>
                  <a:srgbClr val="FFFFFF"/>
                </a:solidFill>
                <a:uFillTx/>
                <a:latin typeface="Neo Sans Std" pitchFamily="34"/>
                <a:cs typeface="Arial" pitchFamily="3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1147460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Process 6">
            <a:extLst>
              <a:ext uri="{FF2B5EF4-FFF2-40B4-BE49-F238E27FC236}">
                <a16:creationId xmlns:a16="http://schemas.microsoft.com/office/drawing/2014/main" id="{1CC53CD2-7299-43E2-B262-DF0D4FC10A92}"/>
              </a:ext>
            </a:extLst>
          </p:cNvPr>
          <p:cNvSpPr/>
          <p:nvPr userDrawn="1"/>
        </p:nvSpPr>
        <p:spPr>
          <a:xfrm>
            <a:off x="23106" y="17638"/>
            <a:ext cx="12168890" cy="6845280"/>
          </a:xfrm>
          <a:custGeom>
            <a:avLst/>
            <a:gdLst>
              <a:gd name="f0" fmla="val w"/>
              <a:gd name="f1" fmla="val h"/>
              <a:gd name="f2" fmla="val 0"/>
              <a:gd name="f3" fmla="val 1"/>
              <a:gd name="f4" fmla="*/ f0 1 1"/>
              <a:gd name="f5" fmla="*/ f1 1 1"/>
              <a:gd name="f6" fmla="val f2"/>
              <a:gd name="f7" fmla="val f3"/>
              <a:gd name="f8" fmla="+- f7 0 f6"/>
              <a:gd name="f9" fmla="val f8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1" h="1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  <a:effectLst>
            <a:outerShdw dist="50804" dir="5400000" algn="tl">
              <a:srgbClr val="FFFFFF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ACC292"/>
              </a:solidFill>
              <a:highlight>
                <a:srgbClr val="FFFF00"/>
              </a:highlight>
              <a:uFillTx/>
              <a:latin typeface="Calibri"/>
            </a:endParaRPr>
          </a:p>
        </p:txBody>
      </p:sp>
      <p:sp>
        <p:nvSpPr>
          <p:cNvPr id="23" name="Cube 29">
            <a:extLst>
              <a:ext uri="{FF2B5EF4-FFF2-40B4-BE49-F238E27FC236}">
                <a16:creationId xmlns:a16="http://schemas.microsoft.com/office/drawing/2014/main" id="{96A68E84-469E-49B3-B043-BEBCBBD81B6C}"/>
              </a:ext>
            </a:extLst>
          </p:cNvPr>
          <p:cNvSpPr/>
          <p:nvPr userDrawn="1"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4" name="Cube 30">
            <a:extLst>
              <a:ext uri="{FF2B5EF4-FFF2-40B4-BE49-F238E27FC236}">
                <a16:creationId xmlns:a16="http://schemas.microsoft.com/office/drawing/2014/main" id="{575E794D-4BDF-43E1-B9D6-E847C8E66F6C}"/>
              </a:ext>
            </a:extLst>
          </p:cNvPr>
          <p:cNvSpPr/>
          <p:nvPr userDrawn="1"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6" name="Cube 94">
            <a:extLst>
              <a:ext uri="{FF2B5EF4-FFF2-40B4-BE49-F238E27FC236}">
                <a16:creationId xmlns:a16="http://schemas.microsoft.com/office/drawing/2014/main" id="{F45682E3-B3FD-4982-99E8-B83E12D703A2}"/>
              </a:ext>
            </a:extLst>
          </p:cNvPr>
          <p:cNvSpPr/>
          <p:nvPr userDrawn="1"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7" name="Cube 95">
            <a:extLst>
              <a:ext uri="{FF2B5EF4-FFF2-40B4-BE49-F238E27FC236}">
                <a16:creationId xmlns:a16="http://schemas.microsoft.com/office/drawing/2014/main" id="{A5C7509A-F2EA-4A69-BB09-4815C43363B3}"/>
              </a:ext>
            </a:extLst>
          </p:cNvPr>
          <p:cNvSpPr/>
          <p:nvPr userDrawn="1"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pic>
        <p:nvPicPr>
          <p:cNvPr id="131" name="Rounded Rectangle 153">
            <a:extLst>
              <a:ext uri="{FF2B5EF4-FFF2-40B4-BE49-F238E27FC236}">
                <a16:creationId xmlns:a16="http://schemas.microsoft.com/office/drawing/2014/main" id="{879EB2B2-A0A2-4C4C-8D45-91FC95F51A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501" b="73983"/>
          <a:stretch>
            <a:fillRect/>
          </a:stretch>
        </p:blipFill>
        <p:spPr>
          <a:xfrm>
            <a:off x="-11236" y="6569337"/>
            <a:ext cx="12214472" cy="34815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5" name="Cube 5">
            <a:extLst>
              <a:ext uri="{FF2B5EF4-FFF2-40B4-BE49-F238E27FC236}">
                <a16:creationId xmlns:a16="http://schemas.microsoft.com/office/drawing/2014/main" id="{CEAC4889-DB25-4A96-BE82-EF3C9A9BCA22}"/>
              </a:ext>
            </a:extLst>
          </p:cNvPr>
          <p:cNvSpPr/>
          <p:nvPr userDrawn="1"/>
        </p:nvSpPr>
        <p:spPr>
          <a:xfrm>
            <a:off x="10581162" y="121078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6" name="Cube 6">
            <a:extLst>
              <a:ext uri="{FF2B5EF4-FFF2-40B4-BE49-F238E27FC236}">
                <a16:creationId xmlns:a16="http://schemas.microsoft.com/office/drawing/2014/main" id="{2FDA4BB5-2B12-4AA0-9BD3-42D3C765953E}"/>
              </a:ext>
            </a:extLst>
          </p:cNvPr>
          <p:cNvSpPr/>
          <p:nvPr userDrawn="1"/>
        </p:nvSpPr>
        <p:spPr>
          <a:xfrm>
            <a:off x="10454380" y="261275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8" name="Cube 8">
            <a:extLst>
              <a:ext uri="{FF2B5EF4-FFF2-40B4-BE49-F238E27FC236}">
                <a16:creationId xmlns:a16="http://schemas.microsoft.com/office/drawing/2014/main" id="{EE7FC4A6-C2B2-4370-872D-AA7A62D112D4}"/>
              </a:ext>
            </a:extLst>
          </p:cNvPr>
          <p:cNvSpPr/>
          <p:nvPr userDrawn="1"/>
        </p:nvSpPr>
        <p:spPr>
          <a:xfrm>
            <a:off x="6344162" y="781062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9" name="Cube 9">
            <a:extLst>
              <a:ext uri="{FF2B5EF4-FFF2-40B4-BE49-F238E27FC236}">
                <a16:creationId xmlns:a16="http://schemas.microsoft.com/office/drawing/2014/main" id="{F5B9DEFB-579A-4089-8EDC-7FC9EB482926}"/>
              </a:ext>
            </a:extLst>
          </p:cNvPr>
          <p:cNvSpPr/>
          <p:nvPr userDrawn="1"/>
        </p:nvSpPr>
        <p:spPr>
          <a:xfrm>
            <a:off x="7664729" y="762637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0" name="Cube 10">
            <a:extLst>
              <a:ext uri="{FF2B5EF4-FFF2-40B4-BE49-F238E27FC236}">
                <a16:creationId xmlns:a16="http://schemas.microsoft.com/office/drawing/2014/main" id="{AAC73D02-53CC-4D46-BF3A-46E7E20DD1B9}"/>
              </a:ext>
            </a:extLst>
          </p:cNvPr>
          <p:cNvSpPr/>
          <p:nvPr userDrawn="1"/>
        </p:nvSpPr>
        <p:spPr>
          <a:xfrm>
            <a:off x="3167115" y="760076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1" name="Cube 11">
            <a:extLst>
              <a:ext uri="{FF2B5EF4-FFF2-40B4-BE49-F238E27FC236}">
                <a16:creationId xmlns:a16="http://schemas.microsoft.com/office/drawing/2014/main" id="{C9B77141-822C-4648-91FE-61DD02046409}"/>
              </a:ext>
            </a:extLst>
          </p:cNvPr>
          <p:cNvSpPr/>
          <p:nvPr userDrawn="1"/>
        </p:nvSpPr>
        <p:spPr>
          <a:xfrm>
            <a:off x="1849886" y="782024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2" name="Cube 12">
            <a:extLst>
              <a:ext uri="{FF2B5EF4-FFF2-40B4-BE49-F238E27FC236}">
                <a16:creationId xmlns:a16="http://schemas.microsoft.com/office/drawing/2014/main" id="{C1A9B365-4137-4ABA-ADF7-5D0FCE2AA9EC}"/>
              </a:ext>
            </a:extLst>
          </p:cNvPr>
          <p:cNvSpPr/>
          <p:nvPr userDrawn="1"/>
        </p:nvSpPr>
        <p:spPr>
          <a:xfrm>
            <a:off x="10404893" y="221410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3" name="Cube 13">
            <a:extLst>
              <a:ext uri="{FF2B5EF4-FFF2-40B4-BE49-F238E27FC236}">
                <a16:creationId xmlns:a16="http://schemas.microsoft.com/office/drawing/2014/main" id="{12A33A81-04AB-4F76-981F-A2E908D78DFF}"/>
              </a:ext>
            </a:extLst>
          </p:cNvPr>
          <p:cNvSpPr/>
          <p:nvPr userDrawn="1"/>
        </p:nvSpPr>
        <p:spPr>
          <a:xfrm>
            <a:off x="5218928" y="782583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4" name="Cube 15">
            <a:extLst>
              <a:ext uri="{FF2B5EF4-FFF2-40B4-BE49-F238E27FC236}">
                <a16:creationId xmlns:a16="http://schemas.microsoft.com/office/drawing/2014/main" id="{13929839-E1B0-425F-8A9D-C4C9DB4EA013}"/>
              </a:ext>
            </a:extLst>
          </p:cNvPr>
          <p:cNvSpPr/>
          <p:nvPr userDrawn="1"/>
        </p:nvSpPr>
        <p:spPr>
          <a:xfrm>
            <a:off x="6526145" y="763727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5" name="Cube 16">
            <a:extLst>
              <a:ext uri="{FF2B5EF4-FFF2-40B4-BE49-F238E27FC236}">
                <a16:creationId xmlns:a16="http://schemas.microsoft.com/office/drawing/2014/main" id="{C6E0CA08-4386-4528-AAFA-8DB6796D77DF}"/>
              </a:ext>
            </a:extLst>
          </p:cNvPr>
          <p:cNvSpPr/>
          <p:nvPr userDrawn="1"/>
        </p:nvSpPr>
        <p:spPr>
          <a:xfrm>
            <a:off x="7846713" y="745303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6" name="Cube 17">
            <a:extLst>
              <a:ext uri="{FF2B5EF4-FFF2-40B4-BE49-F238E27FC236}">
                <a16:creationId xmlns:a16="http://schemas.microsoft.com/office/drawing/2014/main" id="{0C745636-0D29-44DE-8BB9-B7E6E6418AAD}"/>
              </a:ext>
            </a:extLst>
          </p:cNvPr>
          <p:cNvSpPr/>
          <p:nvPr userDrawn="1"/>
        </p:nvSpPr>
        <p:spPr>
          <a:xfrm>
            <a:off x="2031860" y="764689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cxnSp>
        <p:nvCxnSpPr>
          <p:cNvPr id="147" name="Straight Connector 21">
            <a:extLst>
              <a:ext uri="{FF2B5EF4-FFF2-40B4-BE49-F238E27FC236}">
                <a16:creationId xmlns:a16="http://schemas.microsoft.com/office/drawing/2014/main" id="{7D689819-490F-4DBC-8D5E-DDEA979E3FAE}"/>
              </a:ext>
            </a:extLst>
          </p:cNvPr>
          <p:cNvCxnSpPr/>
          <p:nvPr userDrawn="1"/>
        </p:nvCxnSpPr>
        <p:spPr>
          <a:xfrm>
            <a:off x="9198205" y="1746824"/>
            <a:ext cx="0" cy="4111371"/>
          </a:xfrm>
          <a:prstGeom prst="straightConnector1">
            <a:avLst/>
          </a:prstGeom>
          <a:noFill/>
          <a:ln w="12701" cap="flat">
            <a:solidFill>
              <a:srgbClr val="FFFFFF"/>
            </a:solidFill>
            <a:prstDash val="solid"/>
            <a:round/>
          </a:ln>
        </p:spPr>
      </p:cxnSp>
      <p:cxnSp>
        <p:nvCxnSpPr>
          <p:cNvPr id="148" name="Straight Connector 23">
            <a:extLst>
              <a:ext uri="{FF2B5EF4-FFF2-40B4-BE49-F238E27FC236}">
                <a16:creationId xmlns:a16="http://schemas.microsoft.com/office/drawing/2014/main" id="{6352C97B-2D2E-4013-A087-D168097020F4}"/>
              </a:ext>
            </a:extLst>
          </p:cNvPr>
          <p:cNvCxnSpPr/>
          <p:nvPr userDrawn="1"/>
        </p:nvCxnSpPr>
        <p:spPr>
          <a:xfrm>
            <a:off x="8964366" y="1746824"/>
            <a:ext cx="233839" cy="0"/>
          </a:xfrm>
          <a:prstGeom prst="straightConnector1">
            <a:avLst/>
          </a:prstGeom>
          <a:noFill/>
          <a:ln w="12701" cap="flat">
            <a:solidFill>
              <a:srgbClr val="FFFFFF"/>
            </a:solidFill>
            <a:prstDash val="solid"/>
            <a:round/>
          </a:ln>
        </p:spPr>
      </p:cxnSp>
      <p:sp>
        <p:nvSpPr>
          <p:cNvPr id="149" name="Cube 56">
            <a:extLst>
              <a:ext uri="{FF2B5EF4-FFF2-40B4-BE49-F238E27FC236}">
                <a16:creationId xmlns:a16="http://schemas.microsoft.com/office/drawing/2014/main" id="{2EA86F3B-1388-46EB-9FF7-2B3D3403F56F}"/>
              </a:ext>
            </a:extLst>
          </p:cNvPr>
          <p:cNvSpPr/>
          <p:nvPr userDrawn="1"/>
        </p:nvSpPr>
        <p:spPr>
          <a:xfrm>
            <a:off x="11358667" y="13711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0" name="Cube 62">
            <a:extLst>
              <a:ext uri="{FF2B5EF4-FFF2-40B4-BE49-F238E27FC236}">
                <a16:creationId xmlns:a16="http://schemas.microsoft.com/office/drawing/2014/main" id="{B03A51CE-61B7-4FAD-9A1A-57A7642BB3DE}"/>
              </a:ext>
            </a:extLst>
          </p:cNvPr>
          <p:cNvSpPr/>
          <p:nvPr userDrawn="1"/>
        </p:nvSpPr>
        <p:spPr>
          <a:xfrm>
            <a:off x="4627266" y="686851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1" name="Cube 63">
            <a:extLst>
              <a:ext uri="{FF2B5EF4-FFF2-40B4-BE49-F238E27FC236}">
                <a16:creationId xmlns:a16="http://schemas.microsoft.com/office/drawing/2014/main" id="{944D57BF-C2E2-4228-A068-3C3FAD13784F}"/>
              </a:ext>
            </a:extLst>
          </p:cNvPr>
          <p:cNvSpPr/>
          <p:nvPr userDrawn="1"/>
        </p:nvSpPr>
        <p:spPr>
          <a:xfrm>
            <a:off x="3879332" y="761644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2" name="Cube 64">
            <a:extLst>
              <a:ext uri="{FF2B5EF4-FFF2-40B4-BE49-F238E27FC236}">
                <a16:creationId xmlns:a16="http://schemas.microsoft.com/office/drawing/2014/main" id="{7582609F-CDF1-4B3A-8988-1A8CF4735B38}"/>
              </a:ext>
            </a:extLst>
          </p:cNvPr>
          <p:cNvSpPr/>
          <p:nvPr userDrawn="1"/>
        </p:nvSpPr>
        <p:spPr>
          <a:xfrm>
            <a:off x="11170017" y="144326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3" name="Cube 69">
            <a:extLst>
              <a:ext uri="{FF2B5EF4-FFF2-40B4-BE49-F238E27FC236}">
                <a16:creationId xmlns:a16="http://schemas.microsoft.com/office/drawing/2014/main" id="{6BD68074-0354-4EA1-800C-412E786CE54A}"/>
              </a:ext>
            </a:extLst>
          </p:cNvPr>
          <p:cNvSpPr/>
          <p:nvPr userDrawn="1"/>
        </p:nvSpPr>
        <p:spPr>
          <a:xfrm>
            <a:off x="6687016" y="593922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4" name="Cube 71">
            <a:extLst>
              <a:ext uri="{FF2B5EF4-FFF2-40B4-BE49-F238E27FC236}">
                <a16:creationId xmlns:a16="http://schemas.microsoft.com/office/drawing/2014/main" id="{1F489437-ED21-42D3-9E8C-B5B550E55C53}"/>
              </a:ext>
            </a:extLst>
          </p:cNvPr>
          <p:cNvSpPr/>
          <p:nvPr userDrawn="1"/>
        </p:nvSpPr>
        <p:spPr>
          <a:xfrm>
            <a:off x="5942410" y="667889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5" name="Cube 72">
            <a:extLst>
              <a:ext uri="{FF2B5EF4-FFF2-40B4-BE49-F238E27FC236}">
                <a16:creationId xmlns:a16="http://schemas.microsoft.com/office/drawing/2014/main" id="{6C217676-55E8-41E0-A31E-F13D39D06620}"/>
              </a:ext>
            </a:extLst>
          </p:cNvPr>
          <p:cNvSpPr/>
          <p:nvPr userDrawn="1"/>
        </p:nvSpPr>
        <p:spPr>
          <a:xfrm>
            <a:off x="5186549" y="74267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6" name="Cube 73">
            <a:extLst>
              <a:ext uri="{FF2B5EF4-FFF2-40B4-BE49-F238E27FC236}">
                <a16:creationId xmlns:a16="http://schemas.microsoft.com/office/drawing/2014/main" id="{6E5873E6-C63B-4752-99BE-04770FBAAB71}"/>
              </a:ext>
            </a:extLst>
          </p:cNvPr>
          <p:cNvSpPr/>
          <p:nvPr userDrawn="1"/>
        </p:nvSpPr>
        <p:spPr>
          <a:xfrm>
            <a:off x="4438616" y="81746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7" name="Cube 74">
            <a:extLst>
              <a:ext uri="{FF2B5EF4-FFF2-40B4-BE49-F238E27FC236}">
                <a16:creationId xmlns:a16="http://schemas.microsoft.com/office/drawing/2014/main" id="{A182244E-7765-41E4-BBDE-5A11BE60C697}"/>
              </a:ext>
            </a:extLst>
          </p:cNvPr>
          <p:cNvSpPr/>
          <p:nvPr userDrawn="1"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8" name="Cube 76">
            <a:extLst>
              <a:ext uri="{FF2B5EF4-FFF2-40B4-BE49-F238E27FC236}">
                <a16:creationId xmlns:a16="http://schemas.microsoft.com/office/drawing/2014/main" id="{5CED97E9-7A58-44F1-A77D-4298154F5A89}"/>
              </a:ext>
            </a:extLst>
          </p:cNvPr>
          <p:cNvSpPr/>
          <p:nvPr userDrawn="1"/>
        </p:nvSpPr>
        <p:spPr>
          <a:xfrm>
            <a:off x="11917951" y="6953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9" name="Cube 77">
            <a:extLst>
              <a:ext uri="{FF2B5EF4-FFF2-40B4-BE49-F238E27FC236}">
                <a16:creationId xmlns:a16="http://schemas.microsoft.com/office/drawing/2014/main" id="{21C65489-675D-488D-8B13-E4CB41A53A86}"/>
              </a:ext>
            </a:extLst>
          </p:cNvPr>
          <p:cNvSpPr/>
          <p:nvPr userDrawn="1"/>
        </p:nvSpPr>
        <p:spPr>
          <a:xfrm>
            <a:off x="11729301" y="200766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0" name="Cube 78">
            <a:extLst>
              <a:ext uri="{FF2B5EF4-FFF2-40B4-BE49-F238E27FC236}">
                <a16:creationId xmlns:a16="http://schemas.microsoft.com/office/drawing/2014/main" id="{4A681EB2-405B-4E6E-BDEF-3DF66FAF3C3F}"/>
              </a:ext>
            </a:extLst>
          </p:cNvPr>
          <p:cNvSpPr/>
          <p:nvPr userDrawn="1"/>
        </p:nvSpPr>
        <p:spPr>
          <a:xfrm>
            <a:off x="10981367" y="275488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1" name="Cube 79">
            <a:extLst>
              <a:ext uri="{FF2B5EF4-FFF2-40B4-BE49-F238E27FC236}">
                <a16:creationId xmlns:a16="http://schemas.microsoft.com/office/drawing/2014/main" id="{5618B9F5-0F11-450F-B8AE-8E8E83527DC8}"/>
              </a:ext>
            </a:extLst>
          </p:cNvPr>
          <p:cNvSpPr/>
          <p:nvPr userDrawn="1"/>
        </p:nvSpPr>
        <p:spPr>
          <a:xfrm>
            <a:off x="10233434" y="350209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2" name="Cube 80">
            <a:extLst>
              <a:ext uri="{FF2B5EF4-FFF2-40B4-BE49-F238E27FC236}">
                <a16:creationId xmlns:a16="http://schemas.microsoft.com/office/drawing/2014/main" id="{867D3927-BC3B-4E91-BFEE-28051E7591B6}"/>
              </a:ext>
            </a:extLst>
          </p:cNvPr>
          <p:cNvSpPr/>
          <p:nvPr userDrawn="1"/>
        </p:nvSpPr>
        <p:spPr>
          <a:xfrm>
            <a:off x="9485500" y="424931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3" name="Cube 81">
            <a:extLst>
              <a:ext uri="{FF2B5EF4-FFF2-40B4-BE49-F238E27FC236}">
                <a16:creationId xmlns:a16="http://schemas.microsoft.com/office/drawing/2014/main" id="{DB09893B-B2A6-41C2-887D-FF853D104F33}"/>
              </a:ext>
            </a:extLst>
          </p:cNvPr>
          <p:cNvSpPr/>
          <p:nvPr userDrawn="1"/>
        </p:nvSpPr>
        <p:spPr>
          <a:xfrm>
            <a:off x="8737567" y="49965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4" name="Cube 82">
            <a:extLst>
              <a:ext uri="{FF2B5EF4-FFF2-40B4-BE49-F238E27FC236}">
                <a16:creationId xmlns:a16="http://schemas.microsoft.com/office/drawing/2014/main" id="{E8087006-3BF2-4789-B5EC-08A3428C7652}"/>
              </a:ext>
            </a:extLst>
          </p:cNvPr>
          <p:cNvSpPr/>
          <p:nvPr userDrawn="1"/>
        </p:nvSpPr>
        <p:spPr>
          <a:xfrm>
            <a:off x="7989634" y="57437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5" name="Cube 83">
            <a:extLst>
              <a:ext uri="{FF2B5EF4-FFF2-40B4-BE49-F238E27FC236}">
                <a16:creationId xmlns:a16="http://schemas.microsoft.com/office/drawing/2014/main" id="{94F3771F-506B-4CFB-B856-C2D087D5C812}"/>
              </a:ext>
            </a:extLst>
          </p:cNvPr>
          <p:cNvSpPr/>
          <p:nvPr userDrawn="1"/>
        </p:nvSpPr>
        <p:spPr>
          <a:xfrm>
            <a:off x="7241700" y="649095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6" name="Cube 84">
            <a:extLst>
              <a:ext uri="{FF2B5EF4-FFF2-40B4-BE49-F238E27FC236}">
                <a16:creationId xmlns:a16="http://schemas.microsoft.com/office/drawing/2014/main" id="{4960A128-338D-4973-B294-1BEB24878F73}"/>
              </a:ext>
            </a:extLst>
          </p:cNvPr>
          <p:cNvSpPr/>
          <p:nvPr userDrawn="1"/>
        </p:nvSpPr>
        <p:spPr>
          <a:xfrm>
            <a:off x="6493767" y="723817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7" name="Cube 85">
            <a:extLst>
              <a:ext uri="{FF2B5EF4-FFF2-40B4-BE49-F238E27FC236}">
                <a16:creationId xmlns:a16="http://schemas.microsoft.com/office/drawing/2014/main" id="{A7ED738F-EE5C-4B0B-9968-624FE19E0CF1}"/>
              </a:ext>
            </a:extLst>
          </p:cNvPr>
          <p:cNvSpPr/>
          <p:nvPr userDrawn="1"/>
        </p:nvSpPr>
        <p:spPr>
          <a:xfrm>
            <a:off x="11540651" y="33262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8" name="Cube 86">
            <a:extLst>
              <a:ext uri="{FF2B5EF4-FFF2-40B4-BE49-F238E27FC236}">
                <a16:creationId xmlns:a16="http://schemas.microsoft.com/office/drawing/2014/main" id="{61261402-44EE-4FC2-993C-BBABE5FFE6BA}"/>
              </a:ext>
            </a:extLst>
          </p:cNvPr>
          <p:cNvSpPr/>
          <p:nvPr userDrawn="1"/>
        </p:nvSpPr>
        <p:spPr>
          <a:xfrm>
            <a:off x="10792708" y="406507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9" name="Cube 87">
            <a:extLst>
              <a:ext uri="{FF2B5EF4-FFF2-40B4-BE49-F238E27FC236}">
                <a16:creationId xmlns:a16="http://schemas.microsoft.com/office/drawing/2014/main" id="{EBE4F8DF-1C80-40E1-82BD-2734675E1B92}"/>
              </a:ext>
            </a:extLst>
          </p:cNvPr>
          <p:cNvSpPr/>
          <p:nvPr userDrawn="1"/>
        </p:nvSpPr>
        <p:spPr>
          <a:xfrm>
            <a:off x="10048122" y="481228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0" name="Cube 88">
            <a:extLst>
              <a:ext uri="{FF2B5EF4-FFF2-40B4-BE49-F238E27FC236}">
                <a16:creationId xmlns:a16="http://schemas.microsoft.com/office/drawing/2014/main" id="{AE7C5F11-7381-4782-BEB4-3C4D9FF9F65C}"/>
              </a:ext>
            </a:extLst>
          </p:cNvPr>
          <p:cNvSpPr/>
          <p:nvPr userDrawn="1"/>
        </p:nvSpPr>
        <p:spPr>
          <a:xfrm>
            <a:off x="9303526" y="555949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1" name="Cube 89">
            <a:extLst>
              <a:ext uri="{FF2B5EF4-FFF2-40B4-BE49-F238E27FC236}">
                <a16:creationId xmlns:a16="http://schemas.microsoft.com/office/drawing/2014/main" id="{231B69E0-5CEC-484B-875A-A47F9E07A94D}"/>
              </a:ext>
            </a:extLst>
          </p:cNvPr>
          <p:cNvSpPr/>
          <p:nvPr userDrawn="1"/>
        </p:nvSpPr>
        <p:spPr>
          <a:xfrm>
            <a:off x="8558930" y="630671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2" name="Cube 90">
            <a:extLst>
              <a:ext uri="{FF2B5EF4-FFF2-40B4-BE49-F238E27FC236}">
                <a16:creationId xmlns:a16="http://schemas.microsoft.com/office/drawing/2014/main" id="{579A95FC-23FB-489F-98BB-CB1512370602}"/>
              </a:ext>
            </a:extLst>
          </p:cNvPr>
          <p:cNvSpPr/>
          <p:nvPr userDrawn="1"/>
        </p:nvSpPr>
        <p:spPr>
          <a:xfrm>
            <a:off x="7814334" y="70539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3" name="Cube 91">
            <a:extLst>
              <a:ext uri="{FF2B5EF4-FFF2-40B4-BE49-F238E27FC236}">
                <a16:creationId xmlns:a16="http://schemas.microsoft.com/office/drawing/2014/main" id="{BB814FA2-CE8C-45E5-A913-B642FF68B328}"/>
              </a:ext>
            </a:extLst>
          </p:cNvPr>
          <p:cNvSpPr/>
          <p:nvPr userDrawn="1"/>
        </p:nvSpPr>
        <p:spPr>
          <a:xfrm>
            <a:off x="11355330" y="462327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4" name="Cube 92">
            <a:extLst>
              <a:ext uri="{FF2B5EF4-FFF2-40B4-BE49-F238E27FC236}">
                <a16:creationId xmlns:a16="http://schemas.microsoft.com/office/drawing/2014/main" id="{13DA6A7B-495C-474C-A4B4-5C1E1646D435}"/>
              </a:ext>
            </a:extLst>
          </p:cNvPr>
          <p:cNvSpPr/>
          <p:nvPr userDrawn="1"/>
        </p:nvSpPr>
        <p:spPr>
          <a:xfrm>
            <a:off x="12099926" y="388447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5" name="Cube 93">
            <a:extLst>
              <a:ext uri="{FF2B5EF4-FFF2-40B4-BE49-F238E27FC236}">
                <a16:creationId xmlns:a16="http://schemas.microsoft.com/office/drawing/2014/main" id="{AB8C4D57-B662-4B5E-A488-02BB59A0E298}"/>
              </a:ext>
            </a:extLst>
          </p:cNvPr>
          <p:cNvSpPr/>
          <p:nvPr userDrawn="1"/>
        </p:nvSpPr>
        <p:spPr>
          <a:xfrm>
            <a:off x="10618671" y="537049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6" name="Cube 94">
            <a:extLst>
              <a:ext uri="{FF2B5EF4-FFF2-40B4-BE49-F238E27FC236}">
                <a16:creationId xmlns:a16="http://schemas.microsoft.com/office/drawing/2014/main" id="{064D4B7B-7766-4D82-AEB7-8FE543669CFC}"/>
              </a:ext>
            </a:extLst>
          </p:cNvPr>
          <p:cNvSpPr/>
          <p:nvPr userDrawn="1"/>
        </p:nvSpPr>
        <p:spPr>
          <a:xfrm>
            <a:off x="9882003" y="611771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7" name="Cube 95">
            <a:extLst>
              <a:ext uri="{FF2B5EF4-FFF2-40B4-BE49-F238E27FC236}">
                <a16:creationId xmlns:a16="http://schemas.microsoft.com/office/drawing/2014/main" id="{7BF39A9D-278F-4290-8056-F6666557A2D6}"/>
              </a:ext>
            </a:extLst>
          </p:cNvPr>
          <p:cNvSpPr/>
          <p:nvPr userDrawn="1"/>
        </p:nvSpPr>
        <p:spPr>
          <a:xfrm>
            <a:off x="9145335" y="686492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8" name="Cube 96">
            <a:extLst>
              <a:ext uri="{FF2B5EF4-FFF2-40B4-BE49-F238E27FC236}">
                <a16:creationId xmlns:a16="http://schemas.microsoft.com/office/drawing/2014/main" id="{E57981B0-0727-45AE-89BD-33D7B50C3C75}"/>
              </a:ext>
            </a:extLst>
          </p:cNvPr>
          <p:cNvSpPr/>
          <p:nvPr userDrawn="1"/>
        </p:nvSpPr>
        <p:spPr>
          <a:xfrm>
            <a:off x="11914613" y="519016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9" name="Cube 97">
            <a:extLst>
              <a:ext uri="{FF2B5EF4-FFF2-40B4-BE49-F238E27FC236}">
                <a16:creationId xmlns:a16="http://schemas.microsoft.com/office/drawing/2014/main" id="{1D76BB20-3600-4164-90DF-D61A0C7BD348}"/>
              </a:ext>
            </a:extLst>
          </p:cNvPr>
          <p:cNvSpPr/>
          <p:nvPr userDrawn="1"/>
        </p:nvSpPr>
        <p:spPr>
          <a:xfrm>
            <a:off x="11170017" y="59380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0" name="Cube 98">
            <a:extLst>
              <a:ext uri="{FF2B5EF4-FFF2-40B4-BE49-F238E27FC236}">
                <a16:creationId xmlns:a16="http://schemas.microsoft.com/office/drawing/2014/main" id="{66F57DFC-6935-4A35-9C4E-046C58783F0A}"/>
              </a:ext>
            </a:extLst>
          </p:cNvPr>
          <p:cNvSpPr/>
          <p:nvPr userDrawn="1"/>
        </p:nvSpPr>
        <p:spPr>
          <a:xfrm>
            <a:off x="10425421" y="66860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1" name="Cube 99">
            <a:extLst>
              <a:ext uri="{FF2B5EF4-FFF2-40B4-BE49-F238E27FC236}">
                <a16:creationId xmlns:a16="http://schemas.microsoft.com/office/drawing/2014/main" id="{9FB28260-1AF6-4A1C-90C5-B7820E6E554F}"/>
              </a:ext>
            </a:extLst>
          </p:cNvPr>
          <p:cNvSpPr/>
          <p:nvPr userDrawn="1"/>
        </p:nvSpPr>
        <p:spPr>
          <a:xfrm>
            <a:off x="11724711" y="650367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2" name="Cube 100">
            <a:extLst>
              <a:ext uri="{FF2B5EF4-FFF2-40B4-BE49-F238E27FC236}">
                <a16:creationId xmlns:a16="http://schemas.microsoft.com/office/drawing/2014/main" id="{8BD6F5E3-68A9-4AC1-8054-43822933D3B0}"/>
              </a:ext>
            </a:extLst>
          </p:cNvPr>
          <p:cNvSpPr/>
          <p:nvPr userDrawn="1"/>
        </p:nvSpPr>
        <p:spPr>
          <a:xfrm>
            <a:off x="12279395" y="70692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3" name="Cube 101">
            <a:extLst>
              <a:ext uri="{FF2B5EF4-FFF2-40B4-BE49-F238E27FC236}">
                <a16:creationId xmlns:a16="http://schemas.microsoft.com/office/drawing/2014/main" id="{EA6796DC-036B-4F9B-8031-FE5DF0DB945B}"/>
              </a:ext>
            </a:extLst>
          </p:cNvPr>
          <p:cNvSpPr/>
          <p:nvPr userDrawn="1"/>
        </p:nvSpPr>
        <p:spPr>
          <a:xfrm>
            <a:off x="12459705" y="576126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4" name="Cube 105">
            <a:extLst>
              <a:ext uri="{FF2B5EF4-FFF2-40B4-BE49-F238E27FC236}">
                <a16:creationId xmlns:a16="http://schemas.microsoft.com/office/drawing/2014/main" id="{2100C710-7745-4EAA-A6A9-420B1F1E9CEE}"/>
              </a:ext>
            </a:extLst>
          </p:cNvPr>
          <p:cNvSpPr/>
          <p:nvPr userDrawn="1"/>
        </p:nvSpPr>
        <p:spPr>
          <a:xfrm>
            <a:off x="3316711" y="702831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5" name="Cube 106">
            <a:extLst>
              <a:ext uri="{FF2B5EF4-FFF2-40B4-BE49-F238E27FC236}">
                <a16:creationId xmlns:a16="http://schemas.microsoft.com/office/drawing/2014/main" id="{01B61533-C736-40CF-812E-A6C525FDFFF9}"/>
              </a:ext>
            </a:extLst>
          </p:cNvPr>
          <p:cNvSpPr/>
          <p:nvPr userDrawn="1"/>
        </p:nvSpPr>
        <p:spPr>
          <a:xfrm>
            <a:off x="2568778" y="777292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6" name="Cube 107">
            <a:extLst>
              <a:ext uri="{FF2B5EF4-FFF2-40B4-BE49-F238E27FC236}">
                <a16:creationId xmlns:a16="http://schemas.microsoft.com/office/drawing/2014/main" id="{9AA2E495-A026-4CF6-9771-1E3149443E2B}"/>
              </a:ext>
            </a:extLst>
          </p:cNvPr>
          <p:cNvSpPr/>
          <p:nvPr userDrawn="1"/>
        </p:nvSpPr>
        <p:spPr>
          <a:xfrm>
            <a:off x="1820844" y="851753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7" name="Cube 109">
            <a:extLst>
              <a:ext uri="{FF2B5EF4-FFF2-40B4-BE49-F238E27FC236}">
                <a16:creationId xmlns:a16="http://schemas.microsoft.com/office/drawing/2014/main" id="{57B44739-31A5-4146-BBB9-05B4E2B1AFC2}"/>
              </a:ext>
            </a:extLst>
          </p:cNvPr>
          <p:cNvSpPr/>
          <p:nvPr userDrawn="1"/>
        </p:nvSpPr>
        <p:spPr>
          <a:xfrm>
            <a:off x="10792708" y="-41895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8" name="Cube 112">
            <a:extLst>
              <a:ext uri="{FF2B5EF4-FFF2-40B4-BE49-F238E27FC236}">
                <a16:creationId xmlns:a16="http://schemas.microsoft.com/office/drawing/2014/main" id="{548C3889-F397-4C11-AC76-FD1B35C36452}"/>
              </a:ext>
            </a:extLst>
          </p:cNvPr>
          <p:cNvSpPr/>
          <p:nvPr userDrawn="1"/>
        </p:nvSpPr>
        <p:spPr>
          <a:xfrm>
            <a:off x="1999481" y="724779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9" name="Cube 116">
            <a:extLst>
              <a:ext uri="{FF2B5EF4-FFF2-40B4-BE49-F238E27FC236}">
                <a16:creationId xmlns:a16="http://schemas.microsoft.com/office/drawing/2014/main" id="{7557427C-819C-44C2-8F6A-870C5F614B8E}"/>
              </a:ext>
            </a:extLst>
          </p:cNvPr>
          <p:cNvSpPr/>
          <p:nvPr userDrawn="1"/>
        </p:nvSpPr>
        <p:spPr>
          <a:xfrm>
            <a:off x="10439613" y="554424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pic>
        <p:nvPicPr>
          <p:cNvPr id="134" name="Picture 139">
            <a:extLst>
              <a:ext uri="{FF2B5EF4-FFF2-40B4-BE49-F238E27FC236}">
                <a16:creationId xmlns:a16="http://schemas.microsoft.com/office/drawing/2014/main" id="{192FAB96-8259-4601-AEDF-1FE068CDDB6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26800" y="384836"/>
            <a:ext cx="374722" cy="37472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5" name="Text Placeholder 3">
            <a:extLst>
              <a:ext uri="{FF2B5EF4-FFF2-40B4-BE49-F238E27FC236}">
                <a16:creationId xmlns:a16="http://schemas.microsoft.com/office/drawing/2014/main" id="{F74AA6B6-0F9F-42E5-906A-06E7C30A471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08708" y="328613"/>
            <a:ext cx="5049506" cy="769937"/>
          </a:xfrm>
        </p:spPr>
        <p:txBody>
          <a:bodyPr>
            <a:normAutofit/>
          </a:bodyPr>
          <a:lstStyle>
            <a:lvl1pPr marL="0" indent="0" algn="ctr">
              <a:buNone/>
              <a:defRPr sz="4400"/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66" name="Text Placeholder 5">
            <a:extLst>
              <a:ext uri="{FF2B5EF4-FFF2-40B4-BE49-F238E27FC236}">
                <a16:creationId xmlns:a16="http://schemas.microsoft.com/office/drawing/2014/main" id="{0B192CED-5012-4276-AD15-3C9A76332C3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2450" y="1193764"/>
            <a:ext cx="10990263" cy="501808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 err="1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190008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Rounded Rectangle 153">
            <a:extLst>
              <a:ext uri="{FF2B5EF4-FFF2-40B4-BE49-F238E27FC236}">
                <a16:creationId xmlns:a16="http://schemas.microsoft.com/office/drawing/2014/main" id="{6E54F781-C983-4D45-80A9-0EC9578D08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-93" t="-157" r="93" b="77795"/>
          <a:stretch/>
        </p:blipFill>
        <p:spPr>
          <a:xfrm>
            <a:off x="-11317" y="-41024"/>
            <a:ext cx="12203317" cy="131714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3" name="Cube 29">
            <a:extLst>
              <a:ext uri="{FF2B5EF4-FFF2-40B4-BE49-F238E27FC236}">
                <a16:creationId xmlns:a16="http://schemas.microsoft.com/office/drawing/2014/main" id="{96A68E84-469E-49B3-B043-BEBCBBD81B6C}"/>
              </a:ext>
            </a:extLst>
          </p:cNvPr>
          <p:cNvSpPr/>
          <p:nvPr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4" name="Cube 30">
            <a:extLst>
              <a:ext uri="{FF2B5EF4-FFF2-40B4-BE49-F238E27FC236}">
                <a16:creationId xmlns:a16="http://schemas.microsoft.com/office/drawing/2014/main" id="{575E794D-4BDF-43E1-B9D6-E847C8E66F6C}"/>
              </a:ext>
            </a:extLst>
          </p:cNvPr>
          <p:cNvSpPr/>
          <p:nvPr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6" name="Cube 94">
            <a:extLst>
              <a:ext uri="{FF2B5EF4-FFF2-40B4-BE49-F238E27FC236}">
                <a16:creationId xmlns:a16="http://schemas.microsoft.com/office/drawing/2014/main" id="{F45682E3-B3FD-4982-99E8-B83E12D703A2}"/>
              </a:ext>
            </a:extLst>
          </p:cNvPr>
          <p:cNvSpPr/>
          <p:nvPr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7" name="Cube 95">
            <a:extLst>
              <a:ext uri="{FF2B5EF4-FFF2-40B4-BE49-F238E27FC236}">
                <a16:creationId xmlns:a16="http://schemas.microsoft.com/office/drawing/2014/main" id="{A5C7509A-F2EA-4A69-BB09-4815C43363B3}"/>
              </a:ext>
            </a:extLst>
          </p:cNvPr>
          <p:cNvSpPr/>
          <p:nvPr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6" name="Cube 6">
            <a:extLst>
              <a:ext uri="{FF2B5EF4-FFF2-40B4-BE49-F238E27FC236}">
                <a16:creationId xmlns:a16="http://schemas.microsoft.com/office/drawing/2014/main" id="{2FDA4BB5-2B12-4AA0-9BD3-42D3C765953E}"/>
              </a:ext>
            </a:extLst>
          </p:cNvPr>
          <p:cNvSpPr/>
          <p:nvPr userDrawn="1"/>
        </p:nvSpPr>
        <p:spPr>
          <a:xfrm>
            <a:off x="10454380" y="261275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8" name="Cube 8">
            <a:extLst>
              <a:ext uri="{FF2B5EF4-FFF2-40B4-BE49-F238E27FC236}">
                <a16:creationId xmlns:a16="http://schemas.microsoft.com/office/drawing/2014/main" id="{EE7FC4A6-C2B2-4370-872D-AA7A62D112D4}"/>
              </a:ext>
            </a:extLst>
          </p:cNvPr>
          <p:cNvSpPr/>
          <p:nvPr userDrawn="1"/>
        </p:nvSpPr>
        <p:spPr>
          <a:xfrm>
            <a:off x="6344162" y="781062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9" name="Cube 9">
            <a:extLst>
              <a:ext uri="{FF2B5EF4-FFF2-40B4-BE49-F238E27FC236}">
                <a16:creationId xmlns:a16="http://schemas.microsoft.com/office/drawing/2014/main" id="{F5B9DEFB-579A-4089-8EDC-7FC9EB482926}"/>
              </a:ext>
            </a:extLst>
          </p:cNvPr>
          <p:cNvSpPr/>
          <p:nvPr userDrawn="1"/>
        </p:nvSpPr>
        <p:spPr>
          <a:xfrm>
            <a:off x="7664729" y="762637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0" name="Cube 10">
            <a:extLst>
              <a:ext uri="{FF2B5EF4-FFF2-40B4-BE49-F238E27FC236}">
                <a16:creationId xmlns:a16="http://schemas.microsoft.com/office/drawing/2014/main" id="{AAC73D02-53CC-4D46-BF3A-46E7E20DD1B9}"/>
              </a:ext>
            </a:extLst>
          </p:cNvPr>
          <p:cNvSpPr/>
          <p:nvPr userDrawn="1"/>
        </p:nvSpPr>
        <p:spPr>
          <a:xfrm>
            <a:off x="3167115" y="760076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1" name="Cube 11">
            <a:extLst>
              <a:ext uri="{FF2B5EF4-FFF2-40B4-BE49-F238E27FC236}">
                <a16:creationId xmlns:a16="http://schemas.microsoft.com/office/drawing/2014/main" id="{C9B77141-822C-4648-91FE-61DD02046409}"/>
              </a:ext>
            </a:extLst>
          </p:cNvPr>
          <p:cNvSpPr/>
          <p:nvPr userDrawn="1"/>
        </p:nvSpPr>
        <p:spPr>
          <a:xfrm>
            <a:off x="1849886" y="782024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2" name="Cube 12">
            <a:extLst>
              <a:ext uri="{FF2B5EF4-FFF2-40B4-BE49-F238E27FC236}">
                <a16:creationId xmlns:a16="http://schemas.microsoft.com/office/drawing/2014/main" id="{C1A9B365-4137-4ABA-ADF7-5D0FCE2AA9EC}"/>
              </a:ext>
            </a:extLst>
          </p:cNvPr>
          <p:cNvSpPr/>
          <p:nvPr userDrawn="1"/>
        </p:nvSpPr>
        <p:spPr>
          <a:xfrm>
            <a:off x="10404893" y="221410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3" name="Cube 13">
            <a:extLst>
              <a:ext uri="{FF2B5EF4-FFF2-40B4-BE49-F238E27FC236}">
                <a16:creationId xmlns:a16="http://schemas.microsoft.com/office/drawing/2014/main" id="{12A33A81-04AB-4F76-981F-A2E908D78DFF}"/>
              </a:ext>
            </a:extLst>
          </p:cNvPr>
          <p:cNvSpPr/>
          <p:nvPr userDrawn="1"/>
        </p:nvSpPr>
        <p:spPr>
          <a:xfrm>
            <a:off x="5218928" y="782583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4" name="Cube 15">
            <a:extLst>
              <a:ext uri="{FF2B5EF4-FFF2-40B4-BE49-F238E27FC236}">
                <a16:creationId xmlns:a16="http://schemas.microsoft.com/office/drawing/2014/main" id="{13929839-E1B0-425F-8A9D-C4C9DB4EA013}"/>
              </a:ext>
            </a:extLst>
          </p:cNvPr>
          <p:cNvSpPr/>
          <p:nvPr userDrawn="1"/>
        </p:nvSpPr>
        <p:spPr>
          <a:xfrm>
            <a:off x="6526145" y="763727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5" name="Cube 16">
            <a:extLst>
              <a:ext uri="{FF2B5EF4-FFF2-40B4-BE49-F238E27FC236}">
                <a16:creationId xmlns:a16="http://schemas.microsoft.com/office/drawing/2014/main" id="{C6E0CA08-4386-4528-AAFA-8DB6796D77DF}"/>
              </a:ext>
            </a:extLst>
          </p:cNvPr>
          <p:cNvSpPr/>
          <p:nvPr userDrawn="1"/>
        </p:nvSpPr>
        <p:spPr>
          <a:xfrm>
            <a:off x="7846713" y="745303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6" name="Cube 17">
            <a:extLst>
              <a:ext uri="{FF2B5EF4-FFF2-40B4-BE49-F238E27FC236}">
                <a16:creationId xmlns:a16="http://schemas.microsoft.com/office/drawing/2014/main" id="{0C745636-0D29-44DE-8BB9-B7E6E6418AAD}"/>
              </a:ext>
            </a:extLst>
          </p:cNvPr>
          <p:cNvSpPr/>
          <p:nvPr userDrawn="1"/>
        </p:nvSpPr>
        <p:spPr>
          <a:xfrm>
            <a:off x="2031860" y="764689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cxnSp>
        <p:nvCxnSpPr>
          <p:cNvPr id="147" name="Straight Connector 21">
            <a:extLst>
              <a:ext uri="{FF2B5EF4-FFF2-40B4-BE49-F238E27FC236}">
                <a16:creationId xmlns:a16="http://schemas.microsoft.com/office/drawing/2014/main" id="{7D689819-490F-4DBC-8D5E-DDEA979E3FAE}"/>
              </a:ext>
            </a:extLst>
          </p:cNvPr>
          <p:cNvCxnSpPr/>
          <p:nvPr userDrawn="1"/>
        </p:nvCxnSpPr>
        <p:spPr>
          <a:xfrm>
            <a:off x="9198205" y="1746824"/>
            <a:ext cx="0" cy="4111371"/>
          </a:xfrm>
          <a:prstGeom prst="straightConnector1">
            <a:avLst/>
          </a:prstGeom>
          <a:noFill/>
          <a:ln w="12701" cap="flat">
            <a:solidFill>
              <a:srgbClr val="FFFFFF"/>
            </a:solidFill>
            <a:prstDash val="solid"/>
            <a:round/>
          </a:ln>
        </p:spPr>
      </p:cxnSp>
      <p:cxnSp>
        <p:nvCxnSpPr>
          <p:cNvPr id="148" name="Straight Connector 23">
            <a:extLst>
              <a:ext uri="{FF2B5EF4-FFF2-40B4-BE49-F238E27FC236}">
                <a16:creationId xmlns:a16="http://schemas.microsoft.com/office/drawing/2014/main" id="{6352C97B-2D2E-4013-A087-D168097020F4}"/>
              </a:ext>
            </a:extLst>
          </p:cNvPr>
          <p:cNvCxnSpPr/>
          <p:nvPr userDrawn="1"/>
        </p:nvCxnSpPr>
        <p:spPr>
          <a:xfrm>
            <a:off x="8964366" y="1746824"/>
            <a:ext cx="233839" cy="0"/>
          </a:xfrm>
          <a:prstGeom prst="straightConnector1">
            <a:avLst/>
          </a:prstGeom>
          <a:noFill/>
          <a:ln w="12701" cap="flat">
            <a:solidFill>
              <a:srgbClr val="FFFFFF"/>
            </a:solidFill>
            <a:prstDash val="solid"/>
            <a:round/>
          </a:ln>
        </p:spPr>
      </p:cxnSp>
      <p:sp>
        <p:nvSpPr>
          <p:cNvPr id="149" name="Cube 56">
            <a:extLst>
              <a:ext uri="{FF2B5EF4-FFF2-40B4-BE49-F238E27FC236}">
                <a16:creationId xmlns:a16="http://schemas.microsoft.com/office/drawing/2014/main" id="{2EA86F3B-1388-46EB-9FF7-2B3D3403F56F}"/>
              </a:ext>
            </a:extLst>
          </p:cNvPr>
          <p:cNvSpPr/>
          <p:nvPr userDrawn="1"/>
        </p:nvSpPr>
        <p:spPr>
          <a:xfrm>
            <a:off x="11358667" y="13711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0" name="Cube 62">
            <a:extLst>
              <a:ext uri="{FF2B5EF4-FFF2-40B4-BE49-F238E27FC236}">
                <a16:creationId xmlns:a16="http://schemas.microsoft.com/office/drawing/2014/main" id="{B03A51CE-61B7-4FAD-9A1A-57A7642BB3DE}"/>
              </a:ext>
            </a:extLst>
          </p:cNvPr>
          <p:cNvSpPr/>
          <p:nvPr userDrawn="1"/>
        </p:nvSpPr>
        <p:spPr>
          <a:xfrm>
            <a:off x="4627266" y="686851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1" name="Cube 63">
            <a:extLst>
              <a:ext uri="{FF2B5EF4-FFF2-40B4-BE49-F238E27FC236}">
                <a16:creationId xmlns:a16="http://schemas.microsoft.com/office/drawing/2014/main" id="{944D57BF-C2E2-4228-A068-3C3FAD13784F}"/>
              </a:ext>
            </a:extLst>
          </p:cNvPr>
          <p:cNvSpPr/>
          <p:nvPr userDrawn="1"/>
        </p:nvSpPr>
        <p:spPr>
          <a:xfrm>
            <a:off x="3879332" y="761644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2" name="Cube 64">
            <a:extLst>
              <a:ext uri="{FF2B5EF4-FFF2-40B4-BE49-F238E27FC236}">
                <a16:creationId xmlns:a16="http://schemas.microsoft.com/office/drawing/2014/main" id="{7582609F-CDF1-4B3A-8988-1A8CF4735B38}"/>
              </a:ext>
            </a:extLst>
          </p:cNvPr>
          <p:cNvSpPr/>
          <p:nvPr userDrawn="1"/>
        </p:nvSpPr>
        <p:spPr>
          <a:xfrm>
            <a:off x="11170017" y="144326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3" name="Cube 69">
            <a:extLst>
              <a:ext uri="{FF2B5EF4-FFF2-40B4-BE49-F238E27FC236}">
                <a16:creationId xmlns:a16="http://schemas.microsoft.com/office/drawing/2014/main" id="{6BD68074-0354-4EA1-800C-412E786CE54A}"/>
              </a:ext>
            </a:extLst>
          </p:cNvPr>
          <p:cNvSpPr/>
          <p:nvPr userDrawn="1"/>
        </p:nvSpPr>
        <p:spPr>
          <a:xfrm>
            <a:off x="6687016" y="593922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4" name="Cube 71">
            <a:extLst>
              <a:ext uri="{FF2B5EF4-FFF2-40B4-BE49-F238E27FC236}">
                <a16:creationId xmlns:a16="http://schemas.microsoft.com/office/drawing/2014/main" id="{1F489437-ED21-42D3-9E8C-B5B550E55C53}"/>
              </a:ext>
            </a:extLst>
          </p:cNvPr>
          <p:cNvSpPr/>
          <p:nvPr userDrawn="1"/>
        </p:nvSpPr>
        <p:spPr>
          <a:xfrm>
            <a:off x="5942410" y="667889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5" name="Cube 72">
            <a:extLst>
              <a:ext uri="{FF2B5EF4-FFF2-40B4-BE49-F238E27FC236}">
                <a16:creationId xmlns:a16="http://schemas.microsoft.com/office/drawing/2014/main" id="{6C217676-55E8-41E0-A31E-F13D39D06620}"/>
              </a:ext>
            </a:extLst>
          </p:cNvPr>
          <p:cNvSpPr/>
          <p:nvPr userDrawn="1"/>
        </p:nvSpPr>
        <p:spPr>
          <a:xfrm>
            <a:off x="5186549" y="74267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6" name="Cube 73">
            <a:extLst>
              <a:ext uri="{FF2B5EF4-FFF2-40B4-BE49-F238E27FC236}">
                <a16:creationId xmlns:a16="http://schemas.microsoft.com/office/drawing/2014/main" id="{6E5873E6-C63B-4752-99BE-04770FBAAB71}"/>
              </a:ext>
            </a:extLst>
          </p:cNvPr>
          <p:cNvSpPr/>
          <p:nvPr userDrawn="1"/>
        </p:nvSpPr>
        <p:spPr>
          <a:xfrm>
            <a:off x="4438616" y="81746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7" name="Cube 74">
            <a:extLst>
              <a:ext uri="{FF2B5EF4-FFF2-40B4-BE49-F238E27FC236}">
                <a16:creationId xmlns:a16="http://schemas.microsoft.com/office/drawing/2014/main" id="{A182244E-7765-41E4-BBDE-5A11BE60C697}"/>
              </a:ext>
            </a:extLst>
          </p:cNvPr>
          <p:cNvSpPr/>
          <p:nvPr userDrawn="1"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8" name="Cube 76">
            <a:extLst>
              <a:ext uri="{FF2B5EF4-FFF2-40B4-BE49-F238E27FC236}">
                <a16:creationId xmlns:a16="http://schemas.microsoft.com/office/drawing/2014/main" id="{5CED97E9-7A58-44F1-A77D-4298154F5A89}"/>
              </a:ext>
            </a:extLst>
          </p:cNvPr>
          <p:cNvSpPr/>
          <p:nvPr userDrawn="1"/>
        </p:nvSpPr>
        <p:spPr>
          <a:xfrm>
            <a:off x="11917951" y="6953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9" name="Cube 77">
            <a:extLst>
              <a:ext uri="{FF2B5EF4-FFF2-40B4-BE49-F238E27FC236}">
                <a16:creationId xmlns:a16="http://schemas.microsoft.com/office/drawing/2014/main" id="{21C65489-675D-488D-8B13-E4CB41A53A86}"/>
              </a:ext>
            </a:extLst>
          </p:cNvPr>
          <p:cNvSpPr/>
          <p:nvPr userDrawn="1"/>
        </p:nvSpPr>
        <p:spPr>
          <a:xfrm>
            <a:off x="11729301" y="200766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0" name="Cube 78">
            <a:extLst>
              <a:ext uri="{FF2B5EF4-FFF2-40B4-BE49-F238E27FC236}">
                <a16:creationId xmlns:a16="http://schemas.microsoft.com/office/drawing/2014/main" id="{4A681EB2-405B-4E6E-BDEF-3DF66FAF3C3F}"/>
              </a:ext>
            </a:extLst>
          </p:cNvPr>
          <p:cNvSpPr/>
          <p:nvPr userDrawn="1"/>
        </p:nvSpPr>
        <p:spPr>
          <a:xfrm>
            <a:off x="10981367" y="275488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1" name="Cube 79">
            <a:extLst>
              <a:ext uri="{FF2B5EF4-FFF2-40B4-BE49-F238E27FC236}">
                <a16:creationId xmlns:a16="http://schemas.microsoft.com/office/drawing/2014/main" id="{5618B9F5-0F11-450F-B8AE-8E8E83527DC8}"/>
              </a:ext>
            </a:extLst>
          </p:cNvPr>
          <p:cNvSpPr/>
          <p:nvPr userDrawn="1"/>
        </p:nvSpPr>
        <p:spPr>
          <a:xfrm>
            <a:off x="10233434" y="350209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2" name="Cube 80">
            <a:extLst>
              <a:ext uri="{FF2B5EF4-FFF2-40B4-BE49-F238E27FC236}">
                <a16:creationId xmlns:a16="http://schemas.microsoft.com/office/drawing/2014/main" id="{867D3927-BC3B-4E91-BFEE-28051E7591B6}"/>
              </a:ext>
            </a:extLst>
          </p:cNvPr>
          <p:cNvSpPr/>
          <p:nvPr userDrawn="1"/>
        </p:nvSpPr>
        <p:spPr>
          <a:xfrm>
            <a:off x="9485500" y="424931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3" name="Cube 81">
            <a:extLst>
              <a:ext uri="{FF2B5EF4-FFF2-40B4-BE49-F238E27FC236}">
                <a16:creationId xmlns:a16="http://schemas.microsoft.com/office/drawing/2014/main" id="{DB09893B-B2A6-41C2-887D-FF853D104F33}"/>
              </a:ext>
            </a:extLst>
          </p:cNvPr>
          <p:cNvSpPr/>
          <p:nvPr userDrawn="1"/>
        </p:nvSpPr>
        <p:spPr>
          <a:xfrm>
            <a:off x="8737567" y="49965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4" name="Cube 82">
            <a:extLst>
              <a:ext uri="{FF2B5EF4-FFF2-40B4-BE49-F238E27FC236}">
                <a16:creationId xmlns:a16="http://schemas.microsoft.com/office/drawing/2014/main" id="{E8087006-3BF2-4789-B5EC-08A3428C7652}"/>
              </a:ext>
            </a:extLst>
          </p:cNvPr>
          <p:cNvSpPr/>
          <p:nvPr userDrawn="1"/>
        </p:nvSpPr>
        <p:spPr>
          <a:xfrm>
            <a:off x="7989634" y="57437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5" name="Cube 83">
            <a:extLst>
              <a:ext uri="{FF2B5EF4-FFF2-40B4-BE49-F238E27FC236}">
                <a16:creationId xmlns:a16="http://schemas.microsoft.com/office/drawing/2014/main" id="{94F3771F-506B-4CFB-B856-C2D087D5C812}"/>
              </a:ext>
            </a:extLst>
          </p:cNvPr>
          <p:cNvSpPr/>
          <p:nvPr userDrawn="1"/>
        </p:nvSpPr>
        <p:spPr>
          <a:xfrm>
            <a:off x="7241700" y="649095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6" name="Cube 84">
            <a:extLst>
              <a:ext uri="{FF2B5EF4-FFF2-40B4-BE49-F238E27FC236}">
                <a16:creationId xmlns:a16="http://schemas.microsoft.com/office/drawing/2014/main" id="{4960A128-338D-4973-B294-1BEB24878F73}"/>
              </a:ext>
            </a:extLst>
          </p:cNvPr>
          <p:cNvSpPr/>
          <p:nvPr userDrawn="1"/>
        </p:nvSpPr>
        <p:spPr>
          <a:xfrm>
            <a:off x="6493767" y="723817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7" name="Cube 85">
            <a:extLst>
              <a:ext uri="{FF2B5EF4-FFF2-40B4-BE49-F238E27FC236}">
                <a16:creationId xmlns:a16="http://schemas.microsoft.com/office/drawing/2014/main" id="{A7ED738F-EE5C-4B0B-9968-624FE19E0CF1}"/>
              </a:ext>
            </a:extLst>
          </p:cNvPr>
          <p:cNvSpPr/>
          <p:nvPr userDrawn="1"/>
        </p:nvSpPr>
        <p:spPr>
          <a:xfrm>
            <a:off x="11540651" y="33262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8" name="Cube 86">
            <a:extLst>
              <a:ext uri="{FF2B5EF4-FFF2-40B4-BE49-F238E27FC236}">
                <a16:creationId xmlns:a16="http://schemas.microsoft.com/office/drawing/2014/main" id="{61261402-44EE-4FC2-993C-BBABE5FFE6BA}"/>
              </a:ext>
            </a:extLst>
          </p:cNvPr>
          <p:cNvSpPr/>
          <p:nvPr userDrawn="1"/>
        </p:nvSpPr>
        <p:spPr>
          <a:xfrm>
            <a:off x="10792708" y="406507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9" name="Cube 87">
            <a:extLst>
              <a:ext uri="{FF2B5EF4-FFF2-40B4-BE49-F238E27FC236}">
                <a16:creationId xmlns:a16="http://schemas.microsoft.com/office/drawing/2014/main" id="{EBE4F8DF-1C80-40E1-82BD-2734675E1B92}"/>
              </a:ext>
            </a:extLst>
          </p:cNvPr>
          <p:cNvSpPr/>
          <p:nvPr userDrawn="1"/>
        </p:nvSpPr>
        <p:spPr>
          <a:xfrm>
            <a:off x="10048122" y="481228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0" name="Cube 88">
            <a:extLst>
              <a:ext uri="{FF2B5EF4-FFF2-40B4-BE49-F238E27FC236}">
                <a16:creationId xmlns:a16="http://schemas.microsoft.com/office/drawing/2014/main" id="{AE7C5F11-7381-4782-BEB4-3C4D9FF9F65C}"/>
              </a:ext>
            </a:extLst>
          </p:cNvPr>
          <p:cNvSpPr/>
          <p:nvPr userDrawn="1"/>
        </p:nvSpPr>
        <p:spPr>
          <a:xfrm>
            <a:off x="9303526" y="555949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1" name="Cube 89">
            <a:extLst>
              <a:ext uri="{FF2B5EF4-FFF2-40B4-BE49-F238E27FC236}">
                <a16:creationId xmlns:a16="http://schemas.microsoft.com/office/drawing/2014/main" id="{231B69E0-5CEC-484B-875A-A47F9E07A94D}"/>
              </a:ext>
            </a:extLst>
          </p:cNvPr>
          <p:cNvSpPr/>
          <p:nvPr userDrawn="1"/>
        </p:nvSpPr>
        <p:spPr>
          <a:xfrm>
            <a:off x="8558930" y="630671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2" name="Cube 90">
            <a:extLst>
              <a:ext uri="{FF2B5EF4-FFF2-40B4-BE49-F238E27FC236}">
                <a16:creationId xmlns:a16="http://schemas.microsoft.com/office/drawing/2014/main" id="{579A95FC-23FB-489F-98BB-CB1512370602}"/>
              </a:ext>
            </a:extLst>
          </p:cNvPr>
          <p:cNvSpPr/>
          <p:nvPr userDrawn="1"/>
        </p:nvSpPr>
        <p:spPr>
          <a:xfrm>
            <a:off x="7814334" y="70539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3" name="Cube 91">
            <a:extLst>
              <a:ext uri="{FF2B5EF4-FFF2-40B4-BE49-F238E27FC236}">
                <a16:creationId xmlns:a16="http://schemas.microsoft.com/office/drawing/2014/main" id="{BB814FA2-CE8C-45E5-A913-B642FF68B328}"/>
              </a:ext>
            </a:extLst>
          </p:cNvPr>
          <p:cNvSpPr/>
          <p:nvPr userDrawn="1"/>
        </p:nvSpPr>
        <p:spPr>
          <a:xfrm>
            <a:off x="11355330" y="462327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4" name="Cube 92">
            <a:extLst>
              <a:ext uri="{FF2B5EF4-FFF2-40B4-BE49-F238E27FC236}">
                <a16:creationId xmlns:a16="http://schemas.microsoft.com/office/drawing/2014/main" id="{13DA6A7B-495C-474C-A4B4-5C1E1646D435}"/>
              </a:ext>
            </a:extLst>
          </p:cNvPr>
          <p:cNvSpPr/>
          <p:nvPr userDrawn="1"/>
        </p:nvSpPr>
        <p:spPr>
          <a:xfrm>
            <a:off x="12099926" y="388447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5" name="Cube 93">
            <a:extLst>
              <a:ext uri="{FF2B5EF4-FFF2-40B4-BE49-F238E27FC236}">
                <a16:creationId xmlns:a16="http://schemas.microsoft.com/office/drawing/2014/main" id="{AB8C4D57-B662-4B5E-A488-02BB59A0E298}"/>
              </a:ext>
            </a:extLst>
          </p:cNvPr>
          <p:cNvSpPr/>
          <p:nvPr userDrawn="1"/>
        </p:nvSpPr>
        <p:spPr>
          <a:xfrm>
            <a:off x="10618671" y="537049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6" name="Cube 94">
            <a:extLst>
              <a:ext uri="{FF2B5EF4-FFF2-40B4-BE49-F238E27FC236}">
                <a16:creationId xmlns:a16="http://schemas.microsoft.com/office/drawing/2014/main" id="{064D4B7B-7766-4D82-AEB7-8FE543669CFC}"/>
              </a:ext>
            </a:extLst>
          </p:cNvPr>
          <p:cNvSpPr/>
          <p:nvPr userDrawn="1"/>
        </p:nvSpPr>
        <p:spPr>
          <a:xfrm>
            <a:off x="9882003" y="611771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7" name="Cube 95">
            <a:extLst>
              <a:ext uri="{FF2B5EF4-FFF2-40B4-BE49-F238E27FC236}">
                <a16:creationId xmlns:a16="http://schemas.microsoft.com/office/drawing/2014/main" id="{7BF39A9D-278F-4290-8056-F6666557A2D6}"/>
              </a:ext>
            </a:extLst>
          </p:cNvPr>
          <p:cNvSpPr/>
          <p:nvPr userDrawn="1"/>
        </p:nvSpPr>
        <p:spPr>
          <a:xfrm>
            <a:off x="9145335" y="686492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8" name="Cube 96">
            <a:extLst>
              <a:ext uri="{FF2B5EF4-FFF2-40B4-BE49-F238E27FC236}">
                <a16:creationId xmlns:a16="http://schemas.microsoft.com/office/drawing/2014/main" id="{E57981B0-0727-45AE-89BD-33D7B50C3C75}"/>
              </a:ext>
            </a:extLst>
          </p:cNvPr>
          <p:cNvSpPr/>
          <p:nvPr userDrawn="1"/>
        </p:nvSpPr>
        <p:spPr>
          <a:xfrm>
            <a:off x="11914613" y="519016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9" name="Cube 97">
            <a:extLst>
              <a:ext uri="{FF2B5EF4-FFF2-40B4-BE49-F238E27FC236}">
                <a16:creationId xmlns:a16="http://schemas.microsoft.com/office/drawing/2014/main" id="{1D76BB20-3600-4164-90DF-D61A0C7BD348}"/>
              </a:ext>
            </a:extLst>
          </p:cNvPr>
          <p:cNvSpPr/>
          <p:nvPr userDrawn="1"/>
        </p:nvSpPr>
        <p:spPr>
          <a:xfrm>
            <a:off x="11170017" y="59380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0" name="Cube 98">
            <a:extLst>
              <a:ext uri="{FF2B5EF4-FFF2-40B4-BE49-F238E27FC236}">
                <a16:creationId xmlns:a16="http://schemas.microsoft.com/office/drawing/2014/main" id="{66F57DFC-6935-4A35-9C4E-046C58783F0A}"/>
              </a:ext>
            </a:extLst>
          </p:cNvPr>
          <p:cNvSpPr/>
          <p:nvPr userDrawn="1"/>
        </p:nvSpPr>
        <p:spPr>
          <a:xfrm>
            <a:off x="10425421" y="66860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1" name="Cube 99">
            <a:extLst>
              <a:ext uri="{FF2B5EF4-FFF2-40B4-BE49-F238E27FC236}">
                <a16:creationId xmlns:a16="http://schemas.microsoft.com/office/drawing/2014/main" id="{9FB28260-1AF6-4A1C-90C5-B7820E6E554F}"/>
              </a:ext>
            </a:extLst>
          </p:cNvPr>
          <p:cNvSpPr/>
          <p:nvPr userDrawn="1"/>
        </p:nvSpPr>
        <p:spPr>
          <a:xfrm>
            <a:off x="11724711" y="650367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2" name="Cube 100">
            <a:extLst>
              <a:ext uri="{FF2B5EF4-FFF2-40B4-BE49-F238E27FC236}">
                <a16:creationId xmlns:a16="http://schemas.microsoft.com/office/drawing/2014/main" id="{8BD6F5E3-68A9-4AC1-8054-43822933D3B0}"/>
              </a:ext>
            </a:extLst>
          </p:cNvPr>
          <p:cNvSpPr/>
          <p:nvPr userDrawn="1"/>
        </p:nvSpPr>
        <p:spPr>
          <a:xfrm>
            <a:off x="12279395" y="70692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3" name="Cube 101">
            <a:extLst>
              <a:ext uri="{FF2B5EF4-FFF2-40B4-BE49-F238E27FC236}">
                <a16:creationId xmlns:a16="http://schemas.microsoft.com/office/drawing/2014/main" id="{EA6796DC-036B-4F9B-8031-FE5DF0DB945B}"/>
              </a:ext>
            </a:extLst>
          </p:cNvPr>
          <p:cNvSpPr/>
          <p:nvPr userDrawn="1"/>
        </p:nvSpPr>
        <p:spPr>
          <a:xfrm>
            <a:off x="12459705" y="576126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4" name="Cube 105">
            <a:extLst>
              <a:ext uri="{FF2B5EF4-FFF2-40B4-BE49-F238E27FC236}">
                <a16:creationId xmlns:a16="http://schemas.microsoft.com/office/drawing/2014/main" id="{2100C710-7745-4EAA-A6A9-420B1F1E9CEE}"/>
              </a:ext>
            </a:extLst>
          </p:cNvPr>
          <p:cNvSpPr/>
          <p:nvPr userDrawn="1"/>
        </p:nvSpPr>
        <p:spPr>
          <a:xfrm>
            <a:off x="3316711" y="702831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5" name="Cube 106">
            <a:extLst>
              <a:ext uri="{FF2B5EF4-FFF2-40B4-BE49-F238E27FC236}">
                <a16:creationId xmlns:a16="http://schemas.microsoft.com/office/drawing/2014/main" id="{01B61533-C736-40CF-812E-A6C525FDFFF9}"/>
              </a:ext>
            </a:extLst>
          </p:cNvPr>
          <p:cNvSpPr/>
          <p:nvPr userDrawn="1"/>
        </p:nvSpPr>
        <p:spPr>
          <a:xfrm>
            <a:off x="2568778" y="777292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6" name="Cube 107">
            <a:extLst>
              <a:ext uri="{FF2B5EF4-FFF2-40B4-BE49-F238E27FC236}">
                <a16:creationId xmlns:a16="http://schemas.microsoft.com/office/drawing/2014/main" id="{9AA2E495-A026-4CF6-9771-1E3149443E2B}"/>
              </a:ext>
            </a:extLst>
          </p:cNvPr>
          <p:cNvSpPr/>
          <p:nvPr userDrawn="1"/>
        </p:nvSpPr>
        <p:spPr>
          <a:xfrm>
            <a:off x="1820844" y="851753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7" name="Cube 109">
            <a:extLst>
              <a:ext uri="{FF2B5EF4-FFF2-40B4-BE49-F238E27FC236}">
                <a16:creationId xmlns:a16="http://schemas.microsoft.com/office/drawing/2014/main" id="{57B44739-31A5-4146-BBB9-05B4E2B1AFC2}"/>
              </a:ext>
            </a:extLst>
          </p:cNvPr>
          <p:cNvSpPr/>
          <p:nvPr userDrawn="1"/>
        </p:nvSpPr>
        <p:spPr>
          <a:xfrm>
            <a:off x="10792708" y="-41895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8" name="Cube 112">
            <a:extLst>
              <a:ext uri="{FF2B5EF4-FFF2-40B4-BE49-F238E27FC236}">
                <a16:creationId xmlns:a16="http://schemas.microsoft.com/office/drawing/2014/main" id="{548C3889-F397-4C11-AC76-FD1B35C36452}"/>
              </a:ext>
            </a:extLst>
          </p:cNvPr>
          <p:cNvSpPr/>
          <p:nvPr userDrawn="1"/>
        </p:nvSpPr>
        <p:spPr>
          <a:xfrm>
            <a:off x="1999481" y="724779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9" name="Cube 116">
            <a:extLst>
              <a:ext uri="{FF2B5EF4-FFF2-40B4-BE49-F238E27FC236}">
                <a16:creationId xmlns:a16="http://schemas.microsoft.com/office/drawing/2014/main" id="{7557427C-819C-44C2-8F6A-870C5F614B8E}"/>
              </a:ext>
            </a:extLst>
          </p:cNvPr>
          <p:cNvSpPr/>
          <p:nvPr userDrawn="1"/>
        </p:nvSpPr>
        <p:spPr>
          <a:xfrm>
            <a:off x="10439613" y="554424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pic>
        <p:nvPicPr>
          <p:cNvPr id="67" name="Picture 55">
            <a:extLst>
              <a:ext uri="{FF2B5EF4-FFF2-40B4-BE49-F238E27FC236}">
                <a16:creationId xmlns:a16="http://schemas.microsoft.com/office/drawing/2014/main" id="{C58C8BD0-325C-4AA9-8B37-831A6F0829E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26234" y="398396"/>
            <a:ext cx="375288" cy="37528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3" name="Text Placeholder 3">
            <a:extLst>
              <a:ext uri="{FF2B5EF4-FFF2-40B4-BE49-F238E27FC236}">
                <a16:creationId xmlns:a16="http://schemas.microsoft.com/office/drawing/2014/main" id="{4F66EE6B-DD04-4749-BF29-FB72DFDE76A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08708" y="328613"/>
            <a:ext cx="5049506" cy="769937"/>
          </a:xfrm>
        </p:spPr>
        <p:txBody>
          <a:bodyPr>
            <a:normAutofit/>
          </a:bodyPr>
          <a:lstStyle>
            <a:lvl1pPr marL="0" indent="0" algn="ctr">
              <a:buNone/>
              <a:defRPr sz="44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64" name="Text Placeholder 5">
            <a:extLst>
              <a:ext uri="{FF2B5EF4-FFF2-40B4-BE49-F238E27FC236}">
                <a16:creationId xmlns:a16="http://schemas.microsoft.com/office/drawing/2014/main" id="{7CAB24CE-D0EC-4FE2-9242-1674E24D500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3039" y="1507794"/>
            <a:ext cx="10990263" cy="501808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 err="1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006021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out cub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Rounded Rectangle 153">
            <a:extLst>
              <a:ext uri="{FF2B5EF4-FFF2-40B4-BE49-F238E27FC236}">
                <a16:creationId xmlns:a16="http://schemas.microsoft.com/office/drawing/2014/main" id="{6E54F781-C983-4D45-80A9-0EC9578D08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-93" t="-157" r="93" b="77795"/>
          <a:stretch/>
        </p:blipFill>
        <p:spPr>
          <a:xfrm>
            <a:off x="-11317" y="-41024"/>
            <a:ext cx="12203317" cy="131714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4" name="Cube 30">
            <a:extLst>
              <a:ext uri="{FF2B5EF4-FFF2-40B4-BE49-F238E27FC236}">
                <a16:creationId xmlns:a16="http://schemas.microsoft.com/office/drawing/2014/main" id="{575E794D-4BDF-43E1-B9D6-E847C8E66F6C}"/>
              </a:ext>
            </a:extLst>
          </p:cNvPr>
          <p:cNvSpPr/>
          <p:nvPr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7" name="Cube 95">
            <a:extLst>
              <a:ext uri="{FF2B5EF4-FFF2-40B4-BE49-F238E27FC236}">
                <a16:creationId xmlns:a16="http://schemas.microsoft.com/office/drawing/2014/main" id="{A5C7509A-F2EA-4A69-BB09-4815C43363B3}"/>
              </a:ext>
            </a:extLst>
          </p:cNvPr>
          <p:cNvSpPr/>
          <p:nvPr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pic>
        <p:nvPicPr>
          <p:cNvPr id="67" name="Picture 55">
            <a:extLst>
              <a:ext uri="{FF2B5EF4-FFF2-40B4-BE49-F238E27FC236}">
                <a16:creationId xmlns:a16="http://schemas.microsoft.com/office/drawing/2014/main" id="{C58C8BD0-325C-4AA9-8B37-831A6F0829E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26234" y="398396"/>
            <a:ext cx="375288" cy="37528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6562D65B-97B0-4796-AD43-DDC9E99D191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08708" y="328613"/>
            <a:ext cx="5049506" cy="769937"/>
          </a:xfrm>
        </p:spPr>
        <p:txBody>
          <a:bodyPr>
            <a:normAutofit/>
          </a:bodyPr>
          <a:lstStyle>
            <a:lvl1pPr marL="0" indent="0" algn="ctr">
              <a:buNone/>
              <a:defRPr sz="44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486F2021-A817-4FC7-B02D-FF44013E60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3039" y="1507794"/>
            <a:ext cx="10990263" cy="501808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 err="1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433684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a m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Process 6">
            <a:extLst>
              <a:ext uri="{FF2B5EF4-FFF2-40B4-BE49-F238E27FC236}">
                <a16:creationId xmlns:a16="http://schemas.microsoft.com/office/drawing/2014/main" id="{6843524A-F831-4B94-B417-2DFF06D11265}"/>
              </a:ext>
            </a:extLst>
          </p:cNvPr>
          <p:cNvSpPr/>
          <p:nvPr userDrawn="1"/>
        </p:nvSpPr>
        <p:spPr>
          <a:xfrm>
            <a:off x="23106" y="17638"/>
            <a:ext cx="12168890" cy="6845280"/>
          </a:xfrm>
          <a:custGeom>
            <a:avLst/>
            <a:gdLst>
              <a:gd name="f0" fmla="val w"/>
              <a:gd name="f1" fmla="val h"/>
              <a:gd name="f2" fmla="val 0"/>
              <a:gd name="f3" fmla="val 1"/>
              <a:gd name="f4" fmla="*/ f0 1 1"/>
              <a:gd name="f5" fmla="*/ f1 1 1"/>
              <a:gd name="f6" fmla="val f2"/>
              <a:gd name="f7" fmla="val f3"/>
              <a:gd name="f8" fmla="+- f7 0 f6"/>
              <a:gd name="f9" fmla="val f8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1" h="1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  <a:effectLst>
            <a:outerShdw dist="50804" dir="5400000" algn="tl">
              <a:srgbClr val="FFFFFF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ACC292"/>
              </a:solidFill>
              <a:highlight>
                <a:srgbClr val="FFFF00"/>
              </a:highlight>
              <a:uFillTx/>
              <a:latin typeface="Calibri"/>
            </a:endParaRPr>
          </a:p>
        </p:txBody>
      </p:sp>
      <p:pic>
        <p:nvPicPr>
          <p:cNvPr id="8" name="Rounded Rectangle 153">
            <a:extLst>
              <a:ext uri="{FF2B5EF4-FFF2-40B4-BE49-F238E27FC236}">
                <a16:creationId xmlns:a16="http://schemas.microsoft.com/office/drawing/2014/main" id="{D860B948-5DE3-4F52-8220-EB445BBFA0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501" b="73983"/>
          <a:stretch>
            <a:fillRect/>
          </a:stretch>
        </p:blipFill>
        <p:spPr>
          <a:xfrm>
            <a:off x="-11236" y="6569337"/>
            <a:ext cx="12214472" cy="34815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9" name="Cube 75">
            <a:extLst>
              <a:ext uri="{FF2B5EF4-FFF2-40B4-BE49-F238E27FC236}">
                <a16:creationId xmlns:a16="http://schemas.microsoft.com/office/drawing/2014/main" id="{18DD5738-8E23-4DCB-9F89-64AFE212D3C9}"/>
              </a:ext>
            </a:extLst>
          </p:cNvPr>
          <p:cNvSpPr/>
          <p:nvPr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pic>
        <p:nvPicPr>
          <p:cNvPr id="72" name="Picture 108">
            <a:extLst>
              <a:ext uri="{FF2B5EF4-FFF2-40B4-BE49-F238E27FC236}">
                <a16:creationId xmlns:a16="http://schemas.microsoft.com/office/drawing/2014/main" id="{560D6322-BDC1-4148-B7C4-2276B8F9E74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62000"/>
          </a:blip>
          <a:srcRect l="54366" b="9303"/>
          <a:stretch/>
        </p:blipFill>
        <p:spPr>
          <a:xfrm flipH="1">
            <a:off x="6952095" y="713950"/>
            <a:ext cx="5239901" cy="585803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139">
            <a:extLst>
              <a:ext uri="{FF2B5EF4-FFF2-40B4-BE49-F238E27FC236}">
                <a16:creationId xmlns:a16="http://schemas.microsoft.com/office/drawing/2014/main" id="{F01655CB-6199-4DC6-886E-76D3E476FC7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226800" y="384836"/>
            <a:ext cx="374722" cy="37472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988D37DC-286E-435C-97A6-651C1CE7B2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08708" y="328613"/>
            <a:ext cx="5049506" cy="769937"/>
          </a:xfrm>
        </p:spPr>
        <p:txBody>
          <a:bodyPr>
            <a:normAutofit/>
          </a:bodyPr>
          <a:lstStyle>
            <a:lvl1pPr marL="0" indent="0" algn="ctr">
              <a:buNone/>
              <a:defRPr sz="4400"/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CAFE9FC2-0E53-431E-BDF8-2E2981C6BA6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2451" y="1260317"/>
            <a:ext cx="6977550" cy="501808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 err="1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595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a ma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Rounded Rectangle 153">
            <a:extLst>
              <a:ext uri="{FF2B5EF4-FFF2-40B4-BE49-F238E27FC236}">
                <a16:creationId xmlns:a16="http://schemas.microsoft.com/office/drawing/2014/main" id="{DD176995-5A56-4568-9225-74F925550D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-93" t="-157" r="93" b="77795"/>
          <a:stretch/>
        </p:blipFill>
        <p:spPr>
          <a:xfrm>
            <a:off x="-11317" y="-41024"/>
            <a:ext cx="12203317" cy="131714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9" name="Cube 75">
            <a:extLst>
              <a:ext uri="{FF2B5EF4-FFF2-40B4-BE49-F238E27FC236}">
                <a16:creationId xmlns:a16="http://schemas.microsoft.com/office/drawing/2014/main" id="{18DD5738-8E23-4DCB-9F89-64AFE212D3C9}"/>
              </a:ext>
            </a:extLst>
          </p:cNvPr>
          <p:cNvSpPr/>
          <p:nvPr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pic>
        <p:nvPicPr>
          <p:cNvPr id="72" name="Picture 108">
            <a:extLst>
              <a:ext uri="{FF2B5EF4-FFF2-40B4-BE49-F238E27FC236}">
                <a16:creationId xmlns:a16="http://schemas.microsoft.com/office/drawing/2014/main" id="{560D6322-BDC1-4148-B7C4-2276B8F9E74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62000"/>
          </a:blip>
          <a:srcRect l="54366" b="9303"/>
          <a:stretch/>
        </p:blipFill>
        <p:spPr>
          <a:xfrm flipH="1">
            <a:off x="6952099" y="999964"/>
            <a:ext cx="5239901" cy="585803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Picture 55">
            <a:extLst>
              <a:ext uri="{FF2B5EF4-FFF2-40B4-BE49-F238E27FC236}">
                <a16:creationId xmlns:a16="http://schemas.microsoft.com/office/drawing/2014/main" id="{490DBA35-200B-4E79-9832-7C507F97917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226234" y="398396"/>
            <a:ext cx="375288" cy="37528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DFCAF250-DE55-4B7D-88CE-9D52A1A27D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08708" y="328613"/>
            <a:ext cx="5049506" cy="769937"/>
          </a:xfrm>
        </p:spPr>
        <p:txBody>
          <a:bodyPr>
            <a:normAutofit/>
          </a:bodyPr>
          <a:lstStyle>
            <a:lvl1pPr marL="0" indent="0" algn="ctr">
              <a:buNone/>
              <a:defRPr sz="44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79A54E3E-368F-44CD-837F-5B932AAF4B2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0551" y="1468187"/>
            <a:ext cx="6977550" cy="501808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 err="1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804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Rounded Rectangle 153">
            <a:extLst>
              <a:ext uri="{FF2B5EF4-FFF2-40B4-BE49-F238E27FC236}">
                <a16:creationId xmlns:a16="http://schemas.microsoft.com/office/drawing/2014/main" id="{FBB10F13-A0FF-45EA-BE89-0C1F226EAE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-93" t="-157" r="93" b="77795"/>
          <a:stretch/>
        </p:blipFill>
        <p:spPr>
          <a:xfrm>
            <a:off x="-11317" y="-41024"/>
            <a:ext cx="12203317" cy="131714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3" name="Cube 29">
            <a:extLst>
              <a:ext uri="{FF2B5EF4-FFF2-40B4-BE49-F238E27FC236}">
                <a16:creationId xmlns:a16="http://schemas.microsoft.com/office/drawing/2014/main" id="{96A68E84-469E-49B3-B043-BEBCBBD81B6C}"/>
              </a:ext>
            </a:extLst>
          </p:cNvPr>
          <p:cNvSpPr/>
          <p:nvPr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4" name="Cube 30">
            <a:extLst>
              <a:ext uri="{FF2B5EF4-FFF2-40B4-BE49-F238E27FC236}">
                <a16:creationId xmlns:a16="http://schemas.microsoft.com/office/drawing/2014/main" id="{575E794D-4BDF-43E1-B9D6-E847C8E66F6C}"/>
              </a:ext>
            </a:extLst>
          </p:cNvPr>
          <p:cNvSpPr/>
          <p:nvPr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6" name="Cube 94">
            <a:extLst>
              <a:ext uri="{FF2B5EF4-FFF2-40B4-BE49-F238E27FC236}">
                <a16:creationId xmlns:a16="http://schemas.microsoft.com/office/drawing/2014/main" id="{F45682E3-B3FD-4982-99E8-B83E12D703A2}"/>
              </a:ext>
            </a:extLst>
          </p:cNvPr>
          <p:cNvSpPr/>
          <p:nvPr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87" name="Cube 95">
            <a:extLst>
              <a:ext uri="{FF2B5EF4-FFF2-40B4-BE49-F238E27FC236}">
                <a16:creationId xmlns:a16="http://schemas.microsoft.com/office/drawing/2014/main" id="{A5C7509A-F2EA-4A69-BB09-4815C43363B3}"/>
              </a:ext>
            </a:extLst>
          </p:cNvPr>
          <p:cNvSpPr/>
          <p:nvPr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5" name="Cube 5">
            <a:extLst>
              <a:ext uri="{FF2B5EF4-FFF2-40B4-BE49-F238E27FC236}">
                <a16:creationId xmlns:a16="http://schemas.microsoft.com/office/drawing/2014/main" id="{CEAC4889-DB25-4A96-BE82-EF3C9A9BCA22}"/>
              </a:ext>
            </a:extLst>
          </p:cNvPr>
          <p:cNvSpPr/>
          <p:nvPr userDrawn="1"/>
        </p:nvSpPr>
        <p:spPr>
          <a:xfrm>
            <a:off x="10581162" y="121078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6" name="Cube 6">
            <a:extLst>
              <a:ext uri="{FF2B5EF4-FFF2-40B4-BE49-F238E27FC236}">
                <a16:creationId xmlns:a16="http://schemas.microsoft.com/office/drawing/2014/main" id="{2FDA4BB5-2B12-4AA0-9BD3-42D3C765953E}"/>
              </a:ext>
            </a:extLst>
          </p:cNvPr>
          <p:cNvSpPr/>
          <p:nvPr userDrawn="1"/>
        </p:nvSpPr>
        <p:spPr>
          <a:xfrm>
            <a:off x="10454380" y="261275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8" name="Cube 8">
            <a:extLst>
              <a:ext uri="{FF2B5EF4-FFF2-40B4-BE49-F238E27FC236}">
                <a16:creationId xmlns:a16="http://schemas.microsoft.com/office/drawing/2014/main" id="{EE7FC4A6-C2B2-4370-872D-AA7A62D112D4}"/>
              </a:ext>
            </a:extLst>
          </p:cNvPr>
          <p:cNvSpPr/>
          <p:nvPr userDrawn="1"/>
        </p:nvSpPr>
        <p:spPr>
          <a:xfrm>
            <a:off x="6344162" y="781062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39" name="Cube 9">
            <a:extLst>
              <a:ext uri="{FF2B5EF4-FFF2-40B4-BE49-F238E27FC236}">
                <a16:creationId xmlns:a16="http://schemas.microsoft.com/office/drawing/2014/main" id="{F5B9DEFB-579A-4089-8EDC-7FC9EB482926}"/>
              </a:ext>
            </a:extLst>
          </p:cNvPr>
          <p:cNvSpPr/>
          <p:nvPr userDrawn="1"/>
        </p:nvSpPr>
        <p:spPr>
          <a:xfrm>
            <a:off x="7664729" y="762637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0" name="Cube 10">
            <a:extLst>
              <a:ext uri="{FF2B5EF4-FFF2-40B4-BE49-F238E27FC236}">
                <a16:creationId xmlns:a16="http://schemas.microsoft.com/office/drawing/2014/main" id="{AAC73D02-53CC-4D46-BF3A-46E7E20DD1B9}"/>
              </a:ext>
            </a:extLst>
          </p:cNvPr>
          <p:cNvSpPr/>
          <p:nvPr userDrawn="1"/>
        </p:nvSpPr>
        <p:spPr>
          <a:xfrm>
            <a:off x="3167115" y="760076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1" name="Cube 11">
            <a:extLst>
              <a:ext uri="{FF2B5EF4-FFF2-40B4-BE49-F238E27FC236}">
                <a16:creationId xmlns:a16="http://schemas.microsoft.com/office/drawing/2014/main" id="{C9B77141-822C-4648-91FE-61DD02046409}"/>
              </a:ext>
            </a:extLst>
          </p:cNvPr>
          <p:cNvSpPr/>
          <p:nvPr userDrawn="1"/>
        </p:nvSpPr>
        <p:spPr>
          <a:xfrm>
            <a:off x="1849886" y="782024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2" name="Cube 12">
            <a:extLst>
              <a:ext uri="{FF2B5EF4-FFF2-40B4-BE49-F238E27FC236}">
                <a16:creationId xmlns:a16="http://schemas.microsoft.com/office/drawing/2014/main" id="{C1A9B365-4137-4ABA-ADF7-5D0FCE2AA9EC}"/>
              </a:ext>
            </a:extLst>
          </p:cNvPr>
          <p:cNvSpPr/>
          <p:nvPr userDrawn="1"/>
        </p:nvSpPr>
        <p:spPr>
          <a:xfrm>
            <a:off x="10404893" y="221410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3" name="Cube 13">
            <a:extLst>
              <a:ext uri="{FF2B5EF4-FFF2-40B4-BE49-F238E27FC236}">
                <a16:creationId xmlns:a16="http://schemas.microsoft.com/office/drawing/2014/main" id="{12A33A81-04AB-4F76-981F-A2E908D78DFF}"/>
              </a:ext>
            </a:extLst>
          </p:cNvPr>
          <p:cNvSpPr/>
          <p:nvPr userDrawn="1"/>
        </p:nvSpPr>
        <p:spPr>
          <a:xfrm>
            <a:off x="5218928" y="782583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4" name="Cube 15">
            <a:extLst>
              <a:ext uri="{FF2B5EF4-FFF2-40B4-BE49-F238E27FC236}">
                <a16:creationId xmlns:a16="http://schemas.microsoft.com/office/drawing/2014/main" id="{13929839-E1B0-425F-8A9D-C4C9DB4EA013}"/>
              </a:ext>
            </a:extLst>
          </p:cNvPr>
          <p:cNvSpPr/>
          <p:nvPr userDrawn="1"/>
        </p:nvSpPr>
        <p:spPr>
          <a:xfrm>
            <a:off x="6526145" y="763727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5" name="Cube 16">
            <a:extLst>
              <a:ext uri="{FF2B5EF4-FFF2-40B4-BE49-F238E27FC236}">
                <a16:creationId xmlns:a16="http://schemas.microsoft.com/office/drawing/2014/main" id="{C6E0CA08-4386-4528-AAFA-8DB6796D77DF}"/>
              </a:ext>
            </a:extLst>
          </p:cNvPr>
          <p:cNvSpPr/>
          <p:nvPr userDrawn="1"/>
        </p:nvSpPr>
        <p:spPr>
          <a:xfrm>
            <a:off x="7846713" y="745303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46" name="Cube 17">
            <a:extLst>
              <a:ext uri="{FF2B5EF4-FFF2-40B4-BE49-F238E27FC236}">
                <a16:creationId xmlns:a16="http://schemas.microsoft.com/office/drawing/2014/main" id="{0C745636-0D29-44DE-8BB9-B7E6E6418AAD}"/>
              </a:ext>
            </a:extLst>
          </p:cNvPr>
          <p:cNvSpPr/>
          <p:nvPr userDrawn="1"/>
        </p:nvSpPr>
        <p:spPr>
          <a:xfrm>
            <a:off x="2031860" y="764689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cxnSp>
        <p:nvCxnSpPr>
          <p:cNvPr id="147" name="Straight Connector 21">
            <a:extLst>
              <a:ext uri="{FF2B5EF4-FFF2-40B4-BE49-F238E27FC236}">
                <a16:creationId xmlns:a16="http://schemas.microsoft.com/office/drawing/2014/main" id="{7D689819-490F-4DBC-8D5E-DDEA979E3FAE}"/>
              </a:ext>
            </a:extLst>
          </p:cNvPr>
          <p:cNvCxnSpPr/>
          <p:nvPr userDrawn="1"/>
        </p:nvCxnSpPr>
        <p:spPr>
          <a:xfrm>
            <a:off x="9198205" y="1746824"/>
            <a:ext cx="0" cy="4111371"/>
          </a:xfrm>
          <a:prstGeom prst="straightConnector1">
            <a:avLst/>
          </a:prstGeom>
          <a:noFill/>
          <a:ln w="12701" cap="flat">
            <a:solidFill>
              <a:srgbClr val="FFFFFF"/>
            </a:solidFill>
            <a:prstDash val="solid"/>
            <a:round/>
          </a:ln>
        </p:spPr>
      </p:cxnSp>
      <p:cxnSp>
        <p:nvCxnSpPr>
          <p:cNvPr id="148" name="Straight Connector 23">
            <a:extLst>
              <a:ext uri="{FF2B5EF4-FFF2-40B4-BE49-F238E27FC236}">
                <a16:creationId xmlns:a16="http://schemas.microsoft.com/office/drawing/2014/main" id="{6352C97B-2D2E-4013-A087-D168097020F4}"/>
              </a:ext>
            </a:extLst>
          </p:cNvPr>
          <p:cNvCxnSpPr/>
          <p:nvPr userDrawn="1"/>
        </p:nvCxnSpPr>
        <p:spPr>
          <a:xfrm>
            <a:off x="8964366" y="1746824"/>
            <a:ext cx="233839" cy="0"/>
          </a:xfrm>
          <a:prstGeom prst="straightConnector1">
            <a:avLst/>
          </a:prstGeom>
          <a:noFill/>
          <a:ln w="12701" cap="flat">
            <a:solidFill>
              <a:srgbClr val="FFFFFF"/>
            </a:solidFill>
            <a:prstDash val="solid"/>
            <a:round/>
          </a:ln>
        </p:spPr>
      </p:cxnSp>
      <p:sp>
        <p:nvSpPr>
          <p:cNvPr id="149" name="Cube 56">
            <a:extLst>
              <a:ext uri="{FF2B5EF4-FFF2-40B4-BE49-F238E27FC236}">
                <a16:creationId xmlns:a16="http://schemas.microsoft.com/office/drawing/2014/main" id="{2EA86F3B-1388-46EB-9FF7-2B3D3403F56F}"/>
              </a:ext>
            </a:extLst>
          </p:cNvPr>
          <p:cNvSpPr/>
          <p:nvPr userDrawn="1"/>
        </p:nvSpPr>
        <p:spPr>
          <a:xfrm>
            <a:off x="11358667" y="13711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0" name="Cube 62">
            <a:extLst>
              <a:ext uri="{FF2B5EF4-FFF2-40B4-BE49-F238E27FC236}">
                <a16:creationId xmlns:a16="http://schemas.microsoft.com/office/drawing/2014/main" id="{B03A51CE-61B7-4FAD-9A1A-57A7642BB3DE}"/>
              </a:ext>
            </a:extLst>
          </p:cNvPr>
          <p:cNvSpPr/>
          <p:nvPr userDrawn="1"/>
        </p:nvSpPr>
        <p:spPr>
          <a:xfrm>
            <a:off x="4627266" y="686851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1" name="Cube 63">
            <a:extLst>
              <a:ext uri="{FF2B5EF4-FFF2-40B4-BE49-F238E27FC236}">
                <a16:creationId xmlns:a16="http://schemas.microsoft.com/office/drawing/2014/main" id="{944D57BF-C2E2-4228-A068-3C3FAD13784F}"/>
              </a:ext>
            </a:extLst>
          </p:cNvPr>
          <p:cNvSpPr/>
          <p:nvPr userDrawn="1"/>
        </p:nvSpPr>
        <p:spPr>
          <a:xfrm>
            <a:off x="3879332" y="761644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2" name="Cube 64">
            <a:extLst>
              <a:ext uri="{FF2B5EF4-FFF2-40B4-BE49-F238E27FC236}">
                <a16:creationId xmlns:a16="http://schemas.microsoft.com/office/drawing/2014/main" id="{7582609F-CDF1-4B3A-8988-1A8CF4735B38}"/>
              </a:ext>
            </a:extLst>
          </p:cNvPr>
          <p:cNvSpPr/>
          <p:nvPr userDrawn="1"/>
        </p:nvSpPr>
        <p:spPr>
          <a:xfrm>
            <a:off x="11170017" y="144326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3" name="Cube 69">
            <a:extLst>
              <a:ext uri="{FF2B5EF4-FFF2-40B4-BE49-F238E27FC236}">
                <a16:creationId xmlns:a16="http://schemas.microsoft.com/office/drawing/2014/main" id="{6BD68074-0354-4EA1-800C-412E786CE54A}"/>
              </a:ext>
            </a:extLst>
          </p:cNvPr>
          <p:cNvSpPr/>
          <p:nvPr userDrawn="1"/>
        </p:nvSpPr>
        <p:spPr>
          <a:xfrm>
            <a:off x="6668852" y="59380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4" name="Cube 71">
            <a:extLst>
              <a:ext uri="{FF2B5EF4-FFF2-40B4-BE49-F238E27FC236}">
                <a16:creationId xmlns:a16="http://schemas.microsoft.com/office/drawing/2014/main" id="{1F489437-ED21-42D3-9E8C-B5B550E55C53}"/>
              </a:ext>
            </a:extLst>
          </p:cNvPr>
          <p:cNvSpPr/>
          <p:nvPr userDrawn="1"/>
        </p:nvSpPr>
        <p:spPr>
          <a:xfrm>
            <a:off x="5918627" y="666120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5" name="Cube 72">
            <a:extLst>
              <a:ext uri="{FF2B5EF4-FFF2-40B4-BE49-F238E27FC236}">
                <a16:creationId xmlns:a16="http://schemas.microsoft.com/office/drawing/2014/main" id="{6C217676-55E8-41E0-A31E-F13D39D06620}"/>
              </a:ext>
            </a:extLst>
          </p:cNvPr>
          <p:cNvSpPr/>
          <p:nvPr userDrawn="1"/>
        </p:nvSpPr>
        <p:spPr>
          <a:xfrm>
            <a:off x="5186549" y="74267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6" name="Cube 73">
            <a:extLst>
              <a:ext uri="{FF2B5EF4-FFF2-40B4-BE49-F238E27FC236}">
                <a16:creationId xmlns:a16="http://schemas.microsoft.com/office/drawing/2014/main" id="{6E5873E6-C63B-4752-99BE-04770FBAAB71}"/>
              </a:ext>
            </a:extLst>
          </p:cNvPr>
          <p:cNvSpPr/>
          <p:nvPr userDrawn="1"/>
        </p:nvSpPr>
        <p:spPr>
          <a:xfrm>
            <a:off x="4438616" y="81746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7" name="Cube 74">
            <a:extLst>
              <a:ext uri="{FF2B5EF4-FFF2-40B4-BE49-F238E27FC236}">
                <a16:creationId xmlns:a16="http://schemas.microsoft.com/office/drawing/2014/main" id="{A182244E-7765-41E4-BBDE-5A11BE60C697}"/>
              </a:ext>
            </a:extLst>
          </p:cNvPr>
          <p:cNvSpPr/>
          <p:nvPr userDrawn="1"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8" name="Cube 76">
            <a:extLst>
              <a:ext uri="{FF2B5EF4-FFF2-40B4-BE49-F238E27FC236}">
                <a16:creationId xmlns:a16="http://schemas.microsoft.com/office/drawing/2014/main" id="{5CED97E9-7A58-44F1-A77D-4298154F5A89}"/>
              </a:ext>
            </a:extLst>
          </p:cNvPr>
          <p:cNvSpPr/>
          <p:nvPr userDrawn="1"/>
        </p:nvSpPr>
        <p:spPr>
          <a:xfrm>
            <a:off x="11917951" y="6953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59" name="Cube 77">
            <a:extLst>
              <a:ext uri="{FF2B5EF4-FFF2-40B4-BE49-F238E27FC236}">
                <a16:creationId xmlns:a16="http://schemas.microsoft.com/office/drawing/2014/main" id="{21C65489-675D-488D-8B13-E4CB41A53A86}"/>
              </a:ext>
            </a:extLst>
          </p:cNvPr>
          <p:cNvSpPr/>
          <p:nvPr userDrawn="1"/>
        </p:nvSpPr>
        <p:spPr>
          <a:xfrm>
            <a:off x="11729301" y="200766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0" name="Cube 78">
            <a:extLst>
              <a:ext uri="{FF2B5EF4-FFF2-40B4-BE49-F238E27FC236}">
                <a16:creationId xmlns:a16="http://schemas.microsoft.com/office/drawing/2014/main" id="{4A681EB2-405B-4E6E-BDEF-3DF66FAF3C3F}"/>
              </a:ext>
            </a:extLst>
          </p:cNvPr>
          <p:cNvSpPr/>
          <p:nvPr userDrawn="1"/>
        </p:nvSpPr>
        <p:spPr>
          <a:xfrm>
            <a:off x="10981367" y="275488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1" name="Cube 79">
            <a:extLst>
              <a:ext uri="{FF2B5EF4-FFF2-40B4-BE49-F238E27FC236}">
                <a16:creationId xmlns:a16="http://schemas.microsoft.com/office/drawing/2014/main" id="{5618B9F5-0F11-450F-B8AE-8E8E83527DC8}"/>
              </a:ext>
            </a:extLst>
          </p:cNvPr>
          <p:cNvSpPr/>
          <p:nvPr userDrawn="1"/>
        </p:nvSpPr>
        <p:spPr>
          <a:xfrm>
            <a:off x="10233434" y="350209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2" name="Cube 80">
            <a:extLst>
              <a:ext uri="{FF2B5EF4-FFF2-40B4-BE49-F238E27FC236}">
                <a16:creationId xmlns:a16="http://schemas.microsoft.com/office/drawing/2014/main" id="{867D3927-BC3B-4E91-BFEE-28051E7591B6}"/>
              </a:ext>
            </a:extLst>
          </p:cNvPr>
          <p:cNvSpPr/>
          <p:nvPr userDrawn="1"/>
        </p:nvSpPr>
        <p:spPr>
          <a:xfrm>
            <a:off x="9485500" y="424931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3" name="Cube 81">
            <a:extLst>
              <a:ext uri="{FF2B5EF4-FFF2-40B4-BE49-F238E27FC236}">
                <a16:creationId xmlns:a16="http://schemas.microsoft.com/office/drawing/2014/main" id="{DB09893B-B2A6-41C2-887D-FF853D104F33}"/>
              </a:ext>
            </a:extLst>
          </p:cNvPr>
          <p:cNvSpPr/>
          <p:nvPr userDrawn="1"/>
        </p:nvSpPr>
        <p:spPr>
          <a:xfrm>
            <a:off x="8737567" y="49965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4" name="Cube 82">
            <a:extLst>
              <a:ext uri="{FF2B5EF4-FFF2-40B4-BE49-F238E27FC236}">
                <a16:creationId xmlns:a16="http://schemas.microsoft.com/office/drawing/2014/main" id="{E8087006-3BF2-4789-B5EC-08A3428C7652}"/>
              </a:ext>
            </a:extLst>
          </p:cNvPr>
          <p:cNvSpPr/>
          <p:nvPr userDrawn="1"/>
        </p:nvSpPr>
        <p:spPr>
          <a:xfrm>
            <a:off x="7989634" y="574373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5" name="Cube 83">
            <a:extLst>
              <a:ext uri="{FF2B5EF4-FFF2-40B4-BE49-F238E27FC236}">
                <a16:creationId xmlns:a16="http://schemas.microsoft.com/office/drawing/2014/main" id="{94F3771F-506B-4CFB-B856-C2D087D5C812}"/>
              </a:ext>
            </a:extLst>
          </p:cNvPr>
          <p:cNvSpPr/>
          <p:nvPr userDrawn="1"/>
        </p:nvSpPr>
        <p:spPr>
          <a:xfrm>
            <a:off x="7241700" y="649095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6" name="Cube 84">
            <a:extLst>
              <a:ext uri="{FF2B5EF4-FFF2-40B4-BE49-F238E27FC236}">
                <a16:creationId xmlns:a16="http://schemas.microsoft.com/office/drawing/2014/main" id="{4960A128-338D-4973-B294-1BEB24878F73}"/>
              </a:ext>
            </a:extLst>
          </p:cNvPr>
          <p:cNvSpPr/>
          <p:nvPr userDrawn="1"/>
        </p:nvSpPr>
        <p:spPr>
          <a:xfrm>
            <a:off x="6493767" y="723817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7" name="Cube 85">
            <a:extLst>
              <a:ext uri="{FF2B5EF4-FFF2-40B4-BE49-F238E27FC236}">
                <a16:creationId xmlns:a16="http://schemas.microsoft.com/office/drawing/2014/main" id="{A7ED738F-EE5C-4B0B-9968-624FE19E0CF1}"/>
              </a:ext>
            </a:extLst>
          </p:cNvPr>
          <p:cNvSpPr/>
          <p:nvPr userDrawn="1"/>
        </p:nvSpPr>
        <p:spPr>
          <a:xfrm>
            <a:off x="11540651" y="332625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8" name="Cube 86">
            <a:extLst>
              <a:ext uri="{FF2B5EF4-FFF2-40B4-BE49-F238E27FC236}">
                <a16:creationId xmlns:a16="http://schemas.microsoft.com/office/drawing/2014/main" id="{61261402-44EE-4FC2-993C-BBABE5FFE6BA}"/>
              </a:ext>
            </a:extLst>
          </p:cNvPr>
          <p:cNvSpPr/>
          <p:nvPr userDrawn="1"/>
        </p:nvSpPr>
        <p:spPr>
          <a:xfrm>
            <a:off x="10792708" y="406507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69" name="Cube 87">
            <a:extLst>
              <a:ext uri="{FF2B5EF4-FFF2-40B4-BE49-F238E27FC236}">
                <a16:creationId xmlns:a16="http://schemas.microsoft.com/office/drawing/2014/main" id="{EBE4F8DF-1C80-40E1-82BD-2734675E1B92}"/>
              </a:ext>
            </a:extLst>
          </p:cNvPr>
          <p:cNvSpPr/>
          <p:nvPr userDrawn="1"/>
        </p:nvSpPr>
        <p:spPr>
          <a:xfrm>
            <a:off x="10048122" y="481228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0" name="Cube 88">
            <a:extLst>
              <a:ext uri="{FF2B5EF4-FFF2-40B4-BE49-F238E27FC236}">
                <a16:creationId xmlns:a16="http://schemas.microsoft.com/office/drawing/2014/main" id="{AE7C5F11-7381-4782-BEB4-3C4D9FF9F65C}"/>
              </a:ext>
            </a:extLst>
          </p:cNvPr>
          <p:cNvSpPr/>
          <p:nvPr userDrawn="1"/>
        </p:nvSpPr>
        <p:spPr>
          <a:xfrm>
            <a:off x="9303526" y="555949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1" name="Cube 89">
            <a:extLst>
              <a:ext uri="{FF2B5EF4-FFF2-40B4-BE49-F238E27FC236}">
                <a16:creationId xmlns:a16="http://schemas.microsoft.com/office/drawing/2014/main" id="{231B69E0-5CEC-484B-875A-A47F9E07A94D}"/>
              </a:ext>
            </a:extLst>
          </p:cNvPr>
          <p:cNvSpPr/>
          <p:nvPr userDrawn="1"/>
        </p:nvSpPr>
        <p:spPr>
          <a:xfrm>
            <a:off x="8558930" y="6306717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2" name="Cube 90">
            <a:extLst>
              <a:ext uri="{FF2B5EF4-FFF2-40B4-BE49-F238E27FC236}">
                <a16:creationId xmlns:a16="http://schemas.microsoft.com/office/drawing/2014/main" id="{579A95FC-23FB-489F-98BB-CB1512370602}"/>
              </a:ext>
            </a:extLst>
          </p:cNvPr>
          <p:cNvSpPr/>
          <p:nvPr userDrawn="1"/>
        </p:nvSpPr>
        <p:spPr>
          <a:xfrm>
            <a:off x="7814334" y="70539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3" name="Cube 91">
            <a:extLst>
              <a:ext uri="{FF2B5EF4-FFF2-40B4-BE49-F238E27FC236}">
                <a16:creationId xmlns:a16="http://schemas.microsoft.com/office/drawing/2014/main" id="{BB814FA2-CE8C-45E5-A913-B642FF68B328}"/>
              </a:ext>
            </a:extLst>
          </p:cNvPr>
          <p:cNvSpPr/>
          <p:nvPr userDrawn="1"/>
        </p:nvSpPr>
        <p:spPr>
          <a:xfrm>
            <a:off x="11355330" y="462327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4" name="Cube 92">
            <a:extLst>
              <a:ext uri="{FF2B5EF4-FFF2-40B4-BE49-F238E27FC236}">
                <a16:creationId xmlns:a16="http://schemas.microsoft.com/office/drawing/2014/main" id="{13DA6A7B-495C-474C-A4B4-5C1E1646D435}"/>
              </a:ext>
            </a:extLst>
          </p:cNvPr>
          <p:cNvSpPr/>
          <p:nvPr userDrawn="1"/>
        </p:nvSpPr>
        <p:spPr>
          <a:xfrm>
            <a:off x="12099926" y="388447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5" name="Cube 93">
            <a:extLst>
              <a:ext uri="{FF2B5EF4-FFF2-40B4-BE49-F238E27FC236}">
                <a16:creationId xmlns:a16="http://schemas.microsoft.com/office/drawing/2014/main" id="{AB8C4D57-B662-4B5E-A488-02BB59A0E298}"/>
              </a:ext>
            </a:extLst>
          </p:cNvPr>
          <p:cNvSpPr/>
          <p:nvPr userDrawn="1"/>
        </p:nvSpPr>
        <p:spPr>
          <a:xfrm>
            <a:off x="10618671" y="537049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6" name="Cube 94">
            <a:extLst>
              <a:ext uri="{FF2B5EF4-FFF2-40B4-BE49-F238E27FC236}">
                <a16:creationId xmlns:a16="http://schemas.microsoft.com/office/drawing/2014/main" id="{064D4B7B-7766-4D82-AEB7-8FE543669CFC}"/>
              </a:ext>
            </a:extLst>
          </p:cNvPr>
          <p:cNvSpPr/>
          <p:nvPr userDrawn="1"/>
        </p:nvSpPr>
        <p:spPr>
          <a:xfrm>
            <a:off x="9882003" y="611771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7" name="Cube 95">
            <a:extLst>
              <a:ext uri="{FF2B5EF4-FFF2-40B4-BE49-F238E27FC236}">
                <a16:creationId xmlns:a16="http://schemas.microsoft.com/office/drawing/2014/main" id="{7BF39A9D-278F-4290-8056-F6666557A2D6}"/>
              </a:ext>
            </a:extLst>
          </p:cNvPr>
          <p:cNvSpPr/>
          <p:nvPr userDrawn="1"/>
        </p:nvSpPr>
        <p:spPr>
          <a:xfrm>
            <a:off x="9145335" y="686492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8" name="Cube 96">
            <a:extLst>
              <a:ext uri="{FF2B5EF4-FFF2-40B4-BE49-F238E27FC236}">
                <a16:creationId xmlns:a16="http://schemas.microsoft.com/office/drawing/2014/main" id="{E57981B0-0727-45AE-89BD-33D7B50C3C75}"/>
              </a:ext>
            </a:extLst>
          </p:cNvPr>
          <p:cNvSpPr/>
          <p:nvPr userDrawn="1"/>
        </p:nvSpPr>
        <p:spPr>
          <a:xfrm>
            <a:off x="11914613" y="519016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79" name="Cube 97">
            <a:extLst>
              <a:ext uri="{FF2B5EF4-FFF2-40B4-BE49-F238E27FC236}">
                <a16:creationId xmlns:a16="http://schemas.microsoft.com/office/drawing/2014/main" id="{1D76BB20-3600-4164-90DF-D61A0C7BD348}"/>
              </a:ext>
            </a:extLst>
          </p:cNvPr>
          <p:cNvSpPr/>
          <p:nvPr userDrawn="1"/>
        </p:nvSpPr>
        <p:spPr>
          <a:xfrm>
            <a:off x="11170017" y="593809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0" name="Cube 98">
            <a:extLst>
              <a:ext uri="{FF2B5EF4-FFF2-40B4-BE49-F238E27FC236}">
                <a16:creationId xmlns:a16="http://schemas.microsoft.com/office/drawing/2014/main" id="{66F57DFC-6935-4A35-9C4E-046C58783F0A}"/>
              </a:ext>
            </a:extLst>
          </p:cNvPr>
          <p:cNvSpPr/>
          <p:nvPr userDrawn="1"/>
        </p:nvSpPr>
        <p:spPr>
          <a:xfrm>
            <a:off x="10425421" y="668602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1" name="Cube 99">
            <a:extLst>
              <a:ext uri="{FF2B5EF4-FFF2-40B4-BE49-F238E27FC236}">
                <a16:creationId xmlns:a16="http://schemas.microsoft.com/office/drawing/2014/main" id="{9FB28260-1AF6-4A1C-90C5-B7820E6E554F}"/>
              </a:ext>
            </a:extLst>
          </p:cNvPr>
          <p:cNvSpPr/>
          <p:nvPr userDrawn="1"/>
        </p:nvSpPr>
        <p:spPr>
          <a:xfrm>
            <a:off x="11724711" y="650367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2" name="Cube 100">
            <a:extLst>
              <a:ext uri="{FF2B5EF4-FFF2-40B4-BE49-F238E27FC236}">
                <a16:creationId xmlns:a16="http://schemas.microsoft.com/office/drawing/2014/main" id="{8BD6F5E3-68A9-4AC1-8054-43822933D3B0}"/>
              </a:ext>
            </a:extLst>
          </p:cNvPr>
          <p:cNvSpPr/>
          <p:nvPr userDrawn="1"/>
        </p:nvSpPr>
        <p:spPr>
          <a:xfrm>
            <a:off x="12279395" y="7069262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3" name="Cube 101">
            <a:extLst>
              <a:ext uri="{FF2B5EF4-FFF2-40B4-BE49-F238E27FC236}">
                <a16:creationId xmlns:a16="http://schemas.microsoft.com/office/drawing/2014/main" id="{EA6796DC-036B-4F9B-8031-FE5DF0DB945B}"/>
              </a:ext>
            </a:extLst>
          </p:cNvPr>
          <p:cNvSpPr/>
          <p:nvPr userDrawn="1"/>
        </p:nvSpPr>
        <p:spPr>
          <a:xfrm>
            <a:off x="12459705" y="5761268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4" name="Cube 105">
            <a:extLst>
              <a:ext uri="{FF2B5EF4-FFF2-40B4-BE49-F238E27FC236}">
                <a16:creationId xmlns:a16="http://schemas.microsoft.com/office/drawing/2014/main" id="{2100C710-7745-4EAA-A6A9-420B1F1E9CEE}"/>
              </a:ext>
            </a:extLst>
          </p:cNvPr>
          <p:cNvSpPr/>
          <p:nvPr userDrawn="1"/>
        </p:nvSpPr>
        <p:spPr>
          <a:xfrm>
            <a:off x="3316711" y="7028316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5" name="Cube 106">
            <a:extLst>
              <a:ext uri="{FF2B5EF4-FFF2-40B4-BE49-F238E27FC236}">
                <a16:creationId xmlns:a16="http://schemas.microsoft.com/office/drawing/2014/main" id="{01B61533-C736-40CF-812E-A6C525FDFFF9}"/>
              </a:ext>
            </a:extLst>
          </p:cNvPr>
          <p:cNvSpPr/>
          <p:nvPr userDrawn="1"/>
        </p:nvSpPr>
        <p:spPr>
          <a:xfrm>
            <a:off x="2568778" y="7772921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6" name="Cube 107">
            <a:extLst>
              <a:ext uri="{FF2B5EF4-FFF2-40B4-BE49-F238E27FC236}">
                <a16:creationId xmlns:a16="http://schemas.microsoft.com/office/drawing/2014/main" id="{9AA2E495-A026-4CF6-9771-1E3149443E2B}"/>
              </a:ext>
            </a:extLst>
          </p:cNvPr>
          <p:cNvSpPr/>
          <p:nvPr userDrawn="1"/>
        </p:nvSpPr>
        <p:spPr>
          <a:xfrm>
            <a:off x="1820844" y="8517535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7" name="Cube 109">
            <a:extLst>
              <a:ext uri="{FF2B5EF4-FFF2-40B4-BE49-F238E27FC236}">
                <a16:creationId xmlns:a16="http://schemas.microsoft.com/office/drawing/2014/main" id="{57B44739-31A5-4146-BBB9-05B4E2B1AFC2}"/>
              </a:ext>
            </a:extLst>
          </p:cNvPr>
          <p:cNvSpPr/>
          <p:nvPr userDrawn="1"/>
        </p:nvSpPr>
        <p:spPr>
          <a:xfrm>
            <a:off x="10792708" y="-41895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8" name="Cube 112">
            <a:extLst>
              <a:ext uri="{FF2B5EF4-FFF2-40B4-BE49-F238E27FC236}">
                <a16:creationId xmlns:a16="http://schemas.microsoft.com/office/drawing/2014/main" id="{548C3889-F397-4C11-AC76-FD1B35C36452}"/>
              </a:ext>
            </a:extLst>
          </p:cNvPr>
          <p:cNvSpPr/>
          <p:nvPr userDrawn="1"/>
        </p:nvSpPr>
        <p:spPr>
          <a:xfrm>
            <a:off x="1999481" y="7247790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  <a:effectLst>
            <a:outerShdw dist="50804" dir="5400000" algn="tl">
              <a:srgbClr val="51777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9" name="Cube 116">
            <a:extLst>
              <a:ext uri="{FF2B5EF4-FFF2-40B4-BE49-F238E27FC236}">
                <a16:creationId xmlns:a16="http://schemas.microsoft.com/office/drawing/2014/main" id="{7557427C-819C-44C2-8F6A-870C5F614B8E}"/>
              </a:ext>
            </a:extLst>
          </p:cNvPr>
          <p:cNvSpPr/>
          <p:nvPr userDrawn="1"/>
        </p:nvSpPr>
        <p:spPr>
          <a:xfrm>
            <a:off x="10439613" y="554424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62626"/>
              </a:solidFill>
              <a:uFillTx/>
              <a:latin typeface="Calibri"/>
            </a:endParaRPr>
          </a:p>
        </p:txBody>
      </p:sp>
      <p:cxnSp>
        <p:nvCxnSpPr>
          <p:cNvPr id="67" name="Straight Connector 115">
            <a:extLst>
              <a:ext uri="{FF2B5EF4-FFF2-40B4-BE49-F238E27FC236}">
                <a16:creationId xmlns:a16="http://schemas.microsoft.com/office/drawing/2014/main" id="{CD6D7A00-0E73-4873-AD48-C3824CBDA4FB}"/>
              </a:ext>
            </a:extLst>
          </p:cNvPr>
          <p:cNvCxnSpPr>
            <a:cxnSpLocks/>
            <a:stCxn id="70" idx="2"/>
          </p:cNvCxnSpPr>
          <p:nvPr userDrawn="1"/>
        </p:nvCxnSpPr>
        <p:spPr>
          <a:xfrm>
            <a:off x="6090342" y="1276118"/>
            <a:ext cx="5661" cy="5595662"/>
          </a:xfrm>
          <a:prstGeom prst="straightConnector1">
            <a:avLst/>
          </a:prstGeom>
          <a:noFill/>
          <a:ln w="6345" cap="flat">
            <a:solidFill>
              <a:srgbClr val="507260"/>
            </a:solidFill>
            <a:prstDash val="solid"/>
            <a:miter/>
          </a:ln>
        </p:spPr>
      </p:cxnSp>
      <p:pic>
        <p:nvPicPr>
          <p:cNvPr id="72" name="Picture 55">
            <a:extLst>
              <a:ext uri="{FF2B5EF4-FFF2-40B4-BE49-F238E27FC236}">
                <a16:creationId xmlns:a16="http://schemas.microsoft.com/office/drawing/2014/main" id="{D164598C-6EA4-4EA8-B40E-5B7F0B316B8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26234" y="398396"/>
            <a:ext cx="375288" cy="37528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9" name="Text Placeholder 3">
            <a:extLst>
              <a:ext uri="{FF2B5EF4-FFF2-40B4-BE49-F238E27FC236}">
                <a16:creationId xmlns:a16="http://schemas.microsoft.com/office/drawing/2014/main" id="{90883389-05F4-489D-9A53-40245C8897C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08708" y="328613"/>
            <a:ext cx="5049506" cy="769937"/>
          </a:xfrm>
        </p:spPr>
        <p:txBody>
          <a:bodyPr>
            <a:normAutofit/>
          </a:bodyPr>
          <a:lstStyle>
            <a:lvl1pPr marL="0" indent="0" algn="ctr">
              <a:buNone/>
              <a:defRPr sz="44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71" name="Text Placeholder 5">
            <a:extLst>
              <a:ext uri="{FF2B5EF4-FFF2-40B4-BE49-F238E27FC236}">
                <a16:creationId xmlns:a16="http://schemas.microsoft.com/office/drawing/2014/main" id="{04B5FD8B-61A0-4988-944D-67DBA13B8EC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840" y="1604146"/>
            <a:ext cx="4632123" cy="491090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 err="1"/>
              <a:t>Text</a:t>
            </a:r>
            <a:endParaRPr lang="en-US" dirty="0"/>
          </a:p>
        </p:txBody>
      </p:sp>
      <p:sp>
        <p:nvSpPr>
          <p:cNvPr id="73" name="Text Placeholder 5">
            <a:extLst>
              <a:ext uri="{FF2B5EF4-FFF2-40B4-BE49-F238E27FC236}">
                <a16:creationId xmlns:a16="http://schemas.microsoft.com/office/drawing/2014/main" id="{B1A80E57-C30F-4E5A-940A-810F047158B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81755" y="1619634"/>
            <a:ext cx="4632123" cy="491090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 err="1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343110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pictur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be 29">
            <a:extLst>
              <a:ext uri="{FF2B5EF4-FFF2-40B4-BE49-F238E27FC236}">
                <a16:creationId xmlns:a16="http://schemas.microsoft.com/office/drawing/2014/main" id="{B271862F-1F63-4C08-A856-5F94F1692B4E}"/>
              </a:ext>
            </a:extLst>
          </p:cNvPr>
          <p:cNvSpPr/>
          <p:nvPr userDrawn="1"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8" name="Cube 30">
            <a:extLst>
              <a:ext uri="{FF2B5EF4-FFF2-40B4-BE49-F238E27FC236}">
                <a16:creationId xmlns:a16="http://schemas.microsoft.com/office/drawing/2014/main" id="{4B995AB2-B186-4B54-BE7D-5D3A53DC3682}"/>
              </a:ext>
            </a:extLst>
          </p:cNvPr>
          <p:cNvSpPr/>
          <p:nvPr userDrawn="1"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19" name="Cube 94">
            <a:extLst>
              <a:ext uri="{FF2B5EF4-FFF2-40B4-BE49-F238E27FC236}">
                <a16:creationId xmlns:a16="http://schemas.microsoft.com/office/drawing/2014/main" id="{55B2BF17-AA4A-4251-99F7-B24B0D78A89B}"/>
              </a:ext>
            </a:extLst>
          </p:cNvPr>
          <p:cNvSpPr/>
          <p:nvPr userDrawn="1"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0" name="Cube 95">
            <a:extLst>
              <a:ext uri="{FF2B5EF4-FFF2-40B4-BE49-F238E27FC236}">
                <a16:creationId xmlns:a16="http://schemas.microsoft.com/office/drawing/2014/main" id="{FA93CEC5-48AE-4720-939D-3EB46968AA53}"/>
              </a:ext>
            </a:extLst>
          </p:cNvPr>
          <p:cNvSpPr/>
          <p:nvPr userDrawn="1"/>
        </p:nvSpPr>
        <p:spPr>
          <a:xfrm>
            <a:off x="2760774" y="9843863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pic>
        <p:nvPicPr>
          <p:cNvPr id="21" name="Rounded Rectangle 153">
            <a:extLst>
              <a:ext uri="{FF2B5EF4-FFF2-40B4-BE49-F238E27FC236}">
                <a16:creationId xmlns:a16="http://schemas.microsoft.com/office/drawing/2014/main" id="{53515131-4EBD-43C3-B45D-0A4F779784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501" b="73983"/>
          <a:stretch>
            <a:fillRect/>
          </a:stretch>
        </p:blipFill>
        <p:spPr>
          <a:xfrm>
            <a:off x="-11236" y="6569337"/>
            <a:ext cx="12214472" cy="34815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2" name="Picture 139">
            <a:extLst>
              <a:ext uri="{FF2B5EF4-FFF2-40B4-BE49-F238E27FC236}">
                <a16:creationId xmlns:a16="http://schemas.microsoft.com/office/drawing/2014/main" id="{1225E5AA-0074-49EE-824C-9D065F4DA1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26800" y="384836"/>
            <a:ext cx="374722" cy="37472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5" name="Cube 5">
            <a:extLst>
              <a:ext uri="{FF2B5EF4-FFF2-40B4-BE49-F238E27FC236}">
                <a16:creationId xmlns:a16="http://schemas.microsoft.com/office/drawing/2014/main" id="{C3C80777-7202-4F77-8022-B018C60360A3}"/>
              </a:ext>
            </a:extLst>
          </p:cNvPr>
          <p:cNvSpPr/>
          <p:nvPr userDrawn="1"/>
        </p:nvSpPr>
        <p:spPr>
          <a:xfrm>
            <a:off x="10581162" y="1210784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cxnSp>
        <p:nvCxnSpPr>
          <p:cNvPr id="26" name="Straight Connector 21">
            <a:extLst>
              <a:ext uri="{FF2B5EF4-FFF2-40B4-BE49-F238E27FC236}">
                <a16:creationId xmlns:a16="http://schemas.microsoft.com/office/drawing/2014/main" id="{9C126B6F-DF40-46A1-BD94-DF611214C923}"/>
              </a:ext>
            </a:extLst>
          </p:cNvPr>
          <p:cNvCxnSpPr/>
          <p:nvPr userDrawn="1"/>
        </p:nvCxnSpPr>
        <p:spPr>
          <a:xfrm>
            <a:off x="9198205" y="1746824"/>
            <a:ext cx="0" cy="4111371"/>
          </a:xfrm>
          <a:prstGeom prst="straightConnector1">
            <a:avLst/>
          </a:prstGeom>
          <a:noFill/>
          <a:ln w="12701" cap="flat">
            <a:solidFill>
              <a:srgbClr val="FFFFFF"/>
            </a:solidFill>
            <a:prstDash val="solid"/>
            <a:round/>
          </a:ln>
        </p:spPr>
      </p:cxnSp>
      <p:cxnSp>
        <p:nvCxnSpPr>
          <p:cNvPr id="27" name="Straight Connector 23">
            <a:extLst>
              <a:ext uri="{FF2B5EF4-FFF2-40B4-BE49-F238E27FC236}">
                <a16:creationId xmlns:a16="http://schemas.microsoft.com/office/drawing/2014/main" id="{92B6E64A-9D71-4E6C-B965-3C2A7689CD4E}"/>
              </a:ext>
            </a:extLst>
          </p:cNvPr>
          <p:cNvCxnSpPr/>
          <p:nvPr userDrawn="1"/>
        </p:nvCxnSpPr>
        <p:spPr>
          <a:xfrm>
            <a:off x="8964366" y="1746824"/>
            <a:ext cx="233839" cy="0"/>
          </a:xfrm>
          <a:prstGeom prst="straightConnector1">
            <a:avLst/>
          </a:prstGeom>
          <a:noFill/>
          <a:ln w="12701" cap="flat">
            <a:solidFill>
              <a:srgbClr val="FFFFFF"/>
            </a:solidFill>
            <a:prstDash val="solid"/>
            <a:round/>
          </a:ln>
        </p:spPr>
      </p:cxnSp>
      <p:sp>
        <p:nvSpPr>
          <p:cNvPr id="28" name="Cube 74">
            <a:extLst>
              <a:ext uri="{FF2B5EF4-FFF2-40B4-BE49-F238E27FC236}">
                <a16:creationId xmlns:a16="http://schemas.microsoft.com/office/drawing/2014/main" id="{4070797D-F9FF-44B7-A351-247F31D6F9B3}"/>
              </a:ext>
            </a:extLst>
          </p:cNvPr>
          <p:cNvSpPr/>
          <p:nvPr userDrawn="1"/>
        </p:nvSpPr>
        <p:spPr>
          <a:xfrm>
            <a:off x="3508708" y="9095929"/>
            <a:ext cx="747933" cy="747933"/>
          </a:xfrm>
          <a:custGeom>
            <a:avLst>
              <a:gd name="f8" fmla="val 25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25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min f44 f43"/>
              <a:gd name="f48" fmla="*/ f47 f17 1"/>
              <a:gd name="f49" fmla="*/ f48 1 100000"/>
              <a:gd name="f50" fmla="+- f41 0 f49"/>
              <a:gd name="f51" fmla="+- f49 f41 0"/>
              <a:gd name="f52" fmla="+- f40 0 f49"/>
              <a:gd name="f53" fmla="+- f49 f40 0"/>
              <a:gd name="f54" fmla="*/ f49 f37 1"/>
              <a:gd name="f55" fmla="*/ f50 1 2"/>
              <a:gd name="f56" fmla="*/ f51 1 2"/>
              <a:gd name="f57" fmla="*/ f52 1 2"/>
              <a:gd name="f58" fmla="*/ f53 1 2"/>
              <a:gd name="f59" fmla="*/ f52 f37 1"/>
              <a:gd name="f60" fmla="*/ f50 f37 1"/>
              <a:gd name="f61" fmla="*/ f58 f37 1"/>
              <a:gd name="f62" fmla="*/ f57 f37 1"/>
              <a:gd name="f63" fmla="*/ f56 f37 1"/>
              <a:gd name="f64" fmla="*/ f5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61" y="f42"/>
              </a:cxn>
              <a:cxn ang="f33">
                <a:pos x="f62" y="f54"/>
              </a:cxn>
              <a:cxn ang="f34">
                <a:pos x="f42" y="f63"/>
              </a:cxn>
              <a:cxn ang="f35">
                <a:pos x="f62" y="f45"/>
              </a:cxn>
              <a:cxn ang="f36">
                <a:pos x="f59" y="f63"/>
              </a:cxn>
              <a:cxn ang="f36">
                <a:pos x="f46" y="f64"/>
              </a:cxn>
            </a:cxnLst>
            <a:rect l="f42" t="f54" r="f59" b="f45"/>
            <a:pathLst>
              <a:path stroke="0">
                <a:moveTo>
                  <a:pt x="f42" y="f54"/>
                </a:moveTo>
                <a:lnTo>
                  <a:pt x="f59" y="f54"/>
                </a:lnTo>
                <a:lnTo>
                  <a:pt x="f59" y="f45"/>
                </a:lnTo>
                <a:lnTo>
                  <a:pt x="f42" y="f45"/>
                </a:lnTo>
                <a:close/>
              </a:path>
              <a:path stroke="0">
                <a:moveTo>
                  <a:pt x="f59" y="f54"/>
                </a:move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close/>
              </a:path>
              <a:path stroke="0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59" y="f54"/>
                </a:lnTo>
                <a:close/>
              </a:path>
              <a:path fill="none">
                <a:moveTo>
                  <a:pt x="f42" y="f54"/>
                </a:moveTo>
                <a:lnTo>
                  <a:pt x="f54" y="f42"/>
                </a:lnTo>
                <a:lnTo>
                  <a:pt x="f46" y="f42"/>
                </a:lnTo>
                <a:lnTo>
                  <a:pt x="f46" y="f60"/>
                </a:lnTo>
                <a:lnTo>
                  <a:pt x="f59" y="f45"/>
                </a:lnTo>
                <a:lnTo>
                  <a:pt x="f42" y="f45"/>
                </a:lnTo>
                <a:close/>
                <a:moveTo>
                  <a:pt x="f42" y="f54"/>
                </a:moveTo>
                <a:lnTo>
                  <a:pt x="f59" y="f54"/>
                </a:lnTo>
                <a:lnTo>
                  <a:pt x="f46" y="f42"/>
                </a:lnTo>
                <a:moveTo>
                  <a:pt x="f59" y="f54"/>
                </a:moveTo>
                <a:lnTo>
                  <a:pt x="f59" y="f45"/>
                </a:lnTo>
              </a:path>
            </a:pathLst>
          </a:custGeom>
          <a:noFill/>
          <a:ln w="12701" cap="flat">
            <a:solidFill>
              <a:srgbClr val="FFFFFF">
                <a:alpha val="16000"/>
              </a:srgb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262626"/>
              </a:solidFill>
              <a:uFillTx/>
              <a:latin typeface="Calibri"/>
            </a:endParaRPr>
          </a:p>
        </p:txBody>
      </p:sp>
      <p:sp>
        <p:nvSpPr>
          <p:cNvPr id="29" name="Picture Placeholder 2">
            <a:extLst>
              <a:ext uri="{FF2B5EF4-FFF2-40B4-BE49-F238E27FC236}">
                <a16:creationId xmlns:a16="http://schemas.microsoft.com/office/drawing/2014/main" id="{258244EA-4E06-47EF-B2CA-3E9F43FDCB72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947763" y="1803186"/>
            <a:ext cx="2293936" cy="18033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2">
            <a:extLst>
              <a:ext uri="{FF2B5EF4-FFF2-40B4-BE49-F238E27FC236}">
                <a16:creationId xmlns:a16="http://schemas.microsoft.com/office/drawing/2014/main" id="{8CBEC5EB-2036-4A48-940B-61B763234CAC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950305" y="3929806"/>
            <a:ext cx="2293936" cy="18033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7543398B-0F73-4E14-B7FA-28136466DDE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08708" y="328613"/>
            <a:ext cx="5049506" cy="769937"/>
          </a:xfrm>
        </p:spPr>
        <p:txBody>
          <a:bodyPr>
            <a:normAutofit/>
          </a:bodyPr>
          <a:lstStyle>
            <a:lvl1pPr marL="0" indent="0" algn="ctr">
              <a:buNone/>
              <a:defRPr sz="4400"/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32" name="Text Placeholder 5">
            <a:extLst>
              <a:ext uri="{FF2B5EF4-FFF2-40B4-BE49-F238E27FC236}">
                <a16:creationId xmlns:a16="http://schemas.microsoft.com/office/drawing/2014/main" id="{D142EADE-9A6C-41D8-B854-53653D44C23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2431" y="1210784"/>
            <a:ext cx="4210041" cy="500298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 err="1"/>
              <a:t>Text</a:t>
            </a:r>
            <a:endParaRPr lang="en-US" dirty="0"/>
          </a:p>
        </p:txBody>
      </p:sp>
      <p:sp>
        <p:nvSpPr>
          <p:cNvPr id="33" name="Text Placeholder 5">
            <a:extLst>
              <a:ext uri="{FF2B5EF4-FFF2-40B4-BE49-F238E27FC236}">
                <a16:creationId xmlns:a16="http://schemas.microsoft.com/office/drawing/2014/main" id="{0ABD50C0-9922-40B9-9EF2-41497907EF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29528" y="1210784"/>
            <a:ext cx="4210041" cy="500298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 err="1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16665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ADC766-F85C-41C2-B5D5-343B7685559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8836BD-EA13-4651-9A6F-C5CCD82FD5E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9015F5-1C0D-49D4-9562-D2FC1DDF180C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D8D8D"/>
                </a:solidFill>
                <a:uFillTx/>
                <a:latin typeface="Calibri"/>
              </a:defRPr>
            </a:lvl1pPr>
          </a:lstStyle>
          <a:p>
            <a:pPr lvl="0"/>
            <a:fld id="{8DDDD79A-299D-4FE1-9846-ED8C3B1D3E23}" type="datetime1">
              <a:rPr lang="en-US"/>
              <a:pPr lvl="0"/>
              <a:t>10/8/2023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443A7-07EC-4EA4-8FCE-DD98BF3670E4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D8D8D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4E53A7-F939-439C-9680-D25F32B4BC00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D8D8D"/>
                </a:solidFill>
                <a:uFillTx/>
                <a:latin typeface="Calibri"/>
              </a:defRPr>
            </a:lvl1pPr>
          </a:lstStyle>
          <a:p>
            <a:pPr lvl="0"/>
            <a:fld id="{B15A08F7-92E3-47BE-9AA5-A3FFEAD7E9C5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665" r:id="rId2"/>
    <p:sldLayoutId id="2147483759" r:id="rId3"/>
    <p:sldLayoutId id="2147483698" r:id="rId4"/>
    <p:sldLayoutId id="2147483706" r:id="rId5"/>
    <p:sldLayoutId id="2147483695" r:id="rId6"/>
    <p:sldLayoutId id="2147483701" r:id="rId7"/>
    <p:sldLayoutId id="2147483696" r:id="rId8"/>
    <p:sldLayoutId id="2147483697" r:id="rId9"/>
    <p:sldLayoutId id="2147483673" r:id="rId10"/>
    <p:sldLayoutId id="2147483664" r:id="rId11"/>
    <p:sldLayoutId id="2147483662" r:id="rId12"/>
    <p:sldLayoutId id="2147483693" r:id="rId13"/>
    <p:sldLayoutId id="2147483653" r:id="rId14"/>
    <p:sldLayoutId id="2147483652" r:id="rId15"/>
    <p:sldLayoutId id="2147483656" r:id="rId16"/>
    <p:sldLayoutId id="2147483655" r:id="rId17"/>
    <p:sldLayoutId id="2147483659" r:id="rId18"/>
    <p:sldLayoutId id="2147483658" r:id="rId19"/>
    <p:sldLayoutId id="2147483683" r:id="rId20"/>
    <p:sldLayoutId id="2147483672" r:id="rId21"/>
    <p:sldLayoutId id="2147483668" r:id="rId22"/>
    <p:sldLayoutId id="2147483666" r:id="rId23"/>
    <p:sldLayoutId id="2147483699" r:id="rId24"/>
  </p:sldLayoutIdLst>
  <p:txStyles>
    <p:titleStyle>
      <a:lvl1pPr marL="0" marR="0" lvl="0" indent="0" algn="l" defTabSz="914400" rtl="0" eaLnBrk="1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262626"/>
          </a:solidFill>
          <a:uFillTx/>
          <a:latin typeface="Calibri Light"/>
        </a:defRPr>
      </a:lvl1pPr>
    </p:titleStyle>
    <p:bodyStyle>
      <a:lvl1pPr marL="228600" marR="0" lvl="0" indent="-228600" algn="l" defTabSz="914400" rtl="0" eaLnBrk="1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262626"/>
          </a:solidFill>
          <a:uFillTx/>
          <a:latin typeface="Calibri"/>
        </a:defRPr>
      </a:lvl1pPr>
      <a:lvl2pPr marL="685800" marR="0" lvl="1" indent="-228600" algn="l" defTabSz="914400" rtl="0" eaLnBrk="1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262626"/>
          </a:solidFill>
          <a:uFillTx/>
          <a:latin typeface="Calibri"/>
        </a:defRPr>
      </a:lvl2pPr>
      <a:lvl3pPr marL="1143000" marR="0" lvl="2" indent="-228600" algn="l" defTabSz="914400" rtl="0" eaLnBrk="1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262626"/>
          </a:solidFill>
          <a:uFillTx/>
          <a:latin typeface="Calibri"/>
        </a:defRPr>
      </a:lvl3pPr>
      <a:lvl4pPr marL="1600200" marR="0" lvl="3" indent="-228600" algn="l" defTabSz="914400" rtl="0" eaLnBrk="1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262626"/>
          </a:solidFill>
          <a:uFillTx/>
          <a:latin typeface="Calibri"/>
        </a:defRPr>
      </a:lvl4pPr>
      <a:lvl5pPr marL="2057400" marR="0" lvl="4" indent="-228600" algn="l" defTabSz="914400" rtl="0" eaLnBrk="1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262626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41E6F6B-8718-4384-A61D-44CEB4B61E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07457" y="2651576"/>
            <a:ext cx="6371550" cy="750887"/>
          </a:xfrm>
        </p:spPr>
        <p:txBody>
          <a:bodyPr/>
          <a:lstStyle/>
          <a:p>
            <a:r>
              <a:rPr lang="nb-NO" dirty="0"/>
              <a:t>Web order in EG POS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652A0C-B429-4013-93A2-12E9427BAFE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nb-NO" dirty="0" err="1"/>
              <a:t>Updated</a:t>
            </a:r>
            <a:r>
              <a:rPr lang="nb-NO" dirty="0"/>
              <a:t> 2023-08-10</a:t>
            </a:r>
          </a:p>
        </p:txBody>
      </p:sp>
    </p:spTree>
    <p:extLst>
      <p:ext uri="{BB962C8B-B14F-4D97-AF65-F5344CB8AC3E}">
        <p14:creationId xmlns:p14="http://schemas.microsoft.com/office/powerpoint/2010/main" val="30473348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B16C32A-70C3-8DC5-871B-EA064621F4C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b-NO" dirty="0"/>
              <a:t>Demo </a:t>
            </a:r>
            <a:r>
              <a:rPr lang="nb-NO" dirty="0" err="1"/>
              <a:t>Webordre</a:t>
            </a:r>
            <a:r>
              <a:rPr lang="nb-NO" dirty="0"/>
              <a:t> EG POS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DF68DD-56E4-6E05-3177-E20728E041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00127" y="1443500"/>
            <a:ext cx="3078853" cy="501808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11"/>
            </a:pPr>
            <a:r>
              <a:rPr lang="en-AU" sz="2000" dirty="0"/>
              <a:t>Order can now be paid.</a:t>
            </a:r>
          </a:p>
          <a:p>
            <a:pPr marL="514350" indent="-514350">
              <a:buFont typeface="+mj-lt"/>
              <a:buAutoNum type="arabicPeriod" startAt="11"/>
            </a:pPr>
            <a:r>
              <a:rPr lang="en-AU" sz="2000" dirty="0"/>
              <a:t>However, if the customer also wants to take something home right away, this is also possible before payment is done.</a:t>
            </a:r>
          </a:p>
          <a:p>
            <a:pPr marL="514350" indent="-514350">
              <a:buFont typeface="+mj-lt"/>
              <a:buAutoNum type="arabicPeriod" startAt="11"/>
            </a:pPr>
            <a:r>
              <a:rPr lang="en-AU" sz="2000" dirty="0"/>
              <a:t>Press «C» or Escape to go back to the sales view.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D48094-3DD4-1227-3CB2-DC634B1984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7425" y="1038811"/>
            <a:ext cx="8566674" cy="48262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48067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3A4FEB-AA67-5DE2-52FF-14AABC03F6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b-NO" dirty="0"/>
              <a:t>Demo </a:t>
            </a:r>
            <a:r>
              <a:rPr lang="nb-NO" dirty="0" err="1"/>
              <a:t>Webordre</a:t>
            </a:r>
            <a:r>
              <a:rPr lang="nb-NO" dirty="0"/>
              <a:t> EG POS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1B5635-5BAD-A965-B699-80FF68F7B5D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78695" y="1522082"/>
            <a:ext cx="3121717" cy="501808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14"/>
            </a:pPr>
            <a:r>
              <a:rPr lang="en-AU" sz="2000" dirty="0"/>
              <a:t>Back in the sales view other items can now be added outside the order as normal sale.</a:t>
            </a:r>
          </a:p>
          <a:p>
            <a:pPr marL="514350" indent="-514350">
              <a:buFont typeface="+mj-lt"/>
              <a:buAutoNum type="arabicPeriod" startAt="14"/>
            </a:pPr>
            <a:r>
              <a:rPr lang="en-AU" sz="2000" dirty="0"/>
              <a:t>When all items are added enter the payment view again.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D34087-8498-1A7B-7FC4-FE6617D544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6113" y="1166448"/>
            <a:ext cx="8664866" cy="48716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192434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2C1E6EE-B73B-C952-9356-85731633E66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b-NO" dirty="0"/>
              <a:t>Demo </a:t>
            </a:r>
            <a:r>
              <a:rPr lang="nb-NO" dirty="0" err="1"/>
              <a:t>Webordre</a:t>
            </a:r>
            <a:r>
              <a:rPr lang="nb-NO" dirty="0"/>
              <a:t> EG POS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B8918F-2B85-344F-9F81-4BAF10B385F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1545" y="1472075"/>
            <a:ext cx="3793230" cy="5018088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16"/>
            </a:pPr>
            <a:r>
              <a:rPr lang="en-AU" sz="2000" dirty="0"/>
              <a:t>All items from the order and the sale are paid together in one transaction.</a:t>
            </a:r>
          </a:p>
          <a:p>
            <a:pPr marL="514350" indent="-514350">
              <a:buFont typeface="+mj-lt"/>
              <a:buAutoNum type="arabicPeriod" startAt="16"/>
            </a:pPr>
            <a:r>
              <a:rPr lang="en-AU" sz="2000" dirty="0"/>
              <a:t>All tender types that is set up in the store is available.</a:t>
            </a:r>
          </a:p>
          <a:p>
            <a:pPr marL="514350" indent="-514350">
              <a:buFont typeface="+mj-lt"/>
              <a:buAutoNum type="arabicPeriod" startAt="16"/>
            </a:pPr>
            <a:r>
              <a:rPr lang="en-AU" sz="2000" dirty="0"/>
              <a:t>However, only Klarna will support “reserve” transaction*. All others will be “capture”.</a:t>
            </a:r>
          </a:p>
          <a:p>
            <a:pPr marL="514350" indent="-514350">
              <a:buFont typeface="+mj-lt"/>
              <a:buAutoNum type="arabicPeriod" startAt="16"/>
            </a:pPr>
            <a:r>
              <a:rPr lang="en-AU" sz="2000" dirty="0"/>
              <a:t>The order and orderliness are sent to EG Order Dispatch module and will be dispatched based on the dispatch rules set (Stock locations, stock adjustments and so on)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4AB227-50A1-DE2D-1D52-780E105DF4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6212" y="1098550"/>
            <a:ext cx="7884835" cy="44272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EC82C64-99E6-EA8E-9BD0-63829DA71E8C}"/>
              </a:ext>
            </a:extLst>
          </p:cNvPr>
          <p:cNvSpPr txBox="1"/>
          <p:nvPr/>
        </p:nvSpPr>
        <p:spPr>
          <a:xfrm>
            <a:off x="9979819" y="6400800"/>
            <a:ext cx="1971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* </a:t>
            </a:r>
            <a:r>
              <a:rPr lang="nb-NO" dirty="0" err="1"/>
              <a:t>Roadmap</a:t>
            </a:r>
            <a:r>
              <a:rPr lang="nb-NO" dirty="0"/>
              <a:t> 2023</a:t>
            </a:r>
          </a:p>
        </p:txBody>
      </p:sp>
    </p:spTree>
    <p:extLst>
      <p:ext uri="{BB962C8B-B14F-4D97-AF65-F5344CB8AC3E}">
        <p14:creationId xmlns:p14="http://schemas.microsoft.com/office/powerpoint/2010/main" val="11027206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C8357A-9846-424F-AB12-EDC4C9BF19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Diagrams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E55D2F-CD6C-4E4C-F933-26BA0CA8182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8991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E0028035-5BE3-4586-8781-086F422E869D}"/>
              </a:ext>
            </a:extLst>
          </p:cNvPr>
          <p:cNvSpPr/>
          <p:nvPr/>
        </p:nvSpPr>
        <p:spPr>
          <a:xfrm>
            <a:off x="4664391" y="3575008"/>
            <a:ext cx="922789" cy="84728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ctr"/>
          <a:lstStyle/>
          <a:p>
            <a:pPr algn="ctr">
              <a:lnSpc>
                <a:spcPct val="90000"/>
              </a:lnSpc>
            </a:pPr>
            <a:r>
              <a:rPr lang="nb-NO" sz="1100" dirty="0"/>
              <a:t>EG Mobile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DFE0515-6DC1-4FFF-B915-A0F4B2810387}"/>
              </a:ext>
            </a:extLst>
          </p:cNvPr>
          <p:cNvSpPr/>
          <p:nvPr/>
        </p:nvSpPr>
        <p:spPr>
          <a:xfrm>
            <a:off x="7984164" y="1192650"/>
            <a:ext cx="922789" cy="345293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ctr"/>
          <a:lstStyle/>
          <a:p>
            <a:pPr algn="ctr">
              <a:lnSpc>
                <a:spcPct val="90000"/>
              </a:lnSpc>
            </a:pPr>
            <a:r>
              <a:rPr lang="nb-NO" sz="1600" dirty="0"/>
              <a:t>EG POS API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FE6ECFF-1041-4B56-9F7F-2D34071C8A0F}"/>
              </a:ext>
            </a:extLst>
          </p:cNvPr>
          <p:cNvSpPr/>
          <p:nvPr/>
        </p:nvSpPr>
        <p:spPr>
          <a:xfrm>
            <a:off x="10341726" y="1195291"/>
            <a:ext cx="922790" cy="345293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ctr"/>
          <a:lstStyle/>
          <a:p>
            <a:pPr>
              <a:lnSpc>
                <a:spcPct val="90000"/>
              </a:lnSpc>
            </a:pPr>
            <a:r>
              <a:rPr lang="nb-NO" sz="1600" dirty="0"/>
              <a:t>EG OMS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38F2944-BA6C-4035-8EC3-3D6DCF5BAC39}"/>
              </a:ext>
            </a:extLst>
          </p:cNvPr>
          <p:cNvCxnSpPr>
            <a:cxnSpLocks/>
            <a:stCxn id="9" idx="3"/>
            <a:endCxn id="12" idx="1"/>
          </p:cNvCxnSpPr>
          <p:nvPr/>
        </p:nvCxnSpPr>
        <p:spPr>
          <a:xfrm>
            <a:off x="8906953" y="2919118"/>
            <a:ext cx="1434773" cy="264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FCE31ECF-88DD-4E7B-96CD-4A4F5313D718}"/>
              </a:ext>
            </a:extLst>
          </p:cNvPr>
          <p:cNvSpPr/>
          <p:nvPr/>
        </p:nvSpPr>
        <p:spPr>
          <a:xfrm>
            <a:off x="2362260" y="3575008"/>
            <a:ext cx="922789" cy="2290707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tIns="36000" bIns="36000" rtlCol="0" anchor="ctr"/>
          <a:lstStyle/>
          <a:p>
            <a:pPr algn="ctr">
              <a:lnSpc>
                <a:spcPct val="90000"/>
              </a:lnSpc>
            </a:pPr>
            <a:r>
              <a:rPr lang="nb-NO" sz="1600"/>
              <a:t>EG </a:t>
            </a:r>
            <a:r>
              <a:rPr lang="nb-NO" sz="1600" err="1"/>
              <a:t>DispatchService</a:t>
            </a:r>
            <a:endParaRPr lang="nb-NO" sz="160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347417B-A087-4E6F-8DCF-85AB3AB5D492}"/>
              </a:ext>
            </a:extLst>
          </p:cNvPr>
          <p:cNvSpPr/>
          <p:nvPr/>
        </p:nvSpPr>
        <p:spPr>
          <a:xfrm>
            <a:off x="526365" y="2505183"/>
            <a:ext cx="913105" cy="1668919"/>
          </a:xfrm>
          <a:prstGeom prst="rect">
            <a:avLst/>
          </a:prstGeom>
          <a:solidFill>
            <a:srgbClr val="7030A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ctr"/>
          <a:lstStyle/>
          <a:p>
            <a:pPr algn="ctr">
              <a:lnSpc>
                <a:spcPct val="90000"/>
              </a:lnSpc>
            </a:pPr>
            <a:r>
              <a:rPr lang="nb-NO" sz="2000" dirty="0"/>
              <a:t>nShift</a:t>
            </a:r>
          </a:p>
          <a:p>
            <a:pPr algn="ctr">
              <a:lnSpc>
                <a:spcPct val="90000"/>
              </a:lnSpc>
            </a:pPr>
            <a:r>
              <a:rPr lang="nb-NO" sz="1400" dirty="0" err="1"/>
              <a:t>DeliveryHub</a:t>
            </a:r>
            <a:endParaRPr lang="nb-NO" sz="140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034E430-32EF-4CE3-83F9-223ACD23CB46}"/>
              </a:ext>
            </a:extLst>
          </p:cNvPr>
          <p:cNvSpPr txBox="1"/>
          <p:nvPr/>
        </p:nvSpPr>
        <p:spPr>
          <a:xfrm>
            <a:off x="3931823" y="4282789"/>
            <a:ext cx="1135189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b-NO" sz="1050" dirty="0"/>
              <a:t>Delivery </a:t>
            </a:r>
            <a:r>
              <a:rPr lang="nb-NO" sz="1050" dirty="0" err="1"/>
              <a:t>Suggestions</a:t>
            </a:r>
            <a:r>
              <a:rPr lang="nb-NO" sz="1050" dirty="0"/>
              <a:t> from </a:t>
            </a:r>
            <a:r>
              <a:rPr lang="nb-NO" sz="1050" dirty="0" err="1"/>
              <a:t>DispatchService</a:t>
            </a:r>
            <a:endParaRPr lang="nb-NO" sz="105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82142CB-43CD-4BF8-9C2A-40A309710F0E}"/>
              </a:ext>
            </a:extLst>
          </p:cNvPr>
          <p:cNvSpPr txBox="1"/>
          <p:nvPr/>
        </p:nvSpPr>
        <p:spPr>
          <a:xfrm>
            <a:off x="8982372" y="2505183"/>
            <a:ext cx="131129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b-NO" sz="1050" dirty="0"/>
              <a:t>4abc: Order </a:t>
            </a:r>
            <a:r>
              <a:rPr lang="nb-NO" sz="1050" dirty="0" err="1"/>
              <a:t>into</a:t>
            </a:r>
            <a:r>
              <a:rPr lang="nb-NO" sz="1050" dirty="0"/>
              <a:t> EG OMS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B26585B-9A0C-4569-9279-858FF8B4E030}"/>
              </a:ext>
            </a:extLst>
          </p:cNvPr>
          <p:cNvSpPr/>
          <p:nvPr/>
        </p:nvSpPr>
        <p:spPr>
          <a:xfrm>
            <a:off x="4593544" y="1195291"/>
            <a:ext cx="922789" cy="84728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ctr"/>
          <a:lstStyle/>
          <a:p>
            <a:pPr algn="ctr">
              <a:lnSpc>
                <a:spcPct val="90000"/>
              </a:lnSpc>
            </a:pPr>
            <a:r>
              <a:rPr lang="nb-NO" sz="1100" dirty="0"/>
              <a:t>EG</a:t>
            </a:r>
          </a:p>
          <a:p>
            <a:pPr algn="ctr">
              <a:lnSpc>
                <a:spcPct val="90000"/>
              </a:lnSpc>
            </a:pPr>
            <a:r>
              <a:rPr lang="nb-NO" sz="1100" dirty="0" err="1"/>
              <a:t>FileService</a:t>
            </a:r>
            <a:endParaRPr lang="nb-NO" sz="11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29026AC-00FC-41CA-9B99-81617108DA34}"/>
              </a:ext>
            </a:extLst>
          </p:cNvPr>
          <p:cNvSpPr txBox="1"/>
          <p:nvPr/>
        </p:nvSpPr>
        <p:spPr>
          <a:xfrm>
            <a:off x="982918" y="4304863"/>
            <a:ext cx="1379342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b-NO" sz="1050" dirty="0"/>
              <a:t>1cd: Carriers from nShift.</a:t>
            </a:r>
          </a:p>
        </p:txBody>
      </p:sp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984F2F4D-A182-4E4D-9FDD-ED7C9F46A8EE}"/>
              </a:ext>
            </a:extLst>
          </p:cNvPr>
          <p:cNvCxnSpPr>
            <a:cxnSpLocks/>
            <a:stCxn id="42" idx="1"/>
            <a:endCxn id="43" idx="2"/>
          </p:cNvCxnSpPr>
          <p:nvPr/>
        </p:nvCxnSpPr>
        <p:spPr>
          <a:xfrm rot="10800000">
            <a:off x="982918" y="4174102"/>
            <a:ext cx="1379342" cy="546260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9A93F13F-3DDD-4E30-8CC6-1C58F9834A19}"/>
              </a:ext>
            </a:extLst>
          </p:cNvPr>
          <p:cNvSpPr/>
          <p:nvPr/>
        </p:nvSpPr>
        <p:spPr>
          <a:xfrm>
            <a:off x="2362260" y="2505183"/>
            <a:ext cx="922789" cy="847289"/>
          </a:xfrm>
          <a:prstGeom prst="rect">
            <a:avLst/>
          </a:prstGeom>
          <a:solidFill>
            <a:srgbClr val="44546A"/>
          </a:solidFill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ctr"/>
          <a:lstStyle/>
          <a:p>
            <a:pPr algn="ctr">
              <a:lnSpc>
                <a:spcPct val="90000"/>
              </a:lnSpc>
            </a:pPr>
            <a:r>
              <a:rPr lang="nb-NO" sz="1100" dirty="0" err="1"/>
              <a:t>Webshop</a:t>
            </a:r>
            <a:endParaRPr lang="nb-NO" sz="11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E5BE9B2-9C1F-46C2-AE01-A80349BF195F}"/>
              </a:ext>
            </a:extLst>
          </p:cNvPr>
          <p:cNvSpPr txBox="1"/>
          <p:nvPr/>
        </p:nvSpPr>
        <p:spPr>
          <a:xfrm>
            <a:off x="3952252" y="2588241"/>
            <a:ext cx="308179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2b: </a:t>
            </a:r>
            <a:r>
              <a:rPr lang="en-US" sz="1100" dirty="0">
                <a:effectLst/>
              </a:rPr>
              <a:t>Create order </a:t>
            </a:r>
            <a:r>
              <a:rPr lang="en-US" sz="1100" dirty="0" err="1">
                <a:effectLst/>
              </a:rPr>
              <a:t>poslog</a:t>
            </a:r>
            <a:r>
              <a:rPr lang="en-US" sz="1100" dirty="0">
                <a:effectLst/>
              </a:rPr>
              <a:t> with EG </a:t>
            </a:r>
            <a:r>
              <a:rPr lang="en-US" sz="1100" dirty="0" err="1">
                <a:effectLst/>
              </a:rPr>
              <a:t>ItemSale</a:t>
            </a:r>
            <a:endParaRPr lang="nb-NO" sz="1100" dirty="0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7309D946-EB8D-4EBA-B5FE-37FE5ECF64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b-NO" dirty="0"/>
              <a:t>1. </a:t>
            </a:r>
            <a:r>
              <a:rPr lang="nb-NO" dirty="0" err="1"/>
              <a:t>Create</a:t>
            </a:r>
            <a:r>
              <a:rPr lang="nb-NO" dirty="0"/>
              <a:t> </a:t>
            </a:r>
            <a:r>
              <a:rPr lang="nb-NO" dirty="0" err="1"/>
              <a:t>weborder</a:t>
            </a:r>
            <a:endParaRPr lang="nb-NO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4BC8A4EF-0FE8-4E4A-8644-4FC41C47EB42}"/>
              </a:ext>
            </a:extLst>
          </p:cNvPr>
          <p:cNvCxnSpPr>
            <a:stCxn id="47" idx="3"/>
            <a:endCxn id="9" idx="1"/>
          </p:cNvCxnSpPr>
          <p:nvPr/>
        </p:nvCxnSpPr>
        <p:spPr>
          <a:xfrm flipV="1">
            <a:off x="3285049" y="2919118"/>
            <a:ext cx="4699115" cy="97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BF5E641D-9F7D-4D0B-A704-DD8EE1E231D7}"/>
              </a:ext>
            </a:extLst>
          </p:cNvPr>
          <p:cNvSpPr/>
          <p:nvPr/>
        </p:nvSpPr>
        <p:spPr>
          <a:xfrm>
            <a:off x="6040936" y="1195290"/>
            <a:ext cx="922789" cy="84728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ctr"/>
          <a:lstStyle/>
          <a:p>
            <a:pPr algn="ctr">
              <a:lnSpc>
                <a:spcPct val="90000"/>
              </a:lnSpc>
            </a:pPr>
            <a:r>
              <a:rPr lang="nb-NO" sz="1100" dirty="0"/>
              <a:t>EG</a:t>
            </a:r>
          </a:p>
          <a:p>
            <a:pPr algn="ctr">
              <a:lnSpc>
                <a:spcPct val="90000"/>
              </a:lnSpc>
            </a:pPr>
            <a:r>
              <a:rPr lang="nb-NO" sz="1100" dirty="0" err="1"/>
              <a:t>BatchTo</a:t>
            </a:r>
            <a:endParaRPr lang="nb-NO" sz="1100" dirty="0"/>
          </a:p>
          <a:p>
            <a:pPr algn="ctr">
              <a:lnSpc>
                <a:spcPct val="90000"/>
              </a:lnSpc>
            </a:pPr>
            <a:r>
              <a:rPr lang="nb-NO" sz="1100" dirty="0" err="1"/>
              <a:t>Posapi</a:t>
            </a:r>
            <a:endParaRPr lang="nb-NO" sz="1100" dirty="0"/>
          </a:p>
        </p:txBody>
      </p: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9250888D-84CE-4877-B92B-691FC088D60E}"/>
              </a:ext>
            </a:extLst>
          </p:cNvPr>
          <p:cNvCxnSpPr>
            <a:stCxn id="47" idx="0"/>
            <a:endCxn id="26" idx="1"/>
          </p:cNvCxnSpPr>
          <p:nvPr/>
        </p:nvCxnSpPr>
        <p:spPr>
          <a:xfrm rot="5400000" flipH="1" flipV="1">
            <a:off x="3265476" y="1177116"/>
            <a:ext cx="886247" cy="176988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375D36B-2792-4927-953A-90397E2E2C1F}"/>
              </a:ext>
            </a:extLst>
          </p:cNvPr>
          <p:cNvCxnSpPr>
            <a:cxnSpLocks/>
            <a:stCxn id="26" idx="3"/>
            <a:endCxn id="23" idx="1"/>
          </p:cNvCxnSpPr>
          <p:nvPr/>
        </p:nvCxnSpPr>
        <p:spPr>
          <a:xfrm flipV="1">
            <a:off x="5516333" y="1618935"/>
            <a:ext cx="52460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914C7361-8010-43F7-8D1C-3FC058BD3179}"/>
              </a:ext>
            </a:extLst>
          </p:cNvPr>
          <p:cNvCxnSpPr>
            <a:stCxn id="23" idx="3"/>
            <a:endCxn id="9" idx="1"/>
          </p:cNvCxnSpPr>
          <p:nvPr/>
        </p:nvCxnSpPr>
        <p:spPr>
          <a:xfrm>
            <a:off x="6963725" y="1618935"/>
            <a:ext cx="1020439" cy="130018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B3A6C33E-3C64-442E-AB7B-DFEBC4239EFC}"/>
              </a:ext>
            </a:extLst>
          </p:cNvPr>
          <p:cNvSpPr txBox="1"/>
          <p:nvPr/>
        </p:nvSpPr>
        <p:spPr>
          <a:xfrm>
            <a:off x="1842237" y="1146521"/>
            <a:ext cx="280282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2a: </a:t>
            </a:r>
            <a:r>
              <a:rPr lang="en-US" sz="1100" dirty="0">
                <a:effectLst/>
              </a:rPr>
              <a:t>Create order cart in </a:t>
            </a:r>
            <a:r>
              <a:rPr lang="en-US" sz="1100" dirty="0" err="1">
                <a:effectLst/>
              </a:rPr>
              <a:t>webshop</a:t>
            </a:r>
            <a:r>
              <a:rPr lang="en-US" sz="1100" dirty="0">
                <a:effectLst/>
              </a:rPr>
              <a:t> and send finished JSON order file to EG </a:t>
            </a:r>
            <a:r>
              <a:rPr lang="en-US" sz="1100" dirty="0" err="1">
                <a:effectLst/>
              </a:rPr>
              <a:t>FileService</a:t>
            </a:r>
            <a:endParaRPr lang="nb-NO" sz="11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D204CDE-F1FA-4D3E-910A-4B1E169A2261}"/>
              </a:ext>
            </a:extLst>
          </p:cNvPr>
          <p:cNvSpPr txBox="1"/>
          <p:nvPr/>
        </p:nvSpPr>
        <p:spPr>
          <a:xfrm>
            <a:off x="7034046" y="1178338"/>
            <a:ext cx="104357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effectLst/>
              </a:rPr>
              <a:t>3a: Creates order </a:t>
            </a:r>
            <a:r>
              <a:rPr lang="en-US" sz="1100" dirty="0" err="1">
                <a:effectLst/>
              </a:rPr>
              <a:t>poslog</a:t>
            </a:r>
            <a:endParaRPr lang="nb-NO" sz="110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FF2AFCD-6110-4AA3-9C2E-F538090EE0FB}"/>
              </a:ext>
            </a:extLst>
          </p:cNvPr>
          <p:cNvSpPr/>
          <p:nvPr/>
        </p:nvSpPr>
        <p:spPr>
          <a:xfrm>
            <a:off x="526365" y="1098550"/>
            <a:ext cx="913105" cy="914247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ctr"/>
          <a:lstStyle/>
          <a:p>
            <a:pPr algn="ctr">
              <a:lnSpc>
                <a:spcPct val="90000"/>
              </a:lnSpc>
            </a:pPr>
            <a:r>
              <a:rPr lang="nb-NO" dirty="0"/>
              <a:t>Trans-</a:t>
            </a:r>
          </a:p>
          <a:p>
            <a:pPr algn="ctr">
              <a:lnSpc>
                <a:spcPct val="90000"/>
              </a:lnSpc>
            </a:pPr>
            <a:r>
              <a:rPr lang="nb-NO" dirty="0"/>
              <a:t>porters</a:t>
            </a:r>
          </a:p>
        </p:txBody>
      </p: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8D90F75F-7E48-4E13-85BC-98AAFEF8A622}"/>
              </a:ext>
            </a:extLst>
          </p:cNvPr>
          <p:cNvCxnSpPr>
            <a:stCxn id="47" idx="1"/>
            <a:endCxn id="44" idx="3"/>
          </p:cNvCxnSpPr>
          <p:nvPr/>
        </p:nvCxnSpPr>
        <p:spPr>
          <a:xfrm rot="10800000">
            <a:off x="1439470" y="1555674"/>
            <a:ext cx="922790" cy="137315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C2B17F0D-BC1A-45B3-AC90-EC3F2AA1848B}"/>
              </a:ext>
            </a:extLst>
          </p:cNvPr>
          <p:cNvCxnSpPr>
            <a:stCxn id="47" idx="1"/>
            <a:endCxn id="43" idx="3"/>
          </p:cNvCxnSpPr>
          <p:nvPr/>
        </p:nvCxnSpPr>
        <p:spPr>
          <a:xfrm rot="10800000" flipV="1">
            <a:off x="1439470" y="2928827"/>
            <a:ext cx="922790" cy="41081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BB50A0CF-4155-4833-A93D-2FC4102DC9E5}"/>
              </a:ext>
            </a:extLst>
          </p:cNvPr>
          <p:cNvSpPr txBox="1"/>
          <p:nvPr/>
        </p:nvSpPr>
        <p:spPr>
          <a:xfrm>
            <a:off x="1444313" y="2249938"/>
            <a:ext cx="1379342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b-NO" sz="1050" dirty="0"/>
              <a:t>1ab: Carriers from nShift </a:t>
            </a:r>
          </a:p>
          <a:p>
            <a:r>
              <a:rPr lang="nb-NO" sz="1050" dirty="0"/>
              <a:t>or </a:t>
            </a:r>
            <a:r>
              <a:rPr lang="nb-NO" sz="1050" dirty="0" err="1"/>
              <a:t>other</a:t>
            </a:r>
            <a:r>
              <a:rPr lang="nb-NO" sz="1050" dirty="0"/>
              <a:t> TMS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090CB2-C699-405D-B568-76FD8FE09D73}"/>
              </a:ext>
            </a:extLst>
          </p:cNvPr>
          <p:cNvSpPr txBox="1"/>
          <p:nvPr/>
        </p:nvSpPr>
        <p:spPr>
          <a:xfrm>
            <a:off x="5584093" y="4119055"/>
            <a:ext cx="308179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2c: </a:t>
            </a:r>
            <a:r>
              <a:rPr lang="en-US" sz="1000" dirty="0">
                <a:effectLst/>
              </a:rPr>
              <a:t>Create order </a:t>
            </a:r>
            <a:r>
              <a:rPr lang="en-US" sz="1000" dirty="0" err="1">
                <a:effectLst/>
              </a:rPr>
              <a:t>poslog</a:t>
            </a:r>
            <a:r>
              <a:rPr lang="en-US" sz="1000" dirty="0">
                <a:effectLst/>
              </a:rPr>
              <a:t> with EG </a:t>
            </a:r>
            <a:r>
              <a:rPr lang="en-US" sz="1000" dirty="0" err="1">
                <a:effectLst/>
              </a:rPr>
              <a:t>ItemSale</a:t>
            </a:r>
            <a:endParaRPr lang="nb-NO" sz="1000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AABC56BB-7B0F-48D3-9D0E-3101510D36A6}"/>
              </a:ext>
            </a:extLst>
          </p:cNvPr>
          <p:cNvSpPr/>
          <p:nvPr/>
        </p:nvSpPr>
        <p:spPr>
          <a:xfrm>
            <a:off x="4664391" y="5024287"/>
            <a:ext cx="922789" cy="84728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ctr"/>
          <a:lstStyle/>
          <a:p>
            <a:pPr algn="ctr">
              <a:lnSpc>
                <a:spcPct val="90000"/>
              </a:lnSpc>
            </a:pPr>
            <a:r>
              <a:rPr lang="nb-NO" sz="1100" dirty="0"/>
              <a:t>EG POS</a:t>
            </a:r>
          </a:p>
        </p:txBody>
      </p: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4018D4B2-A707-4F23-96D6-9EAF9F8515C5}"/>
              </a:ext>
            </a:extLst>
          </p:cNvPr>
          <p:cNvCxnSpPr>
            <a:stCxn id="19" idx="1"/>
            <a:endCxn id="42" idx="3"/>
          </p:cNvCxnSpPr>
          <p:nvPr/>
        </p:nvCxnSpPr>
        <p:spPr>
          <a:xfrm rot="10800000" flipV="1">
            <a:off x="3285049" y="3998652"/>
            <a:ext cx="1379342" cy="72170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A902187E-A5A2-493C-BDF8-02766FFDD326}"/>
              </a:ext>
            </a:extLst>
          </p:cNvPr>
          <p:cNvCxnSpPr>
            <a:stCxn id="54" idx="1"/>
            <a:endCxn id="42" idx="3"/>
          </p:cNvCxnSpPr>
          <p:nvPr/>
        </p:nvCxnSpPr>
        <p:spPr>
          <a:xfrm rot="10800000">
            <a:off x="3285049" y="4720362"/>
            <a:ext cx="1379342" cy="72757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D142F9F8-A047-4989-8BE8-CD95BE3D33E0}"/>
              </a:ext>
            </a:extLst>
          </p:cNvPr>
          <p:cNvCxnSpPr>
            <a:cxnSpLocks/>
            <a:stCxn id="19" idx="3"/>
            <a:endCxn id="9" idx="1"/>
          </p:cNvCxnSpPr>
          <p:nvPr/>
        </p:nvCxnSpPr>
        <p:spPr>
          <a:xfrm flipV="1">
            <a:off x="5587180" y="2919118"/>
            <a:ext cx="2396984" cy="107953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FDEC6E74-05B4-4E06-94E3-3C5B11DE5FBF}"/>
              </a:ext>
            </a:extLst>
          </p:cNvPr>
          <p:cNvSpPr txBox="1"/>
          <p:nvPr/>
        </p:nvSpPr>
        <p:spPr>
          <a:xfrm>
            <a:off x="6404335" y="5531904"/>
            <a:ext cx="430775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2d: </a:t>
            </a:r>
            <a:r>
              <a:rPr lang="en-US" sz="1100" dirty="0">
                <a:effectLst/>
              </a:rPr>
              <a:t>Create order </a:t>
            </a:r>
            <a:r>
              <a:rPr lang="en-US" sz="1100" dirty="0" err="1">
                <a:effectLst/>
              </a:rPr>
              <a:t>poslog</a:t>
            </a:r>
            <a:r>
              <a:rPr lang="en-US" sz="1100" dirty="0">
                <a:effectLst/>
              </a:rPr>
              <a:t> in EG POS and  send to EG OMS</a:t>
            </a:r>
            <a:endParaRPr lang="nb-NO" sz="1100" dirty="0"/>
          </a:p>
        </p:txBody>
      </p:sp>
      <p:cxnSp>
        <p:nvCxnSpPr>
          <p:cNvPr id="60" name="Connector: Elbow 59">
            <a:extLst>
              <a:ext uri="{FF2B5EF4-FFF2-40B4-BE49-F238E27FC236}">
                <a16:creationId xmlns:a16="http://schemas.microsoft.com/office/drawing/2014/main" id="{24261696-4D8F-4BB7-A0FF-880C2A33E084}"/>
              </a:ext>
            </a:extLst>
          </p:cNvPr>
          <p:cNvCxnSpPr>
            <a:stCxn id="54" idx="3"/>
            <a:endCxn id="12" idx="2"/>
          </p:cNvCxnSpPr>
          <p:nvPr/>
        </p:nvCxnSpPr>
        <p:spPr>
          <a:xfrm flipV="1">
            <a:off x="5587180" y="4648226"/>
            <a:ext cx="5215941" cy="79970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53139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08E444C8-6378-4FD9-9CF3-AF2B5309455C}"/>
              </a:ext>
            </a:extLst>
          </p:cNvPr>
          <p:cNvSpPr/>
          <p:nvPr/>
        </p:nvSpPr>
        <p:spPr>
          <a:xfrm>
            <a:off x="8053743" y="1612058"/>
            <a:ext cx="922789" cy="847289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ctr"/>
          <a:lstStyle/>
          <a:p>
            <a:pPr algn="ctr">
              <a:lnSpc>
                <a:spcPct val="90000"/>
              </a:lnSpc>
            </a:pPr>
            <a:r>
              <a:rPr lang="nb-NO" sz="1200" dirty="0"/>
              <a:t>WMS</a:t>
            </a:r>
            <a:endParaRPr lang="nb-NO" sz="105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FE6ECFF-1041-4B56-9F7F-2D34071C8A0F}"/>
              </a:ext>
            </a:extLst>
          </p:cNvPr>
          <p:cNvSpPr/>
          <p:nvPr/>
        </p:nvSpPr>
        <p:spPr>
          <a:xfrm>
            <a:off x="4666949" y="1588730"/>
            <a:ext cx="1465242" cy="345293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ctr"/>
          <a:lstStyle/>
          <a:p>
            <a:pPr>
              <a:lnSpc>
                <a:spcPct val="90000"/>
              </a:lnSpc>
            </a:pPr>
            <a:r>
              <a:rPr lang="nb-NO" sz="1600"/>
              <a:t>EG OMS</a:t>
            </a:r>
          </a:p>
          <a:p>
            <a:pPr>
              <a:lnSpc>
                <a:spcPct val="90000"/>
              </a:lnSpc>
            </a:pPr>
            <a:r>
              <a:rPr lang="nb-NO" sz="1400"/>
              <a:t>- </a:t>
            </a:r>
            <a:r>
              <a:rPr lang="nb-NO" sz="1400" err="1"/>
              <a:t>Dispatching</a:t>
            </a:r>
            <a:r>
              <a:rPr lang="nb-NO" sz="1400"/>
              <a:t> </a:t>
            </a:r>
            <a:r>
              <a:rPr lang="nb-NO" sz="1400" err="1"/>
              <a:t>picking</a:t>
            </a:r>
            <a:r>
              <a:rPr lang="nb-NO" sz="1400"/>
              <a:t> </a:t>
            </a:r>
            <a:r>
              <a:rPr lang="nb-NO" sz="1400" err="1"/>
              <a:t>orders</a:t>
            </a:r>
            <a:endParaRPr lang="nb-NO" sz="14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B91CAE6-815B-4567-B995-221F1D7FC5F2}"/>
              </a:ext>
            </a:extLst>
          </p:cNvPr>
          <p:cNvSpPr/>
          <p:nvPr/>
        </p:nvSpPr>
        <p:spPr>
          <a:xfrm>
            <a:off x="4666949" y="5640572"/>
            <a:ext cx="1465242" cy="84729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ctr"/>
          <a:lstStyle/>
          <a:p>
            <a:pPr algn="ctr">
              <a:lnSpc>
                <a:spcPct val="90000"/>
              </a:lnSpc>
            </a:pPr>
            <a:r>
              <a:rPr lang="nb-NO" sz="1600" dirty="0"/>
              <a:t>EG Inventory/</a:t>
            </a:r>
          </a:p>
          <a:p>
            <a:pPr algn="ctr">
              <a:lnSpc>
                <a:spcPct val="90000"/>
              </a:lnSpc>
            </a:pPr>
            <a:r>
              <a:rPr lang="nb-NO" sz="1600" dirty="0"/>
              <a:t>Chain Classic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9B71574-7B88-401B-9A69-6281A963FF10}"/>
              </a:ext>
            </a:extLst>
          </p:cNvPr>
          <p:cNvSpPr/>
          <p:nvPr/>
        </p:nvSpPr>
        <p:spPr>
          <a:xfrm>
            <a:off x="8053744" y="2914880"/>
            <a:ext cx="922789" cy="84728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ctr"/>
          <a:lstStyle/>
          <a:p>
            <a:pPr algn="ctr">
              <a:lnSpc>
                <a:spcPct val="90000"/>
              </a:lnSpc>
            </a:pPr>
            <a:r>
              <a:rPr lang="nb-NO" sz="1100"/>
              <a:t>Store</a:t>
            </a:r>
          </a:p>
          <a:p>
            <a:pPr algn="ctr">
              <a:lnSpc>
                <a:spcPct val="90000"/>
              </a:lnSpc>
            </a:pPr>
            <a:r>
              <a:rPr lang="nb-NO" sz="1050" err="1"/>
              <a:t>Pickingorder</a:t>
            </a:r>
            <a:endParaRPr lang="nb-NO" sz="1050"/>
          </a:p>
          <a:p>
            <a:pPr algn="ctr">
              <a:lnSpc>
                <a:spcPct val="90000"/>
              </a:lnSpc>
            </a:pPr>
            <a:endParaRPr lang="nb-NO" sz="110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9B271F0-7954-45EC-BE8F-A7121E50A96B}"/>
              </a:ext>
            </a:extLst>
          </p:cNvPr>
          <p:cNvSpPr/>
          <p:nvPr/>
        </p:nvSpPr>
        <p:spPr>
          <a:xfrm>
            <a:off x="8053743" y="4217705"/>
            <a:ext cx="922789" cy="84728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ctr"/>
          <a:lstStyle/>
          <a:p>
            <a:pPr algn="ctr">
              <a:lnSpc>
                <a:spcPct val="90000"/>
              </a:lnSpc>
            </a:pPr>
            <a:r>
              <a:rPr lang="nb-NO" sz="1100"/>
              <a:t>Store</a:t>
            </a:r>
          </a:p>
          <a:p>
            <a:pPr algn="ctr">
              <a:lnSpc>
                <a:spcPct val="90000"/>
              </a:lnSpc>
            </a:pPr>
            <a:r>
              <a:rPr lang="nb-NO" sz="1050" err="1"/>
              <a:t>Pickingorder</a:t>
            </a:r>
            <a:endParaRPr lang="nb-NO" sz="105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53867B1-0729-4D97-9944-471DCE04BC9F}"/>
              </a:ext>
            </a:extLst>
          </p:cNvPr>
          <p:cNvCxnSpPr>
            <a:cxnSpLocks/>
            <a:stCxn id="12" idx="3"/>
            <a:endCxn id="59" idx="1"/>
          </p:cNvCxnSpPr>
          <p:nvPr/>
        </p:nvCxnSpPr>
        <p:spPr>
          <a:xfrm flipV="1">
            <a:off x="6132191" y="2035703"/>
            <a:ext cx="1921552" cy="127949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5E1BB88-85EA-4667-AE0B-2680E7661815}"/>
              </a:ext>
            </a:extLst>
          </p:cNvPr>
          <p:cNvCxnSpPr>
            <a:cxnSpLocks/>
            <a:stCxn id="12" idx="3"/>
            <a:endCxn id="15" idx="1"/>
          </p:cNvCxnSpPr>
          <p:nvPr/>
        </p:nvCxnSpPr>
        <p:spPr>
          <a:xfrm>
            <a:off x="6132191" y="3315198"/>
            <a:ext cx="1921553" cy="2332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722CE24-8EDC-4256-8290-BEEF5EE00821}"/>
              </a:ext>
            </a:extLst>
          </p:cNvPr>
          <p:cNvCxnSpPr>
            <a:cxnSpLocks/>
            <a:stCxn id="12" idx="3"/>
            <a:endCxn id="16" idx="1"/>
          </p:cNvCxnSpPr>
          <p:nvPr/>
        </p:nvCxnSpPr>
        <p:spPr>
          <a:xfrm>
            <a:off x="6132191" y="3315198"/>
            <a:ext cx="1921552" cy="132615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FCE31ECF-88DD-4E7B-96CD-4A4F5313D718}"/>
              </a:ext>
            </a:extLst>
          </p:cNvPr>
          <p:cNvSpPr/>
          <p:nvPr/>
        </p:nvSpPr>
        <p:spPr>
          <a:xfrm>
            <a:off x="2211620" y="1612059"/>
            <a:ext cx="922789" cy="345293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tIns="36000" bIns="36000" rtlCol="0" anchor="ctr"/>
          <a:lstStyle/>
          <a:p>
            <a:pPr algn="ctr">
              <a:lnSpc>
                <a:spcPct val="90000"/>
              </a:lnSpc>
            </a:pPr>
            <a:r>
              <a:rPr lang="nb-NO" sz="1600"/>
              <a:t>EG </a:t>
            </a:r>
            <a:r>
              <a:rPr lang="nb-NO" sz="1600" err="1"/>
              <a:t>DispatchService</a:t>
            </a:r>
            <a:endParaRPr lang="nb-NO" sz="1600"/>
          </a:p>
        </p:txBody>
      </p:sp>
      <p:cxnSp>
        <p:nvCxnSpPr>
          <p:cNvPr id="52" name="Connector: Elbow 51">
            <a:extLst>
              <a:ext uri="{FF2B5EF4-FFF2-40B4-BE49-F238E27FC236}">
                <a16:creationId xmlns:a16="http://schemas.microsoft.com/office/drawing/2014/main" id="{98535C77-D5C4-4C50-8D76-952535C4F2C6}"/>
              </a:ext>
            </a:extLst>
          </p:cNvPr>
          <p:cNvCxnSpPr>
            <a:cxnSpLocks/>
            <a:stCxn id="12" idx="0"/>
            <a:endCxn id="42" idx="0"/>
          </p:cNvCxnSpPr>
          <p:nvPr/>
        </p:nvCxnSpPr>
        <p:spPr>
          <a:xfrm rot="16200000" flipH="1" flipV="1">
            <a:off x="4024628" y="237116"/>
            <a:ext cx="23329" cy="2726555"/>
          </a:xfrm>
          <a:prstGeom prst="bentConnector3">
            <a:avLst>
              <a:gd name="adj1" fmla="val -979896"/>
            </a:avLst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B41CA673-A019-429B-834C-5DAD6A1E75C8}"/>
              </a:ext>
            </a:extLst>
          </p:cNvPr>
          <p:cNvSpPr txBox="1"/>
          <p:nvPr/>
        </p:nvSpPr>
        <p:spPr>
          <a:xfrm>
            <a:off x="3218730" y="1063663"/>
            <a:ext cx="1767608" cy="23890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ct val="90000"/>
              </a:lnSpc>
            </a:pPr>
            <a:r>
              <a:rPr lang="nb-NO" sz="1200" dirty="0"/>
              <a:t>1.  </a:t>
            </a:r>
            <a:r>
              <a:rPr lang="nb-NO" sz="1200" dirty="0" err="1"/>
              <a:t>Dispatch</a:t>
            </a:r>
            <a:r>
              <a:rPr lang="nb-NO" sz="1200" dirty="0"/>
              <a:t> </a:t>
            </a:r>
            <a:r>
              <a:rPr lang="nb-NO" sz="1200" dirty="0" err="1"/>
              <a:t>suggestion</a:t>
            </a:r>
            <a:endParaRPr lang="nb-NO" sz="12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EB2679C-C4EA-4B2C-ABB1-6B9FC773D0D8}"/>
              </a:ext>
            </a:extLst>
          </p:cNvPr>
          <p:cNvSpPr/>
          <p:nvPr/>
        </p:nvSpPr>
        <p:spPr>
          <a:xfrm>
            <a:off x="8053743" y="5561887"/>
            <a:ext cx="922789" cy="84728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ctr"/>
          <a:lstStyle/>
          <a:p>
            <a:pPr algn="ctr">
              <a:lnSpc>
                <a:spcPct val="90000"/>
              </a:lnSpc>
            </a:pPr>
            <a:r>
              <a:rPr lang="nb-NO" sz="1100" dirty="0" err="1"/>
              <a:t>Supplier</a:t>
            </a:r>
            <a:endParaRPr lang="nb-NO" sz="1100" dirty="0"/>
          </a:p>
          <a:p>
            <a:pPr algn="ctr">
              <a:lnSpc>
                <a:spcPct val="90000"/>
              </a:lnSpc>
            </a:pPr>
            <a:r>
              <a:rPr lang="nb-NO" sz="1100" dirty="0"/>
              <a:t>(</a:t>
            </a:r>
            <a:r>
              <a:rPr lang="nb-NO" sz="1100" dirty="0" err="1"/>
              <a:t>Drop</a:t>
            </a:r>
            <a:r>
              <a:rPr lang="nb-NO" sz="1100" dirty="0"/>
              <a:t> </a:t>
            </a:r>
            <a:r>
              <a:rPr lang="nb-NO" sz="1100" dirty="0" err="1"/>
              <a:t>ship</a:t>
            </a:r>
            <a:r>
              <a:rPr lang="nb-NO" sz="1100" dirty="0"/>
              <a:t> </a:t>
            </a:r>
            <a:r>
              <a:rPr lang="nb-NO" sz="1100" dirty="0" err="1"/>
              <a:t>Roadmap</a:t>
            </a:r>
            <a:r>
              <a:rPr lang="nb-NO" sz="1100" dirty="0"/>
              <a:t> Q1 2023)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271338F-579B-4501-B383-8FF07EDBC60A}"/>
              </a:ext>
            </a:extLst>
          </p:cNvPr>
          <p:cNvSpPr/>
          <p:nvPr/>
        </p:nvSpPr>
        <p:spPr>
          <a:xfrm>
            <a:off x="9518985" y="1612058"/>
            <a:ext cx="922789" cy="847289"/>
          </a:xfrm>
          <a:prstGeom prst="rect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ctr"/>
          <a:lstStyle/>
          <a:p>
            <a:pPr algn="ctr">
              <a:lnSpc>
                <a:spcPct val="90000"/>
              </a:lnSpc>
            </a:pPr>
            <a:r>
              <a:rPr lang="nb-NO" sz="1200"/>
              <a:t>Central Warehouse</a:t>
            </a:r>
          </a:p>
          <a:p>
            <a:pPr algn="ctr">
              <a:lnSpc>
                <a:spcPct val="90000"/>
              </a:lnSpc>
            </a:pPr>
            <a:r>
              <a:rPr lang="nb-NO" sz="1050" err="1"/>
              <a:t>Pickingorder</a:t>
            </a:r>
            <a:endParaRPr lang="nb-NO" sz="90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C3D55C2-CBE0-44E9-B739-D85C7177B5AB}"/>
              </a:ext>
            </a:extLst>
          </p:cNvPr>
          <p:cNvCxnSpPr>
            <a:stCxn id="59" idx="3"/>
            <a:endCxn id="62" idx="1"/>
          </p:cNvCxnSpPr>
          <p:nvPr/>
        </p:nvCxnSpPr>
        <p:spPr>
          <a:xfrm>
            <a:off x="8976532" y="2035703"/>
            <a:ext cx="54245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082C271-691B-4BBE-97E1-978C7B438420}"/>
              </a:ext>
            </a:extLst>
          </p:cNvPr>
          <p:cNvCxnSpPr>
            <a:stCxn id="12" idx="2"/>
            <a:endCxn id="2" idx="0"/>
          </p:cNvCxnSpPr>
          <p:nvPr/>
        </p:nvCxnSpPr>
        <p:spPr>
          <a:xfrm>
            <a:off x="5399570" y="5041665"/>
            <a:ext cx="0" cy="59890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4DCCAC0-FD39-45EC-A914-AF5CCC4DAED4}"/>
              </a:ext>
            </a:extLst>
          </p:cNvPr>
          <p:cNvSpPr txBox="1"/>
          <p:nvPr/>
        </p:nvSpPr>
        <p:spPr>
          <a:xfrm>
            <a:off x="3698942" y="5156785"/>
            <a:ext cx="1555678" cy="571301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ct val="90000"/>
              </a:lnSpc>
            </a:pPr>
            <a:r>
              <a:rPr lang="nb-NO" sz="1200" dirty="0"/>
              <a:t>2. Item </a:t>
            </a:r>
            <a:r>
              <a:rPr lang="nb-NO" sz="1200" dirty="0" err="1"/>
              <a:t>stock</a:t>
            </a:r>
            <a:r>
              <a:rPr lang="nb-NO" sz="1200" dirty="0"/>
              <a:t> </a:t>
            </a:r>
            <a:r>
              <a:rPr lang="nb-NO" sz="1200" dirty="0" err="1"/>
              <a:t>reserved</a:t>
            </a:r>
            <a:r>
              <a:rPr lang="nb-NO" sz="1200" dirty="0"/>
              <a:t> </a:t>
            </a:r>
            <a:r>
              <a:rPr lang="nb-NO" sz="1200" dirty="0" err="1"/>
              <a:t>on</a:t>
            </a:r>
            <a:r>
              <a:rPr lang="nb-NO" sz="1200" dirty="0"/>
              <a:t> </a:t>
            </a:r>
            <a:r>
              <a:rPr lang="nb-NO" sz="1200" dirty="0" err="1"/>
              <a:t>selected</a:t>
            </a:r>
            <a:r>
              <a:rPr lang="nb-NO" sz="1200" dirty="0"/>
              <a:t> </a:t>
            </a:r>
            <a:r>
              <a:rPr lang="nb-NO" sz="1200" dirty="0" err="1"/>
              <a:t>picking</a:t>
            </a:r>
            <a:r>
              <a:rPr lang="nb-NO" sz="1200" dirty="0"/>
              <a:t> location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BC02789-DE5E-4F3B-A76D-B371FB68A25A}"/>
              </a:ext>
            </a:extLst>
          </p:cNvPr>
          <p:cNvSpPr txBox="1"/>
          <p:nvPr/>
        </p:nvSpPr>
        <p:spPr>
          <a:xfrm rot="19561562">
            <a:off x="6043190" y="2235869"/>
            <a:ext cx="2278152" cy="37740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ct val="90000"/>
              </a:lnSpc>
            </a:pPr>
            <a:r>
              <a:rPr lang="nb-NO" sz="1100" dirty="0"/>
              <a:t>3a </a:t>
            </a:r>
            <a:r>
              <a:rPr lang="nb-NO" sz="1100" dirty="0" err="1"/>
              <a:t>Export</a:t>
            </a:r>
            <a:r>
              <a:rPr lang="nb-NO" sz="1100" dirty="0"/>
              <a:t> EG </a:t>
            </a:r>
            <a:r>
              <a:rPr lang="nb-NO" sz="1100" dirty="0" err="1"/>
              <a:t>PickingOrder</a:t>
            </a:r>
            <a:r>
              <a:rPr lang="nb-NO" sz="1100" dirty="0"/>
              <a:t> </a:t>
            </a:r>
            <a:r>
              <a:rPr lang="nb-NO" sz="1100" dirty="0" err="1"/>
              <a:t>on</a:t>
            </a:r>
            <a:r>
              <a:rPr lang="nb-NO" sz="1100" dirty="0"/>
              <a:t> JSON format to 3.party WMS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A2B9AAB-2DC4-4C69-8024-52074818F12E}"/>
              </a:ext>
            </a:extLst>
          </p:cNvPr>
          <p:cNvCxnSpPr>
            <a:cxnSpLocks/>
            <a:stCxn id="12" idx="3"/>
            <a:endCxn id="60" idx="1"/>
          </p:cNvCxnSpPr>
          <p:nvPr/>
        </p:nvCxnSpPr>
        <p:spPr>
          <a:xfrm>
            <a:off x="6132191" y="3315198"/>
            <a:ext cx="1921552" cy="267033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E24A00-6F43-4F5F-8BB5-93EEBCFAAD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nb-NO" dirty="0"/>
              <a:t>2. </a:t>
            </a:r>
            <a:r>
              <a:rPr lang="nb-NO" dirty="0" err="1"/>
              <a:t>Dispatch</a:t>
            </a:r>
            <a:r>
              <a:rPr lang="nb-NO" dirty="0"/>
              <a:t> </a:t>
            </a:r>
            <a:r>
              <a:rPr lang="nb-NO" dirty="0" err="1"/>
              <a:t>orders</a:t>
            </a:r>
            <a:endParaRPr lang="nb-NO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8191CE-76A2-8BC1-0796-E021E8F2557C}"/>
              </a:ext>
            </a:extLst>
          </p:cNvPr>
          <p:cNvSpPr txBox="1"/>
          <p:nvPr/>
        </p:nvSpPr>
        <p:spPr>
          <a:xfrm>
            <a:off x="6941784" y="3371532"/>
            <a:ext cx="1767608" cy="508976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ct val="90000"/>
              </a:lnSpc>
            </a:pPr>
            <a:r>
              <a:rPr lang="nb-NO" sz="1050" dirty="0"/>
              <a:t>3b.  </a:t>
            </a:r>
            <a:r>
              <a:rPr lang="nb-NO" sz="1050" dirty="0" err="1"/>
              <a:t>Pickingorders</a:t>
            </a:r>
            <a:endParaRPr lang="nb-NO" sz="1050" dirty="0"/>
          </a:p>
          <a:p>
            <a:pPr>
              <a:lnSpc>
                <a:spcPct val="90000"/>
              </a:lnSpc>
            </a:pPr>
            <a:r>
              <a:rPr lang="nb-NO" sz="1050" dirty="0"/>
              <a:t> to stores </a:t>
            </a:r>
          </a:p>
          <a:p>
            <a:pPr>
              <a:lnSpc>
                <a:spcPct val="90000"/>
              </a:lnSpc>
            </a:pPr>
            <a:r>
              <a:rPr lang="nb-NO" sz="1050" dirty="0"/>
              <a:t>(EG InStore APP)</a:t>
            </a:r>
          </a:p>
        </p:txBody>
      </p:sp>
    </p:spTree>
    <p:extLst>
      <p:ext uri="{BB962C8B-B14F-4D97-AF65-F5344CB8AC3E}">
        <p14:creationId xmlns:p14="http://schemas.microsoft.com/office/powerpoint/2010/main" val="41633928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08E444C8-6378-4FD9-9CF3-AF2B5309455C}"/>
              </a:ext>
            </a:extLst>
          </p:cNvPr>
          <p:cNvSpPr/>
          <p:nvPr/>
        </p:nvSpPr>
        <p:spPr>
          <a:xfrm>
            <a:off x="9458641" y="1891655"/>
            <a:ext cx="929494" cy="710214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ctr"/>
          <a:lstStyle/>
          <a:p>
            <a:pPr algn="ctr">
              <a:lnSpc>
                <a:spcPct val="90000"/>
              </a:lnSpc>
            </a:pPr>
            <a:r>
              <a:rPr lang="en-AU" sz="1050"/>
              <a:t>Central Warehouse</a:t>
            </a:r>
          </a:p>
          <a:p>
            <a:pPr algn="ctr">
              <a:lnSpc>
                <a:spcPct val="90000"/>
              </a:lnSpc>
            </a:pPr>
            <a:r>
              <a:rPr lang="en-AU" sz="1050"/>
              <a:t>Picking</a:t>
            </a:r>
          </a:p>
          <a:p>
            <a:pPr algn="ctr">
              <a:lnSpc>
                <a:spcPct val="90000"/>
              </a:lnSpc>
            </a:pPr>
            <a:r>
              <a:rPr lang="en-AU" sz="1050"/>
              <a:t>Packing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FE6ECFF-1041-4B56-9F7F-2D34071C8A0F}"/>
              </a:ext>
            </a:extLst>
          </p:cNvPr>
          <p:cNvSpPr/>
          <p:nvPr/>
        </p:nvSpPr>
        <p:spPr>
          <a:xfrm>
            <a:off x="5712019" y="1862071"/>
            <a:ext cx="1475888" cy="2894317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ctr"/>
          <a:lstStyle/>
          <a:p>
            <a:pPr>
              <a:lnSpc>
                <a:spcPct val="90000"/>
              </a:lnSpc>
            </a:pPr>
            <a:r>
              <a:rPr lang="en-AU" sz="1600"/>
              <a:t>EG OMS</a:t>
            </a:r>
          </a:p>
          <a:p>
            <a:pPr>
              <a:lnSpc>
                <a:spcPct val="90000"/>
              </a:lnSpc>
            </a:pPr>
            <a:r>
              <a:rPr lang="en-AU" sz="1400"/>
              <a:t>- Picking</a:t>
            </a:r>
          </a:p>
          <a:p>
            <a:pPr>
              <a:lnSpc>
                <a:spcPct val="90000"/>
              </a:lnSpc>
            </a:pPr>
            <a:r>
              <a:rPr lang="en-AU" sz="1400"/>
              <a:t>- Packing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B91CAE6-815B-4567-B995-221F1D7FC5F2}"/>
              </a:ext>
            </a:extLst>
          </p:cNvPr>
          <p:cNvSpPr/>
          <p:nvPr/>
        </p:nvSpPr>
        <p:spPr>
          <a:xfrm>
            <a:off x="5712018" y="5708120"/>
            <a:ext cx="1475889" cy="71021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ctr"/>
          <a:lstStyle/>
          <a:p>
            <a:pPr algn="ctr">
              <a:lnSpc>
                <a:spcPct val="90000"/>
              </a:lnSpc>
            </a:pPr>
            <a:r>
              <a:rPr lang="en-AU" dirty="0"/>
              <a:t>EG Inventory/Chain Classic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9B71574-7B88-401B-9A69-6281A963FF10}"/>
              </a:ext>
            </a:extLst>
          </p:cNvPr>
          <p:cNvSpPr/>
          <p:nvPr/>
        </p:nvSpPr>
        <p:spPr>
          <a:xfrm>
            <a:off x="9495467" y="2954123"/>
            <a:ext cx="929494" cy="71021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ctr"/>
          <a:lstStyle/>
          <a:p>
            <a:pPr algn="ctr">
              <a:lnSpc>
                <a:spcPct val="90000"/>
              </a:lnSpc>
            </a:pPr>
            <a:r>
              <a:rPr lang="en-AU" sz="1100"/>
              <a:t>Store</a:t>
            </a:r>
          </a:p>
          <a:p>
            <a:pPr algn="ctr">
              <a:lnSpc>
                <a:spcPct val="90000"/>
              </a:lnSpc>
            </a:pPr>
            <a:r>
              <a:rPr lang="en-AU" sz="1100"/>
              <a:t>Picking</a:t>
            </a:r>
          </a:p>
          <a:p>
            <a:pPr algn="ctr">
              <a:lnSpc>
                <a:spcPct val="90000"/>
              </a:lnSpc>
            </a:pPr>
            <a:r>
              <a:rPr lang="en-AU" sz="1100"/>
              <a:t>Packing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9B271F0-7954-45EC-BE8F-A7121E50A96B}"/>
              </a:ext>
            </a:extLst>
          </p:cNvPr>
          <p:cNvSpPr/>
          <p:nvPr/>
        </p:nvSpPr>
        <p:spPr>
          <a:xfrm>
            <a:off x="9495467" y="4009180"/>
            <a:ext cx="929494" cy="71021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ctr"/>
          <a:lstStyle/>
          <a:p>
            <a:pPr algn="ctr">
              <a:lnSpc>
                <a:spcPct val="90000"/>
              </a:lnSpc>
            </a:pPr>
            <a:r>
              <a:rPr lang="en-AU" sz="1100"/>
              <a:t>Store</a:t>
            </a:r>
          </a:p>
          <a:p>
            <a:pPr algn="ctr">
              <a:lnSpc>
                <a:spcPct val="90000"/>
              </a:lnSpc>
            </a:pPr>
            <a:r>
              <a:rPr lang="en-AU" sz="1100"/>
              <a:t>Picking</a:t>
            </a:r>
          </a:p>
          <a:p>
            <a:pPr algn="ctr">
              <a:lnSpc>
                <a:spcPct val="90000"/>
              </a:lnSpc>
            </a:pPr>
            <a:r>
              <a:rPr lang="en-AU" sz="1100"/>
              <a:t>Packing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CE31ECF-88DD-4E7B-96CD-4A4F5313D718}"/>
              </a:ext>
            </a:extLst>
          </p:cNvPr>
          <p:cNvSpPr/>
          <p:nvPr/>
        </p:nvSpPr>
        <p:spPr>
          <a:xfrm>
            <a:off x="3437182" y="1843502"/>
            <a:ext cx="929494" cy="2894317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tIns="36000" bIns="36000" rtlCol="0" anchor="ctr"/>
          <a:lstStyle/>
          <a:p>
            <a:pPr algn="ctr">
              <a:lnSpc>
                <a:spcPct val="90000"/>
              </a:lnSpc>
            </a:pPr>
            <a:r>
              <a:rPr lang="en-AU" sz="1600"/>
              <a:t>EG DispatchService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347417B-A087-4E6F-8DCF-85AB3AB5D492}"/>
              </a:ext>
            </a:extLst>
          </p:cNvPr>
          <p:cNvSpPr/>
          <p:nvPr/>
        </p:nvSpPr>
        <p:spPr>
          <a:xfrm>
            <a:off x="1605673" y="1862932"/>
            <a:ext cx="929494" cy="2874887"/>
          </a:xfrm>
          <a:prstGeom prst="rect">
            <a:avLst/>
          </a:prstGeom>
          <a:solidFill>
            <a:srgbClr val="7030A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ctr"/>
          <a:lstStyle/>
          <a:p>
            <a:pPr algn="ctr">
              <a:lnSpc>
                <a:spcPct val="90000"/>
              </a:lnSpc>
            </a:pPr>
            <a:r>
              <a:rPr lang="en-AU" sz="2000"/>
              <a:t>Nshift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64DEE4DE-BEBC-4408-A17B-C8E8DEC141FD}"/>
              </a:ext>
            </a:extLst>
          </p:cNvPr>
          <p:cNvCxnSpPr>
            <a:cxnSpLocks/>
            <a:stCxn id="42" idx="1"/>
            <a:endCxn id="43" idx="3"/>
          </p:cNvCxnSpPr>
          <p:nvPr/>
        </p:nvCxnSpPr>
        <p:spPr>
          <a:xfrm flipH="1">
            <a:off x="2535167" y="3290661"/>
            <a:ext cx="902015" cy="9715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or: Elbow 51">
            <a:extLst>
              <a:ext uri="{FF2B5EF4-FFF2-40B4-BE49-F238E27FC236}">
                <a16:creationId xmlns:a16="http://schemas.microsoft.com/office/drawing/2014/main" id="{98535C77-D5C4-4C50-8D76-952535C4F2C6}"/>
              </a:ext>
            </a:extLst>
          </p:cNvPr>
          <p:cNvCxnSpPr>
            <a:cxnSpLocks/>
            <a:stCxn id="59" idx="0"/>
            <a:endCxn id="42" idx="0"/>
          </p:cNvCxnSpPr>
          <p:nvPr/>
        </p:nvCxnSpPr>
        <p:spPr>
          <a:xfrm rot="16200000" flipV="1">
            <a:off x="6888583" y="-1143151"/>
            <a:ext cx="48153" cy="6021459"/>
          </a:xfrm>
          <a:prstGeom prst="bentConnector3">
            <a:avLst>
              <a:gd name="adj1" fmla="val 768507"/>
            </a:avLst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or: Elbow 65">
            <a:extLst>
              <a:ext uri="{FF2B5EF4-FFF2-40B4-BE49-F238E27FC236}">
                <a16:creationId xmlns:a16="http://schemas.microsoft.com/office/drawing/2014/main" id="{B9EFD546-9F9D-4C85-9227-00D202EB29FC}"/>
              </a:ext>
            </a:extLst>
          </p:cNvPr>
          <p:cNvCxnSpPr>
            <a:cxnSpLocks/>
            <a:stCxn id="42" idx="2"/>
            <a:endCxn id="15" idx="3"/>
          </p:cNvCxnSpPr>
          <p:nvPr/>
        </p:nvCxnSpPr>
        <p:spPr>
          <a:xfrm rot="5400000" flipH="1" flipV="1">
            <a:off x="6449150" y="762009"/>
            <a:ext cx="1428589" cy="6523032"/>
          </a:xfrm>
          <a:prstGeom prst="bentConnector4">
            <a:avLst>
              <a:gd name="adj1" fmla="val -16002"/>
              <a:gd name="adj2" fmla="val 103505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B41CA673-A019-429B-834C-5DAD6A1E75C8}"/>
              </a:ext>
            </a:extLst>
          </p:cNvPr>
          <p:cNvSpPr txBox="1"/>
          <p:nvPr/>
        </p:nvSpPr>
        <p:spPr>
          <a:xfrm>
            <a:off x="4105129" y="1200490"/>
            <a:ext cx="6152506" cy="40510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AU" sz="1200" dirty="0"/>
              <a:t>1b: Central Warehouse book and print nShift shipment and labels with EG InStore App </a:t>
            </a:r>
          </a:p>
          <a:p>
            <a:pPr>
              <a:lnSpc>
                <a:spcPct val="90000"/>
              </a:lnSpc>
            </a:pPr>
            <a:endParaRPr lang="en-AU" sz="1200" dirty="0"/>
          </a:p>
        </p:txBody>
      </p:sp>
      <p:cxnSp>
        <p:nvCxnSpPr>
          <p:cNvPr id="78" name="Connector: Elbow 77">
            <a:extLst>
              <a:ext uri="{FF2B5EF4-FFF2-40B4-BE49-F238E27FC236}">
                <a16:creationId xmlns:a16="http://schemas.microsoft.com/office/drawing/2014/main" id="{D03B8CD7-8A3D-4F67-8CB4-B2DB26DBC0F5}"/>
              </a:ext>
            </a:extLst>
          </p:cNvPr>
          <p:cNvCxnSpPr>
            <a:cxnSpLocks/>
            <a:stCxn id="59" idx="0"/>
            <a:endCxn id="43" idx="1"/>
          </p:cNvCxnSpPr>
          <p:nvPr/>
        </p:nvCxnSpPr>
        <p:spPr>
          <a:xfrm rot="16200000" flipH="1" flipV="1">
            <a:off x="5060170" y="-1562843"/>
            <a:ext cx="1408721" cy="8317715"/>
          </a:xfrm>
          <a:prstGeom prst="bentConnector4">
            <a:avLst>
              <a:gd name="adj1" fmla="val -53370"/>
              <a:gd name="adj2" fmla="val 102748"/>
            </a:avLst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B9FADB38-8D56-4D7F-BA42-CFFFF897A796}"/>
              </a:ext>
            </a:extLst>
          </p:cNvPr>
          <p:cNvSpPr txBox="1"/>
          <p:nvPr/>
        </p:nvSpPr>
        <p:spPr>
          <a:xfrm>
            <a:off x="7268317" y="2558240"/>
            <a:ext cx="1627407" cy="737501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AU" sz="1200" dirty="0"/>
              <a:t>2: Picking locations update</a:t>
            </a:r>
          </a:p>
          <a:p>
            <a:pPr>
              <a:lnSpc>
                <a:spcPct val="90000"/>
              </a:lnSpc>
            </a:pPr>
            <a:r>
              <a:rPr lang="en-AU" sz="1200" dirty="0"/>
              <a:t>status of picking back to EG OMS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9645DD2-C2ED-4EB5-97FC-208C2D9EF0F5}"/>
              </a:ext>
            </a:extLst>
          </p:cNvPr>
          <p:cNvCxnSpPr>
            <a:stCxn id="15" idx="1"/>
            <a:endCxn id="12" idx="3"/>
          </p:cNvCxnSpPr>
          <p:nvPr/>
        </p:nvCxnSpPr>
        <p:spPr>
          <a:xfrm flipH="1">
            <a:off x="7187907" y="3309230"/>
            <a:ext cx="2307560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05B1F02B-B89F-4B74-B614-C94C495811E5}"/>
              </a:ext>
            </a:extLst>
          </p:cNvPr>
          <p:cNvSpPr txBox="1"/>
          <p:nvPr/>
        </p:nvSpPr>
        <p:spPr>
          <a:xfrm>
            <a:off x="1459899" y="834791"/>
            <a:ext cx="6286120" cy="23890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AU" sz="1200" dirty="0"/>
              <a:t>1a: Central Warehouse book and print shipments and labels with nShift or (any TMS) directly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9CB3B4-6AE5-4974-9D52-80953BE3D55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93448" y="198041"/>
            <a:ext cx="5049506" cy="769937"/>
          </a:xfrm>
        </p:spPr>
        <p:txBody>
          <a:bodyPr>
            <a:normAutofit fontScale="92500"/>
          </a:bodyPr>
          <a:lstStyle/>
          <a:p>
            <a:r>
              <a:rPr lang="en-AU" dirty="0"/>
              <a:t>3. Pick, book and print</a:t>
            </a:r>
          </a:p>
        </p:txBody>
      </p: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AFFEEA5B-1F44-4947-A23C-9A5C80E86A1C}"/>
              </a:ext>
            </a:extLst>
          </p:cNvPr>
          <p:cNvCxnSpPr>
            <a:cxnSpLocks/>
            <a:stCxn id="42" idx="2"/>
            <a:endCxn id="16" idx="3"/>
          </p:cNvCxnSpPr>
          <p:nvPr/>
        </p:nvCxnSpPr>
        <p:spPr>
          <a:xfrm rot="5400000" flipH="1" flipV="1">
            <a:off x="6976679" y="1289537"/>
            <a:ext cx="373532" cy="6523032"/>
          </a:xfrm>
          <a:prstGeom prst="bentConnector4">
            <a:avLst>
              <a:gd name="adj1" fmla="val -61200"/>
              <a:gd name="adj2" fmla="val 103505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4D5A1FC5-3E4C-4B52-9BCE-1249C02BC81A}"/>
              </a:ext>
            </a:extLst>
          </p:cNvPr>
          <p:cNvSpPr txBox="1"/>
          <p:nvPr/>
        </p:nvSpPr>
        <p:spPr>
          <a:xfrm>
            <a:off x="7308393" y="4756388"/>
            <a:ext cx="5767337" cy="40510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AU" sz="1200" dirty="0"/>
              <a:t>1c: Stores book and print nShift shipment </a:t>
            </a:r>
          </a:p>
          <a:p>
            <a:pPr>
              <a:lnSpc>
                <a:spcPct val="90000"/>
              </a:lnSpc>
            </a:pPr>
            <a:r>
              <a:rPr lang="en-AU" sz="1200" dirty="0"/>
              <a:t>and labels with EG InStore App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AC6FEFE-4500-46BE-A913-248EE5A4A734}"/>
              </a:ext>
            </a:extLst>
          </p:cNvPr>
          <p:cNvSpPr txBox="1"/>
          <p:nvPr/>
        </p:nvSpPr>
        <p:spPr>
          <a:xfrm>
            <a:off x="6529196" y="5293699"/>
            <a:ext cx="3287486" cy="40510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AU" sz="1200" dirty="0"/>
              <a:t>Item stock reduced on picking location. Internal transfer from «selling store» to «picking store»</a:t>
            </a:r>
          </a:p>
        </p:txBody>
      </p: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D2566BC8-0718-41E5-AD34-4BB971EA0CA7}"/>
              </a:ext>
            </a:extLst>
          </p:cNvPr>
          <p:cNvCxnSpPr>
            <a:cxnSpLocks/>
            <a:stCxn id="59" idx="1"/>
            <a:endCxn id="12" idx="3"/>
          </p:cNvCxnSpPr>
          <p:nvPr/>
        </p:nvCxnSpPr>
        <p:spPr>
          <a:xfrm rot="10800000" flipV="1">
            <a:off x="7187907" y="2246762"/>
            <a:ext cx="2270734" cy="1062468"/>
          </a:xfrm>
          <a:prstGeom prst="bentConnector3">
            <a:avLst>
              <a:gd name="adj1" fmla="val 22469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FAD2AD7E-7A0C-4404-A3C5-08FB7620C90D}"/>
              </a:ext>
            </a:extLst>
          </p:cNvPr>
          <p:cNvCxnSpPr>
            <a:cxnSpLocks/>
            <a:stCxn id="16" idx="1"/>
            <a:endCxn id="12" idx="3"/>
          </p:cNvCxnSpPr>
          <p:nvPr/>
        </p:nvCxnSpPr>
        <p:spPr>
          <a:xfrm rot="10800000">
            <a:off x="7187907" y="3309231"/>
            <a:ext cx="2307560" cy="1055057"/>
          </a:xfrm>
          <a:prstGeom prst="bentConnector3">
            <a:avLst>
              <a:gd name="adj1" fmla="val 23717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62AB133A-7E27-47E4-9EA7-90FB2C7016D3}"/>
              </a:ext>
            </a:extLst>
          </p:cNvPr>
          <p:cNvCxnSpPr>
            <a:stCxn id="12" idx="2"/>
            <a:endCxn id="2" idx="0"/>
          </p:cNvCxnSpPr>
          <p:nvPr/>
        </p:nvCxnSpPr>
        <p:spPr>
          <a:xfrm>
            <a:off x="6449963" y="4756388"/>
            <a:ext cx="0" cy="95173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90030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EB3EA48-A0DF-6267-D774-FE2785A090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AU" dirty="0"/>
              <a:t>4. Stock movements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1E4473-D0A6-5AAB-BCD6-AC57E8E360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2450" y="1193764"/>
            <a:ext cx="3633715" cy="769937"/>
          </a:xfrm>
        </p:spPr>
        <p:txBody>
          <a:bodyPr/>
          <a:lstStyle/>
          <a:p>
            <a:r>
              <a:rPr lang="en-AU"/>
              <a:t>Order placed on store X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43BA2267-FDB2-4621-9F67-F0E5DB5F012B}"/>
              </a:ext>
            </a:extLst>
          </p:cNvPr>
          <p:cNvSpPr txBox="1">
            <a:spLocks/>
          </p:cNvSpPr>
          <p:nvPr/>
        </p:nvSpPr>
        <p:spPr>
          <a:xfrm>
            <a:off x="6612944" y="1221089"/>
            <a:ext cx="3633715" cy="76993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>
            <a:lvl1pPr marL="0" marR="0" lvl="0" indent="0" algn="l" defTabSz="914400" rtl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rial" pitchFamily="34"/>
              <a:buNone/>
              <a:tabLst/>
              <a:defRPr lang="en-US" sz="2800" b="0" i="0" u="none" strike="noStrike" kern="1200" cap="none" spc="0" baseline="0">
                <a:solidFill>
                  <a:srgbClr val="262626"/>
                </a:solidFill>
                <a:uFillTx/>
                <a:latin typeface="Calibri"/>
              </a:defRPr>
            </a:lvl1pPr>
            <a:lvl2pPr marL="685800" marR="0" lvl="1" indent="-228600" algn="l" defTabSz="914400" rtl="0" eaLnBrk="1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en-US" sz="2400" b="0" i="0" u="none" strike="noStrike" kern="1200" cap="none" spc="0" baseline="0">
                <a:solidFill>
                  <a:srgbClr val="262626"/>
                </a:solidFill>
                <a:uFillTx/>
                <a:latin typeface="Calibri"/>
              </a:defRPr>
            </a:lvl2pPr>
            <a:lvl3pPr marL="1143000" marR="0" lvl="2" indent="-228600" algn="l" defTabSz="914400" rtl="0" eaLnBrk="1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en-US" sz="2000" b="0" i="0" u="none" strike="noStrike" kern="1200" cap="none" spc="0" baseline="0">
                <a:solidFill>
                  <a:srgbClr val="262626"/>
                </a:solidFill>
                <a:uFillTx/>
                <a:latin typeface="Calibri"/>
              </a:defRPr>
            </a:lvl3pPr>
            <a:lvl4pPr marL="1600200" marR="0" lvl="3" indent="-228600" algn="l" defTabSz="914400" rtl="0" eaLnBrk="1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en-US" sz="1800" b="0" i="0" u="none" strike="noStrike" kern="1200" cap="none" spc="0" baseline="0">
                <a:solidFill>
                  <a:srgbClr val="262626"/>
                </a:solidFill>
                <a:uFillTx/>
                <a:latin typeface="Calibri"/>
              </a:defRPr>
            </a:lvl4pPr>
            <a:lvl5pPr marL="2057400" marR="0" lvl="4" indent="-228600" algn="l" defTabSz="914400" rtl="0" eaLnBrk="1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en-US" sz="1800" b="0" i="0" u="none" strike="noStrike" kern="1200" cap="none" spc="0" baseline="0">
                <a:solidFill>
                  <a:srgbClr val="262626"/>
                </a:solidFill>
                <a:uFillTx/>
                <a:latin typeface="Calibri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/>
              <a:t>Order picked on store 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0A4F69-5173-7B23-4137-991BC4D42A9F}"/>
              </a:ext>
            </a:extLst>
          </p:cNvPr>
          <p:cNvSpPr/>
          <p:nvPr/>
        </p:nvSpPr>
        <p:spPr>
          <a:xfrm>
            <a:off x="664861" y="1822303"/>
            <a:ext cx="851647" cy="769937"/>
          </a:xfrm>
          <a:prstGeom prst="rect">
            <a:avLst/>
          </a:prstGeom>
          <a:solidFill>
            <a:srgbClr val="4D604D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/>
              <a:t>Item A in order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C6F9640-9337-D869-DD7B-1416D6EB9CAA}"/>
              </a:ext>
            </a:extLst>
          </p:cNvPr>
          <p:cNvSpPr/>
          <p:nvPr/>
        </p:nvSpPr>
        <p:spPr>
          <a:xfrm>
            <a:off x="664861" y="3002620"/>
            <a:ext cx="4512257" cy="1004991"/>
          </a:xfrm>
          <a:prstGeom prst="rect">
            <a:avLst/>
          </a:prstGeom>
          <a:solidFill>
            <a:srgbClr val="4D604D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/>
              <a:t>Chain Classic stock on item A in store X after order placement:</a:t>
            </a:r>
          </a:p>
          <a:p>
            <a:pPr algn="ctr"/>
            <a:r>
              <a:rPr lang="en-AU" sz="1200" dirty="0"/>
              <a:t>0 in physical stock </a:t>
            </a:r>
            <a:r>
              <a:rPr lang="en-AU" sz="1200" dirty="0">
                <a:sym typeface="Wingdings" panose="05000000000000000000" pitchFamily="2" charset="2"/>
              </a:rPr>
              <a:t> </a:t>
            </a:r>
            <a:r>
              <a:rPr lang="en-AU" sz="1200" dirty="0">
                <a:highlight>
                  <a:srgbClr val="00FF00"/>
                </a:highlight>
                <a:sym typeface="Wingdings" panose="05000000000000000000" pitchFamily="2" charset="2"/>
              </a:rPr>
              <a:t>0 </a:t>
            </a:r>
            <a:r>
              <a:rPr lang="en-AU" sz="1200" dirty="0">
                <a:highlight>
                  <a:srgbClr val="00FF00"/>
                </a:highlight>
              </a:rPr>
              <a:t>in physical stock</a:t>
            </a:r>
          </a:p>
          <a:p>
            <a:pPr algn="ctr"/>
            <a:r>
              <a:rPr lang="en-AU" sz="1200" dirty="0"/>
              <a:t>0 in available stock </a:t>
            </a:r>
            <a:r>
              <a:rPr lang="en-AU" sz="1200" dirty="0">
                <a:sym typeface="Wingdings" panose="05000000000000000000" pitchFamily="2" charset="2"/>
              </a:rPr>
              <a:t> </a:t>
            </a:r>
            <a:r>
              <a:rPr lang="en-AU" sz="1200" dirty="0">
                <a:highlight>
                  <a:srgbClr val="FF0000"/>
                </a:highlight>
                <a:sym typeface="Wingdings" panose="05000000000000000000" pitchFamily="2" charset="2"/>
              </a:rPr>
              <a:t>-1 in available stock</a:t>
            </a:r>
            <a:endParaRPr lang="en-AU" sz="1200" dirty="0">
              <a:highlight>
                <a:srgbClr val="FF0000"/>
              </a:highlight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95E71F7-DC93-9394-AE9D-F4668F803A93}"/>
              </a:ext>
            </a:extLst>
          </p:cNvPr>
          <p:cNvSpPr/>
          <p:nvPr/>
        </p:nvSpPr>
        <p:spPr>
          <a:xfrm>
            <a:off x="6759388" y="3002620"/>
            <a:ext cx="4512257" cy="1004991"/>
          </a:xfrm>
          <a:prstGeom prst="rect">
            <a:avLst/>
          </a:prstGeom>
          <a:solidFill>
            <a:srgbClr val="4D604D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/>
              <a:t>Chain Classic stock on item A in store Y after picking:</a:t>
            </a:r>
          </a:p>
          <a:p>
            <a:pPr algn="ctr"/>
            <a:r>
              <a:rPr lang="en-AU" sz="1200" dirty="0"/>
              <a:t>1 in physical stock </a:t>
            </a:r>
            <a:r>
              <a:rPr lang="en-AU" sz="1200" dirty="0">
                <a:sym typeface="Wingdings" panose="05000000000000000000" pitchFamily="2" charset="2"/>
              </a:rPr>
              <a:t> </a:t>
            </a:r>
            <a:r>
              <a:rPr lang="en-AU" sz="1200" dirty="0">
                <a:highlight>
                  <a:srgbClr val="00FF00"/>
                </a:highlight>
                <a:sym typeface="Wingdings" panose="05000000000000000000" pitchFamily="2" charset="2"/>
              </a:rPr>
              <a:t>0 </a:t>
            </a:r>
            <a:r>
              <a:rPr lang="en-AU" sz="1200" dirty="0">
                <a:highlight>
                  <a:srgbClr val="00FF00"/>
                </a:highlight>
              </a:rPr>
              <a:t>in physical stock</a:t>
            </a:r>
          </a:p>
          <a:p>
            <a:pPr algn="ctr"/>
            <a:r>
              <a:rPr lang="en-AU" sz="1200" dirty="0"/>
              <a:t>1 in available stock </a:t>
            </a:r>
            <a:r>
              <a:rPr lang="en-AU" sz="1200" dirty="0">
                <a:sym typeface="Wingdings" panose="05000000000000000000" pitchFamily="2" charset="2"/>
              </a:rPr>
              <a:t> </a:t>
            </a:r>
            <a:r>
              <a:rPr lang="en-AU" sz="1200" dirty="0">
                <a:highlight>
                  <a:srgbClr val="FF0000"/>
                </a:highlight>
                <a:sym typeface="Wingdings" panose="05000000000000000000" pitchFamily="2" charset="2"/>
              </a:rPr>
              <a:t>1 in available stock</a:t>
            </a:r>
            <a:endParaRPr lang="en-AU" sz="1200" dirty="0">
              <a:highlight>
                <a:srgbClr val="FF0000"/>
              </a:highlight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B681E2E-44B8-85C5-9547-88C50C10B0C7}"/>
              </a:ext>
            </a:extLst>
          </p:cNvPr>
          <p:cNvSpPr/>
          <p:nvPr/>
        </p:nvSpPr>
        <p:spPr>
          <a:xfrm>
            <a:off x="642450" y="5046530"/>
            <a:ext cx="4512257" cy="1004991"/>
          </a:xfrm>
          <a:prstGeom prst="rect">
            <a:avLst/>
          </a:prstGeom>
          <a:solidFill>
            <a:srgbClr val="4D604D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/>
              <a:t>Chain Classic stock on item A in store X after internal transfer:</a:t>
            </a:r>
          </a:p>
          <a:p>
            <a:pPr algn="ctr"/>
            <a:r>
              <a:rPr lang="en-AU" sz="1200" dirty="0"/>
              <a:t>0 in physical stock </a:t>
            </a:r>
            <a:r>
              <a:rPr lang="en-AU" sz="1200" dirty="0">
                <a:sym typeface="Wingdings" panose="05000000000000000000" pitchFamily="2" charset="2"/>
              </a:rPr>
              <a:t> </a:t>
            </a:r>
            <a:r>
              <a:rPr lang="en-AU" sz="1200" dirty="0">
                <a:highlight>
                  <a:srgbClr val="00FF00"/>
                </a:highlight>
                <a:sym typeface="Wingdings" panose="05000000000000000000" pitchFamily="2" charset="2"/>
              </a:rPr>
              <a:t>0 </a:t>
            </a:r>
            <a:r>
              <a:rPr lang="en-AU" sz="1200" dirty="0">
                <a:highlight>
                  <a:srgbClr val="00FF00"/>
                </a:highlight>
              </a:rPr>
              <a:t>in physical stock</a:t>
            </a:r>
          </a:p>
          <a:p>
            <a:pPr algn="ctr"/>
            <a:r>
              <a:rPr lang="en-AU" sz="1200" dirty="0"/>
              <a:t>0 in available stock </a:t>
            </a:r>
            <a:r>
              <a:rPr lang="en-AU" sz="1200" dirty="0">
                <a:sym typeface="Wingdings" panose="05000000000000000000" pitchFamily="2" charset="2"/>
              </a:rPr>
              <a:t> </a:t>
            </a:r>
            <a:r>
              <a:rPr lang="en-AU" sz="1200" dirty="0">
                <a:highlight>
                  <a:srgbClr val="00FF00"/>
                </a:highlight>
                <a:sym typeface="Wingdings" panose="05000000000000000000" pitchFamily="2" charset="2"/>
              </a:rPr>
              <a:t>0 in available stock</a:t>
            </a:r>
            <a:endParaRPr lang="en-AU" sz="1200" dirty="0">
              <a:highlight>
                <a:srgbClr val="00FF00"/>
              </a:highlight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E29110F-EB71-8B0D-66FF-0AF30967B443}"/>
              </a:ext>
            </a:extLst>
          </p:cNvPr>
          <p:cNvSpPr/>
          <p:nvPr/>
        </p:nvSpPr>
        <p:spPr>
          <a:xfrm>
            <a:off x="6759388" y="5046529"/>
            <a:ext cx="4512257" cy="1004991"/>
          </a:xfrm>
          <a:prstGeom prst="rect">
            <a:avLst/>
          </a:prstGeom>
          <a:solidFill>
            <a:srgbClr val="4D604D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/>
              <a:t>Chain Classic stock on item A in store Y after internal transfer:</a:t>
            </a:r>
          </a:p>
          <a:p>
            <a:pPr algn="ctr"/>
            <a:r>
              <a:rPr lang="en-AU" sz="1200" dirty="0"/>
              <a:t>1 in physical stock </a:t>
            </a:r>
            <a:r>
              <a:rPr lang="en-AU" sz="1200" dirty="0">
                <a:sym typeface="Wingdings" panose="05000000000000000000" pitchFamily="2" charset="2"/>
              </a:rPr>
              <a:t> </a:t>
            </a:r>
            <a:r>
              <a:rPr lang="en-AU" sz="1200" dirty="0">
                <a:highlight>
                  <a:srgbClr val="00FF00"/>
                </a:highlight>
                <a:sym typeface="Wingdings" panose="05000000000000000000" pitchFamily="2" charset="2"/>
              </a:rPr>
              <a:t>0 </a:t>
            </a:r>
            <a:r>
              <a:rPr lang="en-AU" sz="1200" dirty="0">
                <a:highlight>
                  <a:srgbClr val="00FF00"/>
                </a:highlight>
              </a:rPr>
              <a:t>in physical stock</a:t>
            </a:r>
          </a:p>
          <a:p>
            <a:pPr algn="ctr"/>
            <a:r>
              <a:rPr lang="en-AU" sz="1200" dirty="0"/>
              <a:t>1 in available stock </a:t>
            </a:r>
            <a:r>
              <a:rPr lang="en-AU" sz="1200" dirty="0">
                <a:sym typeface="Wingdings" panose="05000000000000000000" pitchFamily="2" charset="2"/>
              </a:rPr>
              <a:t> </a:t>
            </a:r>
            <a:r>
              <a:rPr lang="en-AU" sz="1200" dirty="0">
                <a:highlight>
                  <a:srgbClr val="00FF00"/>
                </a:highlight>
                <a:sym typeface="Wingdings" panose="05000000000000000000" pitchFamily="2" charset="2"/>
              </a:rPr>
              <a:t>0 in available stock</a:t>
            </a:r>
            <a:endParaRPr lang="en-AU" sz="1200" dirty="0">
              <a:highlight>
                <a:srgbClr val="00FF00"/>
              </a:highlight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A22D52B-8D3A-D5ED-A035-859C58A23E04}"/>
              </a:ext>
            </a:extLst>
          </p:cNvPr>
          <p:cNvCxnSpPr>
            <a:stCxn id="17" idx="1"/>
            <a:endCxn id="16" idx="3"/>
          </p:cNvCxnSpPr>
          <p:nvPr/>
        </p:nvCxnSpPr>
        <p:spPr>
          <a:xfrm flipH="1">
            <a:off x="5154707" y="5549025"/>
            <a:ext cx="1604681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61A06AB-39AE-2591-8609-726A211D379D}"/>
              </a:ext>
            </a:extLst>
          </p:cNvPr>
          <p:cNvSpPr txBox="1"/>
          <p:nvPr/>
        </p:nvSpPr>
        <p:spPr>
          <a:xfrm>
            <a:off x="5492388" y="5535228"/>
            <a:ext cx="19184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err="1"/>
              <a:t>Internal</a:t>
            </a:r>
            <a:r>
              <a:rPr lang="nb-NO" dirty="0"/>
              <a:t> </a:t>
            </a:r>
          </a:p>
          <a:p>
            <a:r>
              <a:rPr lang="nb-NO" dirty="0"/>
              <a:t>transfer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297B396-7E20-2C1B-A01E-0F8EE555FE69}"/>
              </a:ext>
            </a:extLst>
          </p:cNvPr>
          <p:cNvSpPr/>
          <p:nvPr/>
        </p:nvSpPr>
        <p:spPr>
          <a:xfrm>
            <a:off x="6759388" y="1822304"/>
            <a:ext cx="851647" cy="769937"/>
          </a:xfrm>
          <a:prstGeom prst="rect">
            <a:avLst/>
          </a:prstGeom>
          <a:solidFill>
            <a:srgbClr val="4D604D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/>
              <a:t>Item A in order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D01E632-D6EA-4A58-BB69-3A0EFACDECFC}"/>
              </a:ext>
            </a:extLst>
          </p:cNvPr>
          <p:cNvSpPr txBox="1"/>
          <p:nvPr/>
        </p:nvSpPr>
        <p:spPr>
          <a:xfrm>
            <a:off x="3508708" y="4119858"/>
            <a:ext cx="5791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After order is registered as picked in EG OMS,</a:t>
            </a:r>
          </a:p>
          <a:p>
            <a:r>
              <a:rPr lang="en-AU" dirty="0"/>
              <a:t>an internal transfer is automatically registered to correct stock values</a:t>
            </a:r>
          </a:p>
        </p:txBody>
      </p:sp>
    </p:spTree>
    <p:extLst>
      <p:ext uri="{BB962C8B-B14F-4D97-AF65-F5344CB8AC3E}">
        <p14:creationId xmlns:p14="http://schemas.microsoft.com/office/powerpoint/2010/main" val="39202066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A9F389F-2710-4627-A8D8-E46524AD2B87}"/>
              </a:ext>
            </a:extLst>
          </p:cNvPr>
          <p:cNvSpPr/>
          <p:nvPr/>
        </p:nvSpPr>
        <p:spPr>
          <a:xfrm>
            <a:off x="778550" y="2020420"/>
            <a:ext cx="1291389" cy="59355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ctr"/>
          <a:lstStyle/>
          <a:p>
            <a:pPr algn="ctr">
              <a:lnSpc>
                <a:spcPct val="90000"/>
              </a:lnSpc>
            </a:pPr>
            <a:r>
              <a:rPr lang="nb-NO" sz="1400" err="1"/>
              <a:t>Customer</a:t>
            </a:r>
            <a:endParaRPr lang="nb-NO" sz="14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6AF0638-E5DC-4BDB-9919-4C06D8936086}"/>
              </a:ext>
            </a:extLst>
          </p:cNvPr>
          <p:cNvSpPr/>
          <p:nvPr/>
        </p:nvSpPr>
        <p:spPr>
          <a:xfrm>
            <a:off x="778551" y="4558893"/>
            <a:ext cx="1291389" cy="59355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ctr"/>
          <a:lstStyle/>
          <a:p>
            <a:pPr algn="ctr">
              <a:lnSpc>
                <a:spcPct val="90000"/>
              </a:lnSpc>
            </a:pPr>
            <a:r>
              <a:rPr lang="nb-NO" sz="1400"/>
              <a:t>POS API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28BC9DC-C6C0-435E-B84F-9DE7BD9434D7}"/>
              </a:ext>
            </a:extLst>
          </p:cNvPr>
          <p:cNvCxnSpPr>
            <a:cxnSpLocks/>
            <a:stCxn id="9" idx="2"/>
            <a:endCxn id="35" idx="0"/>
          </p:cNvCxnSpPr>
          <p:nvPr/>
        </p:nvCxnSpPr>
        <p:spPr>
          <a:xfrm>
            <a:off x="1424245" y="2613978"/>
            <a:ext cx="3352" cy="67514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E86DCB4-6508-45D9-8861-6DD42CC023E6}"/>
              </a:ext>
            </a:extLst>
          </p:cNvPr>
          <p:cNvCxnSpPr>
            <a:cxnSpLocks/>
            <a:stCxn id="35" idx="2"/>
            <a:endCxn id="11" idx="0"/>
          </p:cNvCxnSpPr>
          <p:nvPr/>
        </p:nvCxnSpPr>
        <p:spPr>
          <a:xfrm flipH="1">
            <a:off x="1424246" y="3882679"/>
            <a:ext cx="3351" cy="67621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91E63AB0-F089-4A90-BE55-DE145ABDB639}"/>
              </a:ext>
            </a:extLst>
          </p:cNvPr>
          <p:cNvSpPr/>
          <p:nvPr/>
        </p:nvSpPr>
        <p:spPr>
          <a:xfrm>
            <a:off x="781592" y="5810222"/>
            <a:ext cx="1291389" cy="593558"/>
          </a:xfrm>
          <a:prstGeom prst="rect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ctr"/>
          <a:lstStyle/>
          <a:p>
            <a:pPr algn="ctr">
              <a:lnSpc>
                <a:spcPct val="90000"/>
              </a:lnSpc>
            </a:pPr>
            <a:r>
              <a:rPr lang="nb-NO" sz="1400"/>
              <a:t>Klarna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50980C2-EE0C-4529-A5D5-17447C93D96B}"/>
              </a:ext>
            </a:extLst>
          </p:cNvPr>
          <p:cNvCxnSpPr>
            <a:cxnSpLocks/>
            <a:stCxn id="11" idx="2"/>
            <a:endCxn id="21" idx="0"/>
          </p:cNvCxnSpPr>
          <p:nvPr/>
        </p:nvCxnSpPr>
        <p:spPr>
          <a:xfrm>
            <a:off x="1424246" y="5152451"/>
            <a:ext cx="3041" cy="65777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8CFDF92C-148E-4D18-8869-7808578D6D81}"/>
              </a:ext>
            </a:extLst>
          </p:cNvPr>
          <p:cNvSpPr txBox="1"/>
          <p:nvPr/>
        </p:nvSpPr>
        <p:spPr>
          <a:xfrm>
            <a:off x="1586151" y="5279490"/>
            <a:ext cx="1506077" cy="40510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ct val="90000"/>
              </a:lnSpc>
            </a:pPr>
            <a:r>
              <a:rPr lang="nb-NO" sz="1200"/>
              <a:t>Klarna </a:t>
            </a:r>
            <a:r>
              <a:rPr lang="nb-NO" sz="1200" err="1"/>
              <a:t>payment</a:t>
            </a:r>
            <a:r>
              <a:rPr lang="nb-NO" sz="1200"/>
              <a:t> </a:t>
            </a:r>
            <a:r>
              <a:rPr lang="nb-NO" sz="1200" err="1"/>
              <a:t>refund</a:t>
            </a:r>
            <a:endParaRPr lang="nb-NO" sz="120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C864720-C6E6-4859-BBB7-CBF8962EB6A6}"/>
              </a:ext>
            </a:extLst>
          </p:cNvPr>
          <p:cNvSpPr/>
          <p:nvPr/>
        </p:nvSpPr>
        <p:spPr>
          <a:xfrm>
            <a:off x="6926755" y="3284487"/>
            <a:ext cx="1291389" cy="59355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ctr"/>
          <a:lstStyle/>
          <a:p>
            <a:pPr algn="ctr">
              <a:lnSpc>
                <a:spcPct val="90000"/>
              </a:lnSpc>
            </a:pPr>
            <a:r>
              <a:rPr lang="nb-NO" sz="1400" err="1"/>
              <a:t>Employee</a:t>
            </a:r>
            <a:endParaRPr lang="nb-NO" sz="140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69FBE65-46FE-4154-B01B-4FABD77C2F4B}"/>
              </a:ext>
            </a:extLst>
          </p:cNvPr>
          <p:cNvSpPr/>
          <p:nvPr/>
        </p:nvSpPr>
        <p:spPr>
          <a:xfrm>
            <a:off x="6935427" y="4559221"/>
            <a:ext cx="1291389" cy="59355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ctr"/>
          <a:lstStyle/>
          <a:p>
            <a:pPr algn="ctr">
              <a:lnSpc>
                <a:spcPct val="90000"/>
              </a:lnSpc>
            </a:pPr>
            <a:r>
              <a:rPr lang="nb-NO" sz="1400"/>
              <a:t>EG POS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1F4EE3E-7706-4129-B537-B9A561AEDCA9}"/>
              </a:ext>
            </a:extLst>
          </p:cNvPr>
          <p:cNvSpPr txBox="1"/>
          <p:nvPr/>
        </p:nvSpPr>
        <p:spPr>
          <a:xfrm>
            <a:off x="726640" y="1411540"/>
            <a:ext cx="3954352" cy="460502"/>
          </a:xfrm>
          <a:prstGeom prst="rect">
            <a:avLst/>
          </a:prstGeom>
          <a:noFill/>
        </p:spPr>
        <p:txBody>
          <a:bodyPr wrap="none" lIns="0" tIns="36000" rIns="0" bIns="36000" rtlCol="0">
            <a:spAutoFit/>
          </a:bodyPr>
          <a:lstStyle/>
          <a:p>
            <a:pPr>
              <a:lnSpc>
                <a:spcPct val="90000"/>
              </a:lnSpc>
            </a:pPr>
            <a:r>
              <a:rPr lang="nb-NO" sz="2800"/>
              <a:t>Return </a:t>
            </a:r>
            <a:r>
              <a:rPr lang="nb-NO" sz="2800" err="1"/>
              <a:t>items</a:t>
            </a:r>
            <a:r>
              <a:rPr lang="nb-NO" sz="2800"/>
              <a:t> to </a:t>
            </a:r>
            <a:r>
              <a:rPr lang="nb-NO" sz="2800" err="1"/>
              <a:t>webshop</a:t>
            </a:r>
            <a:endParaRPr lang="nb-NO" sz="280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13B25F1-340B-4AAA-91F7-84EB66DFD477}"/>
              </a:ext>
            </a:extLst>
          </p:cNvPr>
          <p:cNvSpPr txBox="1"/>
          <p:nvPr/>
        </p:nvSpPr>
        <p:spPr>
          <a:xfrm>
            <a:off x="6882915" y="1411540"/>
            <a:ext cx="4651017" cy="460502"/>
          </a:xfrm>
          <a:prstGeom prst="rect">
            <a:avLst/>
          </a:prstGeom>
          <a:noFill/>
        </p:spPr>
        <p:txBody>
          <a:bodyPr wrap="none" lIns="0" tIns="36000" rIns="0" bIns="36000" rtlCol="0">
            <a:spAutoFit/>
          </a:bodyPr>
          <a:lstStyle/>
          <a:p>
            <a:pPr>
              <a:lnSpc>
                <a:spcPct val="90000"/>
              </a:lnSpc>
            </a:pPr>
            <a:r>
              <a:rPr lang="nb-NO" sz="2800"/>
              <a:t>Return </a:t>
            </a:r>
            <a:r>
              <a:rPr lang="nb-NO" sz="2800" err="1"/>
              <a:t>items</a:t>
            </a:r>
            <a:r>
              <a:rPr lang="nb-NO" sz="2800"/>
              <a:t> in </a:t>
            </a:r>
            <a:r>
              <a:rPr lang="nb-NO" sz="2800" err="1"/>
              <a:t>physical</a:t>
            </a:r>
            <a:r>
              <a:rPr lang="nb-NO" sz="2800"/>
              <a:t> store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5438D68-58AA-4125-80E1-43EB84FD99DE}"/>
              </a:ext>
            </a:extLst>
          </p:cNvPr>
          <p:cNvCxnSpPr>
            <a:cxnSpLocks/>
            <a:stCxn id="26" idx="2"/>
            <a:endCxn id="27" idx="0"/>
          </p:cNvCxnSpPr>
          <p:nvPr/>
        </p:nvCxnSpPr>
        <p:spPr>
          <a:xfrm>
            <a:off x="7572450" y="3878045"/>
            <a:ext cx="8672" cy="68117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C3ECD65-89E3-4912-8469-7C84F5CE9D99}"/>
              </a:ext>
            </a:extLst>
          </p:cNvPr>
          <p:cNvCxnSpPr>
            <a:cxnSpLocks/>
            <a:stCxn id="27" idx="2"/>
            <a:endCxn id="39" idx="0"/>
          </p:cNvCxnSpPr>
          <p:nvPr/>
        </p:nvCxnSpPr>
        <p:spPr>
          <a:xfrm>
            <a:off x="7581122" y="5152779"/>
            <a:ext cx="0" cy="65852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8DCBF446-7AE6-4058-BCFA-EEA2C47FC725}"/>
              </a:ext>
            </a:extLst>
          </p:cNvPr>
          <p:cNvSpPr/>
          <p:nvPr/>
        </p:nvSpPr>
        <p:spPr>
          <a:xfrm>
            <a:off x="6935427" y="5811303"/>
            <a:ext cx="1291389" cy="593558"/>
          </a:xfrm>
          <a:prstGeom prst="rect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ctr"/>
          <a:lstStyle/>
          <a:p>
            <a:pPr algn="ctr">
              <a:lnSpc>
                <a:spcPct val="90000"/>
              </a:lnSpc>
            </a:pPr>
            <a:r>
              <a:rPr lang="nb-NO" sz="1400"/>
              <a:t>Klarna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6D60D18-F101-40B5-B058-7D048D41D12D}"/>
              </a:ext>
            </a:extLst>
          </p:cNvPr>
          <p:cNvSpPr txBox="1"/>
          <p:nvPr/>
        </p:nvSpPr>
        <p:spPr>
          <a:xfrm>
            <a:off x="1576995" y="2768548"/>
            <a:ext cx="2139079" cy="23890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ct val="90000"/>
              </a:lnSpc>
            </a:pPr>
            <a:r>
              <a:rPr lang="nb-NO" sz="1200"/>
              <a:t>Send </a:t>
            </a:r>
            <a:r>
              <a:rPr lang="nb-NO" sz="1200" err="1"/>
              <a:t>items</a:t>
            </a:r>
            <a:r>
              <a:rPr lang="nb-NO" sz="1200"/>
              <a:t> to web shop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9308F3D-5DE6-4CC9-9558-D91A88CF23D4}"/>
              </a:ext>
            </a:extLst>
          </p:cNvPr>
          <p:cNvSpPr/>
          <p:nvPr/>
        </p:nvSpPr>
        <p:spPr>
          <a:xfrm>
            <a:off x="781902" y="3289121"/>
            <a:ext cx="1291389" cy="59355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ctr"/>
          <a:lstStyle/>
          <a:p>
            <a:pPr algn="ctr">
              <a:lnSpc>
                <a:spcPct val="90000"/>
              </a:lnSpc>
            </a:pPr>
            <a:r>
              <a:rPr lang="nb-NO" sz="1400"/>
              <a:t>EG OMS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B28B51-20CD-4462-A63B-4892CAAB3BB6}"/>
              </a:ext>
            </a:extLst>
          </p:cNvPr>
          <p:cNvSpPr txBox="1"/>
          <p:nvPr/>
        </p:nvSpPr>
        <p:spPr>
          <a:xfrm>
            <a:off x="1576996" y="4074909"/>
            <a:ext cx="2139079" cy="23890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ct val="90000"/>
              </a:lnSpc>
            </a:pPr>
            <a:r>
              <a:rPr lang="nb-NO" sz="1200"/>
              <a:t>Return </a:t>
            </a:r>
            <a:r>
              <a:rPr lang="nb-NO" sz="1200" err="1"/>
              <a:t>items</a:t>
            </a:r>
            <a:r>
              <a:rPr lang="nb-NO" sz="1200"/>
              <a:t> in order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1A6939E-C547-4C6A-B690-BFC34A47C939}"/>
              </a:ext>
            </a:extLst>
          </p:cNvPr>
          <p:cNvSpPr/>
          <p:nvPr/>
        </p:nvSpPr>
        <p:spPr>
          <a:xfrm>
            <a:off x="6926754" y="2020420"/>
            <a:ext cx="1291389" cy="59355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ctr"/>
          <a:lstStyle/>
          <a:p>
            <a:pPr algn="ctr">
              <a:lnSpc>
                <a:spcPct val="90000"/>
              </a:lnSpc>
            </a:pPr>
            <a:r>
              <a:rPr lang="nb-NO" sz="1400"/>
              <a:t>Customer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0BECE8D-46AF-430B-95BF-9C6F0FCB5C08}"/>
              </a:ext>
            </a:extLst>
          </p:cNvPr>
          <p:cNvSpPr txBox="1"/>
          <p:nvPr/>
        </p:nvSpPr>
        <p:spPr>
          <a:xfrm>
            <a:off x="7809076" y="2833812"/>
            <a:ext cx="2139079" cy="23890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ct val="90000"/>
              </a:lnSpc>
            </a:pPr>
            <a:r>
              <a:rPr lang="nb-NO" sz="1200"/>
              <a:t>Bring item to store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EF70FD2-FD29-451C-AEA7-2C4CF6CC0DDE}"/>
              </a:ext>
            </a:extLst>
          </p:cNvPr>
          <p:cNvCxnSpPr>
            <a:cxnSpLocks/>
            <a:stCxn id="40" idx="2"/>
            <a:endCxn id="26" idx="0"/>
          </p:cNvCxnSpPr>
          <p:nvPr/>
        </p:nvCxnSpPr>
        <p:spPr>
          <a:xfrm>
            <a:off x="7572449" y="2613978"/>
            <a:ext cx="1" cy="67050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DB2C4A44-7867-43FB-9443-D96ABB7C55B6}"/>
              </a:ext>
            </a:extLst>
          </p:cNvPr>
          <p:cNvSpPr txBox="1"/>
          <p:nvPr/>
        </p:nvSpPr>
        <p:spPr>
          <a:xfrm>
            <a:off x="7809075" y="3949387"/>
            <a:ext cx="2139079" cy="571301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ct val="90000"/>
              </a:lnSpc>
            </a:pPr>
            <a:r>
              <a:rPr lang="nb-NO" sz="1200" err="1"/>
              <a:t>Search</a:t>
            </a:r>
            <a:r>
              <a:rPr lang="nb-NO" sz="1200"/>
              <a:t> for order and </a:t>
            </a:r>
            <a:r>
              <a:rPr lang="nb-NO" sz="1200" err="1"/>
              <a:t>use</a:t>
            </a:r>
            <a:r>
              <a:rPr lang="nb-NO" sz="1200"/>
              <a:t> «</a:t>
            </a:r>
            <a:r>
              <a:rPr lang="nb-NO" sz="1200" err="1"/>
              <a:t>validated</a:t>
            </a:r>
            <a:r>
              <a:rPr lang="nb-NO" sz="1200"/>
              <a:t> </a:t>
            </a:r>
            <a:r>
              <a:rPr lang="nb-NO" sz="1200" err="1"/>
              <a:t>return</a:t>
            </a:r>
            <a:r>
              <a:rPr lang="nb-NO" sz="1200"/>
              <a:t>» to </a:t>
            </a:r>
            <a:r>
              <a:rPr lang="nb-NO" sz="1200" err="1"/>
              <a:t>select</a:t>
            </a:r>
            <a:r>
              <a:rPr lang="nb-NO" sz="1200"/>
              <a:t> item to </a:t>
            </a:r>
            <a:r>
              <a:rPr lang="nb-NO" sz="1200" err="1"/>
              <a:t>return</a:t>
            </a:r>
            <a:endParaRPr lang="nb-NO"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EA061B2-05BF-43BE-94C1-48E98A5CA552}"/>
              </a:ext>
            </a:extLst>
          </p:cNvPr>
          <p:cNvSpPr txBox="1"/>
          <p:nvPr/>
        </p:nvSpPr>
        <p:spPr>
          <a:xfrm>
            <a:off x="7810996" y="5279490"/>
            <a:ext cx="2794853" cy="40510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ct val="90000"/>
              </a:lnSpc>
            </a:pPr>
            <a:r>
              <a:rPr lang="nb-NO" sz="1200" err="1"/>
              <a:t>Default</a:t>
            </a:r>
            <a:r>
              <a:rPr lang="nb-NO" sz="1200"/>
              <a:t> </a:t>
            </a:r>
            <a:r>
              <a:rPr lang="nb-NO" sz="1200" err="1"/>
              <a:t>refund</a:t>
            </a:r>
            <a:r>
              <a:rPr lang="nb-NO" sz="1200"/>
              <a:t> </a:t>
            </a:r>
            <a:r>
              <a:rPr lang="nb-NO" sz="1200" err="1"/>
              <a:t>against</a:t>
            </a:r>
            <a:r>
              <a:rPr lang="nb-NO" sz="1200"/>
              <a:t> Klarna </a:t>
            </a:r>
            <a:r>
              <a:rPr lang="nb-NO" sz="1200" err="1"/>
              <a:t>but</a:t>
            </a:r>
            <a:r>
              <a:rPr lang="nb-NO" sz="1200"/>
              <a:t> </a:t>
            </a:r>
            <a:r>
              <a:rPr lang="nb-NO" sz="1200" err="1"/>
              <a:t>selection</a:t>
            </a:r>
            <a:r>
              <a:rPr lang="nb-NO" sz="1200"/>
              <a:t> </a:t>
            </a:r>
            <a:r>
              <a:rPr lang="nb-NO" sz="1200" err="1"/>
              <a:t>of</a:t>
            </a:r>
            <a:r>
              <a:rPr lang="nb-NO" sz="1200"/>
              <a:t> </a:t>
            </a:r>
            <a:r>
              <a:rPr lang="nb-NO" sz="1200" err="1"/>
              <a:t>other</a:t>
            </a:r>
            <a:r>
              <a:rPr lang="nb-NO" sz="1200"/>
              <a:t> tender type is </a:t>
            </a:r>
            <a:r>
              <a:rPr lang="nb-NO" sz="1200" err="1"/>
              <a:t>possible</a:t>
            </a:r>
            <a:endParaRPr lang="nb-NO" sz="120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D292BF0-3C34-4A5C-ADC7-224759994B0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b-NO" dirty="0"/>
              <a:t>5. Return/</a:t>
            </a:r>
            <a:r>
              <a:rPr lang="nb-NO" dirty="0" err="1"/>
              <a:t>Refund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851139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76C50E-F325-DD7C-F452-D511EA943E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b-NO" dirty="0" err="1"/>
              <a:t>Introduction</a:t>
            </a:r>
            <a:endParaRPr lang="nb-NO" dirty="0"/>
          </a:p>
          <a:p>
            <a:endParaRPr lang="nb-NO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87F716-3DA1-7495-3591-E115BD850D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This document describes how to create s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ales orders  in EG POS aka “Web orders”. Prepaid orders differs from “Customer orders” aka “Store local orders” in the matter of being prepaid and dispatched from another stock location.</a:t>
            </a: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 It also on high level describes how these orders are dispatched to picking locations and fulfilled to end user.</a:t>
            </a:r>
          </a:p>
          <a:p>
            <a:pPr algn="l"/>
            <a:r>
              <a:rPr lang="en-US" b="1" dirty="0">
                <a:solidFill>
                  <a:srgbClr val="172B4D"/>
                </a:solidFill>
                <a:latin typeface="-apple-system"/>
              </a:rPr>
              <a:t>Key features</a:t>
            </a:r>
          </a:p>
          <a:p>
            <a:pPr marL="457200" indent="-457200" algn="l">
              <a:buFontTx/>
              <a:buChar char="-"/>
            </a:pPr>
            <a:r>
              <a:rPr lang="en-US" dirty="0">
                <a:solidFill>
                  <a:srgbClr val="172B4D"/>
                </a:solidFill>
                <a:latin typeface="-apple-system"/>
              </a:rPr>
              <a:t>Uses nShift Ship for carrier delivery alternatives.</a:t>
            </a:r>
          </a:p>
          <a:p>
            <a:pPr marL="457200" indent="-457200">
              <a:buFontTx/>
              <a:buChar char="-"/>
            </a:pPr>
            <a:r>
              <a:rPr lang="en-US" dirty="0">
                <a:solidFill>
                  <a:srgbClr val="172B4D"/>
                </a:solidFill>
                <a:latin typeface="-apple-system"/>
              </a:rPr>
              <a:t>Supports “Pay and Collect” as delivery alternative.</a:t>
            </a:r>
          </a:p>
          <a:p>
            <a:pPr marL="457200" indent="-457200">
              <a:buFontTx/>
              <a:buChar char="-"/>
            </a:pPr>
            <a:r>
              <a:rPr lang="en-US" dirty="0">
                <a:solidFill>
                  <a:srgbClr val="172B4D"/>
                </a:solidFill>
                <a:latin typeface="-apple-system"/>
              </a:rPr>
              <a:t>Supports </a:t>
            </a: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placing orders on items available in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multiple stock locations.</a:t>
            </a:r>
          </a:p>
          <a:p>
            <a:pPr marL="457200" indent="-457200" algn="l">
              <a:buFontTx/>
              <a:buChar char="-"/>
            </a:pPr>
            <a:r>
              <a:rPr lang="en-US" dirty="0">
                <a:solidFill>
                  <a:srgbClr val="172B4D"/>
                </a:solidFill>
                <a:latin typeface="-apple-system"/>
              </a:rPr>
              <a:t>Possible to set different rules on what items to make available for ordering.</a:t>
            </a:r>
          </a:p>
          <a:p>
            <a:pPr marL="457200" indent="-457200" algn="l">
              <a:buFontTx/>
              <a:buChar char="-"/>
            </a:pPr>
            <a:r>
              <a:rPr lang="en-US" dirty="0">
                <a:solidFill>
                  <a:srgbClr val="172B4D"/>
                </a:solidFill>
                <a:latin typeface="-apple-system"/>
              </a:rPr>
              <a:t>Gift wrapping button on order line.</a:t>
            </a:r>
          </a:p>
          <a:p>
            <a:pPr marL="457200" indent="-457200" algn="l">
              <a:buFontTx/>
              <a:buChar char="-"/>
            </a:pPr>
            <a:r>
              <a:rPr lang="en-US" dirty="0">
                <a:solidFill>
                  <a:srgbClr val="172B4D"/>
                </a:solidFill>
                <a:latin typeface="-apple-system"/>
              </a:rPr>
              <a:t>Supports members</a:t>
            </a:r>
          </a:p>
          <a:p>
            <a:pPr marL="457200" indent="-457200" algn="l">
              <a:buFontTx/>
              <a:buChar char="-"/>
            </a:pPr>
            <a:r>
              <a:rPr lang="en-US" dirty="0">
                <a:solidFill>
                  <a:srgbClr val="172B4D"/>
                </a:solidFill>
                <a:latin typeface="-apple-system"/>
              </a:rPr>
              <a:t>Supports adding additional sales items that will be paid together with order items in one transaction.</a:t>
            </a:r>
          </a:p>
          <a:p>
            <a:pPr marL="457200" indent="-457200" algn="l">
              <a:buFontTx/>
              <a:buChar char="-"/>
            </a:pPr>
            <a:endParaRPr lang="en-US" b="0" i="0" dirty="0">
              <a:solidFill>
                <a:srgbClr val="172B4D"/>
              </a:solidFill>
              <a:effectLst/>
              <a:latin typeface="-apple-system"/>
            </a:endParaRP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624169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582B258-9967-237E-F2EB-3956ED6165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b-NO" dirty="0" err="1"/>
              <a:t>Introduction</a:t>
            </a:r>
            <a:endParaRPr lang="nb-NO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C88870-9EDC-2480-15A1-CC6E986C851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AU" b="1" dirty="0"/>
              <a:t>Both solutions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dirty="0"/>
              <a:t>Supports creating sales orders on both registered customers and non-registered customers.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dirty="0"/>
              <a:t>All existing «Customer Order» aka «Local store order» functionality is available for registered customers.</a:t>
            </a:r>
          </a:p>
          <a:p>
            <a:pPr marL="1143000" lvl="1" indent="-457200">
              <a:buFont typeface="Arial" panose="020B0604020202020204" pitchFamily="34" charset="0"/>
              <a:buChar char="•"/>
            </a:pPr>
            <a:r>
              <a:rPr lang="en-AU" dirty="0"/>
              <a:t>Offers</a:t>
            </a:r>
          </a:p>
          <a:p>
            <a:pPr marL="1143000" lvl="1" indent="-457200">
              <a:buFont typeface="Arial" panose="020B0604020202020204" pitchFamily="34" charset="0"/>
              <a:buChar char="•"/>
            </a:pPr>
            <a:r>
              <a:rPr lang="en-AU" dirty="0"/>
              <a:t>Customer group discounts</a:t>
            </a:r>
          </a:p>
          <a:p>
            <a:pPr marL="1143000" lvl="1" indent="-457200">
              <a:buFont typeface="Arial" panose="020B0604020202020204" pitchFamily="34" charset="0"/>
              <a:buChar char="•"/>
            </a:pPr>
            <a:r>
              <a:rPr lang="en-AU" dirty="0"/>
              <a:t>++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dirty="0"/>
              <a:t>Supports members and member discounts.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dirty="0"/>
              <a:t>Supports all available tender types.</a:t>
            </a:r>
          </a:p>
          <a:p>
            <a:pPr marL="1143000" lvl="1" indent="-457200">
              <a:buFont typeface="Arial" panose="020B0604020202020204" pitchFamily="34" charset="0"/>
              <a:buChar char="•"/>
            </a:pPr>
            <a:endParaRPr lang="en-AU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37487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665F9FC-552D-6DC1-24AA-4EFE3AF253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Requirements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2CB4C6-F886-C140-ADB4-933D0E1680E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EG POS </a:t>
            </a:r>
            <a:r>
              <a:rPr lang="en-US" b="1" dirty="0"/>
              <a:t>4</a:t>
            </a:r>
            <a:r>
              <a:rPr lang="en-US" dirty="0"/>
              <a:t>.0.0.012805 or above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Chain Web 2.10.250 or above</a:t>
            </a:r>
          </a:p>
          <a:p>
            <a:pPr marL="1143000" lvl="1" indent="-457200">
              <a:buFont typeface="Arial" panose="020B0604020202020204" pitchFamily="34" charset="0"/>
              <a:buChar char="•"/>
            </a:pPr>
            <a:r>
              <a:rPr lang="en-US" dirty="0"/>
              <a:t>As Customer master and customer order master</a:t>
            </a:r>
          </a:p>
          <a:p>
            <a:pPr marL="1143000" lvl="1" indent="-457200">
              <a:buFont typeface="Arial" panose="020B0604020202020204" pitchFamily="34" charset="0"/>
              <a:buChar char="•"/>
            </a:pPr>
            <a:r>
              <a:rPr lang="en-US" dirty="0"/>
              <a:t>With global customer order numbers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Either </a:t>
            </a:r>
          </a:p>
          <a:p>
            <a:pPr marL="1143000" lvl="1" indent="-457200">
              <a:buFont typeface="Arial" panose="020B0604020202020204" pitchFamily="34" charset="0"/>
              <a:buChar char="•"/>
            </a:pPr>
            <a:r>
              <a:rPr lang="en-US" dirty="0"/>
              <a:t>Chain Classic 2.1.1.0 patch 25 or above </a:t>
            </a:r>
          </a:p>
          <a:p>
            <a:pPr marL="1143000" lvl="1" indent="-457200">
              <a:buFont typeface="Arial" panose="020B0604020202020204" pitchFamily="34" charset="0"/>
              <a:buChar char="•"/>
            </a:pPr>
            <a:r>
              <a:rPr lang="en-US" dirty="0"/>
              <a:t>Or </a:t>
            </a:r>
            <a:r>
              <a:rPr lang="en-US" dirty="0" err="1"/>
              <a:t>ItemService</a:t>
            </a:r>
            <a:r>
              <a:rPr lang="en-US" dirty="0"/>
              <a:t> and </a:t>
            </a:r>
            <a:r>
              <a:rPr lang="en-US" dirty="0" err="1"/>
              <a:t>InventoryService</a:t>
            </a:r>
            <a:r>
              <a:rPr lang="en-US" dirty="0"/>
              <a:t> in EG Cloud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DispatchService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/>
              <a:t>FileService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/>
              <a:t>StoreService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nShift Ship account for carriers and shipping calculation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25248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D713C9-6CD8-762D-5B4C-31C3A78D4B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F972FB-63F7-2BE2-C56C-0DA6378D82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209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51183A-987F-4019-A13B-CB48B5F84A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b-NO" dirty="0"/>
              <a:t>Demo </a:t>
            </a:r>
            <a:r>
              <a:rPr lang="nb-NO" dirty="0" err="1"/>
              <a:t>Webordre</a:t>
            </a:r>
            <a:r>
              <a:rPr lang="nb-NO" dirty="0"/>
              <a:t> EG POS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E4BBAC-68CF-421E-960C-230E6523EB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569" y="972969"/>
            <a:ext cx="8588145" cy="48347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EDF53C1-178A-D377-13BA-36FFB5AD7982}"/>
              </a:ext>
            </a:extLst>
          </p:cNvPr>
          <p:cNvCxnSpPr>
            <a:cxnSpLocks/>
            <a:stCxn id="6" idx="0"/>
          </p:cNvCxnSpPr>
          <p:nvPr/>
        </p:nvCxnSpPr>
        <p:spPr>
          <a:xfrm flipV="1">
            <a:off x="8466303" y="2043113"/>
            <a:ext cx="1363497" cy="15392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6797438E-96F2-13F5-3587-05CBF268D101}"/>
              </a:ext>
            </a:extLst>
          </p:cNvPr>
          <p:cNvSpPr txBox="1"/>
          <p:nvPr/>
        </p:nvSpPr>
        <p:spPr>
          <a:xfrm>
            <a:off x="6848243" y="3582408"/>
            <a:ext cx="3236119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AU" dirty="0"/>
              <a:t>If item is available for ordering, this button appears on the item detail page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28DA56-5375-B40D-D6A8-DE3778305545}"/>
              </a:ext>
            </a:extLst>
          </p:cNvPr>
          <p:cNvSpPr txBox="1"/>
          <p:nvPr/>
        </p:nvSpPr>
        <p:spPr>
          <a:xfrm>
            <a:off x="66906" y="1420923"/>
            <a:ext cx="319778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AU" sz="2000" dirty="0"/>
              <a:t>Employee starts by searching for an item.</a:t>
            </a:r>
            <a:br>
              <a:rPr lang="en-AU" sz="2000" dirty="0"/>
            </a:br>
            <a:endParaRPr lang="en-AU" sz="2000" dirty="0"/>
          </a:p>
          <a:p>
            <a:pPr marL="342900" indent="-342900">
              <a:buAutoNum type="arabicPeriod"/>
            </a:pPr>
            <a:r>
              <a:rPr lang="en-AU" sz="2000" dirty="0"/>
              <a:t>If item is available for ordering, the button «Order from </a:t>
            </a:r>
            <a:r>
              <a:rPr lang="en-AU" sz="2000" dirty="0" err="1"/>
              <a:t>webshop</a:t>
            </a:r>
            <a:r>
              <a:rPr lang="en-AU" sz="2000" dirty="0"/>
              <a:t>» is visible.*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734839-0EBF-A904-9838-0530BBDB79AC}"/>
              </a:ext>
            </a:extLst>
          </p:cNvPr>
          <p:cNvSpPr txBox="1"/>
          <p:nvPr/>
        </p:nvSpPr>
        <p:spPr>
          <a:xfrm>
            <a:off x="150019" y="5885031"/>
            <a:ext cx="55364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800" dirty="0"/>
              <a:t>* What stock locations to include is configured in Chain Web “Dispatch Rules”. It can be one or multiple locations.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915410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EF9781-6D1B-B67F-93B1-384A3741EE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b-NO" dirty="0"/>
              <a:t>Demo </a:t>
            </a:r>
            <a:r>
              <a:rPr lang="nb-NO" dirty="0" err="1"/>
              <a:t>Webordre</a:t>
            </a:r>
            <a:r>
              <a:rPr lang="nb-NO" dirty="0"/>
              <a:t> EG POS</a:t>
            </a:r>
          </a:p>
          <a:p>
            <a:endParaRPr lang="nb-NO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8A8F2C-CA34-14CD-79A6-D66EC6711A9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92880" y="1534087"/>
            <a:ext cx="2614614" cy="3789826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en-AU" sz="2000" dirty="0"/>
              <a:t>Item is added to a new web order.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en-AU" sz="2000" dirty="0"/>
              <a:t>To add another item to the order, search for another it and add it the same way as in  the previous step.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3D2B91-CED2-472F-A37B-DBC6E9EBD4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0362" y="962818"/>
            <a:ext cx="9192827" cy="51751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04223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0B8DDEE-A2EA-445D-94AD-0DCCA4F9ED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1103" y="1044501"/>
            <a:ext cx="8449351" cy="47689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929FAD2-7BC6-63D9-6FBA-BBFC70B1A82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b-NO" dirty="0"/>
              <a:t>Demo </a:t>
            </a:r>
            <a:r>
              <a:rPr lang="nb-NO" dirty="0" err="1"/>
              <a:t>Webordre</a:t>
            </a:r>
            <a:r>
              <a:rPr lang="nb-NO" dirty="0"/>
              <a:t> EG POS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B7547A-1E64-3FB9-236E-16D2DA4888A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08397" y="1564944"/>
            <a:ext cx="3300311" cy="501808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5"/>
            </a:pPr>
            <a:r>
              <a:rPr lang="en-AU" sz="2000" dirty="0"/>
              <a:t>When finished adding items, click «OK» and you will be asked to enter a Zip code. 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AU" sz="2000" dirty="0"/>
              <a:t>This is used to receive available freight alternatives and price from EG Dispatch Service and nShift.</a:t>
            </a:r>
          </a:p>
        </p:txBody>
      </p:sp>
    </p:spTree>
    <p:extLst>
      <p:ext uri="{BB962C8B-B14F-4D97-AF65-F5344CB8AC3E}">
        <p14:creationId xmlns:p14="http://schemas.microsoft.com/office/powerpoint/2010/main" val="265162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C627D65-7CD9-D61F-ED5C-8C54E94E5B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b-NO" dirty="0"/>
              <a:t>Demo </a:t>
            </a:r>
            <a:r>
              <a:rPr lang="nb-NO" dirty="0" err="1"/>
              <a:t>Webordre</a:t>
            </a:r>
            <a:r>
              <a:rPr lang="nb-NO" dirty="0"/>
              <a:t> EG POS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8CF1CF-A1B2-F523-7C8A-C31A2FF0E5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4606" y="1511299"/>
            <a:ext cx="3138663" cy="5018088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 startAt="7"/>
            </a:pPr>
            <a:r>
              <a:rPr lang="en-AU" sz="2000" dirty="0"/>
              <a:t>Gets the available delivery alternatives back from nShift/EG Dispatch Service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AU" sz="2000" dirty="0"/>
              <a:t>Selects the desired delivery alternative and completes delivery information.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AU" sz="2000" dirty="0"/>
              <a:t>If customer is a member, the member is added and delivery information is fetched from member details after entering mobile number.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AU" sz="2000" dirty="0"/>
              <a:t>If customer is not a member and there is a Bisnode integration present, information is fetched after entering mobile number. And register new member dialogue is shown.*</a:t>
            </a:r>
          </a:p>
          <a:p>
            <a:pPr marL="514350" indent="-514350">
              <a:buFont typeface="+mj-lt"/>
              <a:buAutoNum type="arabicPeriod" startAt="7"/>
            </a:pPr>
            <a:endParaRPr lang="en-AU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AF07BA-2F13-60A1-F2C6-0CAC45D7AE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8708" y="1098550"/>
            <a:ext cx="8528686" cy="47950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E18AACA-0018-B8A6-C8A0-EB5E7B80CD2E}"/>
              </a:ext>
            </a:extLst>
          </p:cNvPr>
          <p:cNvSpPr txBox="1"/>
          <p:nvPr/>
        </p:nvSpPr>
        <p:spPr>
          <a:xfrm>
            <a:off x="9979819" y="6400800"/>
            <a:ext cx="1971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* </a:t>
            </a:r>
            <a:r>
              <a:rPr lang="nb-NO" dirty="0" err="1"/>
              <a:t>Roadmap</a:t>
            </a:r>
            <a:r>
              <a:rPr lang="nb-NO" dirty="0"/>
              <a:t> 2023</a:t>
            </a:r>
          </a:p>
        </p:txBody>
      </p:sp>
    </p:spTree>
    <p:extLst>
      <p:ext uri="{BB962C8B-B14F-4D97-AF65-F5344CB8AC3E}">
        <p14:creationId xmlns:p14="http://schemas.microsoft.com/office/powerpoint/2010/main" val="2349121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G Retail">
      <a:dk1>
        <a:srgbClr val="000000"/>
      </a:dk1>
      <a:lt1>
        <a:sysClr val="window" lastClr="FFFFFF"/>
      </a:lt1>
      <a:dk2>
        <a:srgbClr val="000000"/>
      </a:dk2>
      <a:lt2>
        <a:srgbClr val="FFFFFF"/>
      </a:lt2>
      <a:accent1>
        <a:srgbClr val="517770"/>
      </a:accent1>
      <a:accent2>
        <a:srgbClr val="7CA77C"/>
      </a:accent2>
      <a:accent3>
        <a:srgbClr val="ACC292"/>
      </a:accent3>
      <a:accent4>
        <a:srgbClr val="9FBBBE"/>
      </a:accent4>
      <a:accent5>
        <a:srgbClr val="87A3B0"/>
      </a:accent5>
      <a:accent6>
        <a:srgbClr val="47606C"/>
      </a:accent6>
      <a:hlink>
        <a:srgbClr val="578257"/>
      </a:hlink>
      <a:folHlink>
        <a:srgbClr val="954F72"/>
      </a:folHlink>
    </a:clrScheme>
    <a:fontScheme name="EG Retail">
      <a:majorFont>
        <a:latin typeface="Neo Sans Std"/>
        <a:ea typeface=""/>
        <a:cs typeface=""/>
      </a:majorFont>
      <a:minorFont>
        <a:latin typeface="Neo Sans St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4D604D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sentation1" id="{DA330057-BC8D-41E6-ABAE-FBB0BD12CAAC}" vid="{A2F82137-0093-4629-82B2-A0D0656F754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CAAE42E7A86B741B2BCBF33A4F18859" ma:contentTypeVersion="10" ma:contentTypeDescription="Create a new document." ma:contentTypeScope="" ma:versionID="2a7f53fc52b3eeee92eb4b1c85ef9f14">
  <xsd:schema xmlns:xsd="http://www.w3.org/2001/XMLSchema" xmlns:xs="http://www.w3.org/2001/XMLSchema" xmlns:p="http://schemas.microsoft.com/office/2006/metadata/properties" xmlns:ns2="cd3dc75a-0e2c-4933-baa1-358ec2df76e6" xmlns:ns3="929b1642-7436-40fa-9750-4502553a3a37" targetNamespace="http://schemas.microsoft.com/office/2006/metadata/properties" ma:root="true" ma:fieldsID="9c04c46df8b53685144a5409efb33035" ns2:_="" ns3:_="">
    <xsd:import namespace="cd3dc75a-0e2c-4933-baa1-358ec2df76e6"/>
    <xsd:import namespace="929b1642-7436-40fa-9750-4502553a3a37"/>
    <xsd:element name="properties">
      <xsd:complexType>
        <xsd:sequence>
          <xsd:element name="documentManagement">
            <xsd:complexType>
              <xsd:all>
                <xsd:element ref="ns2:Document_x0020_version" minOccurs="0"/>
                <xsd:element ref="ns3:SharedWithUsers" minOccurs="0"/>
                <xsd:element ref="ns3:SharedWithDetails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3dc75a-0e2c-4933-baa1-358ec2df76e6" elementFormDefault="qualified">
    <xsd:import namespace="http://schemas.microsoft.com/office/2006/documentManagement/types"/>
    <xsd:import namespace="http://schemas.microsoft.com/office/infopath/2007/PartnerControls"/>
    <xsd:element name="Document_x0020_version" ma:index="4" nillable="true" ma:displayName="Document version" ma:description="Manual set which version of software the document describes" ma:internalName="Document_x0020_version" ma:readOnly="false">
      <xsd:simpleType>
        <xsd:restriction base="dms:Text">
          <xsd:maxLength value="255"/>
        </xsd:restriction>
      </xsd:simple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9b1642-7436-40fa-9750-4502553a3a37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version xmlns="cd3dc75a-0e2c-4933-baa1-358ec2df76e6" xsi:nil="true"/>
  </documentManagement>
</p:properties>
</file>

<file path=customXml/itemProps1.xml><?xml version="1.0" encoding="utf-8"?>
<ds:datastoreItem xmlns:ds="http://schemas.openxmlformats.org/officeDocument/2006/customXml" ds:itemID="{23D47ADD-A582-459F-B3DD-60B68E7B9F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F1E3F74-E77F-43F0-B6EE-0E38D86FE57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3dc75a-0e2c-4933-baa1-358ec2df76e6"/>
    <ds:schemaRef ds:uri="929b1642-7436-40fa-9750-4502553a3a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BC42E73-E3F5-452F-BCEC-C9F8E65E0B20}">
  <ds:schemaRefs>
    <ds:schemaRef ds:uri="http://schemas.microsoft.com/office/infopath/2007/PartnerControls"/>
    <ds:schemaRef ds:uri="http://purl.org/dc/terms/"/>
    <ds:schemaRef ds:uri="http://schemas.microsoft.com/office/2006/documentManagement/types"/>
    <ds:schemaRef ds:uri="cd3dc75a-0e2c-4933-baa1-358ec2df76e6"/>
    <ds:schemaRef ds:uri="http://purl.org/dc/elements/1.1/"/>
    <ds:schemaRef ds:uri="http://schemas.openxmlformats.org/package/2006/metadata/core-properties"/>
    <ds:schemaRef ds:uri="http://www.w3.org/XML/1998/namespace"/>
    <ds:schemaRef ds:uri="929b1642-7436-40fa-9750-4502553a3a37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EG Retail Powerpoint Template</Template>
  <TotalTime>5812</TotalTime>
  <Words>1247</Words>
  <Application>Microsoft Office PowerPoint</Application>
  <PresentationFormat>Widescreen</PresentationFormat>
  <Paragraphs>184</Paragraphs>
  <Slides>18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-apple-system</vt:lpstr>
      <vt:lpstr>Arial</vt:lpstr>
      <vt:lpstr>Calibri</vt:lpstr>
      <vt:lpstr>Calibri Light</vt:lpstr>
      <vt:lpstr>Neo Sans Std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Leif Sveinhaug</dc:creator>
  <cp:lastModifiedBy>Leif Sveinhaug</cp:lastModifiedBy>
  <cp:revision>3</cp:revision>
  <dcterms:created xsi:type="dcterms:W3CDTF">2023-01-06T06:54:11Z</dcterms:created>
  <dcterms:modified xsi:type="dcterms:W3CDTF">2023-10-08T12:09:34Z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0x0101008CAAE42E7A86B741B2BCBF33A4F18859</vt:lpwstr>
  </property>
</Properties>
</file>