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modernComment_111_A9F0F01B.xml" ContentType="application/vnd.ms-powerpoint.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1"/>
  </p:notesMasterIdLst>
  <p:handoutMasterIdLst>
    <p:handoutMasterId r:id="rId42"/>
  </p:handoutMasterIdLst>
  <p:sldIdLst>
    <p:sldId id="256" r:id="rId5"/>
    <p:sldId id="2142533000" r:id="rId6"/>
    <p:sldId id="2142533003" r:id="rId7"/>
    <p:sldId id="356" r:id="rId8"/>
    <p:sldId id="2142532839" r:id="rId9"/>
    <p:sldId id="2142532838" r:id="rId10"/>
    <p:sldId id="263" r:id="rId11"/>
    <p:sldId id="2142533004" r:id="rId12"/>
    <p:sldId id="2142533006" r:id="rId13"/>
    <p:sldId id="2142533013" r:id="rId14"/>
    <p:sldId id="2142533002" r:id="rId15"/>
    <p:sldId id="2142533007" r:id="rId16"/>
    <p:sldId id="2142533005" r:id="rId17"/>
    <p:sldId id="267" r:id="rId18"/>
    <p:sldId id="2142533001" r:id="rId19"/>
    <p:sldId id="259" r:id="rId20"/>
    <p:sldId id="260" r:id="rId21"/>
    <p:sldId id="261" r:id="rId22"/>
    <p:sldId id="2142533008" r:id="rId23"/>
    <p:sldId id="262" r:id="rId24"/>
    <p:sldId id="265" r:id="rId25"/>
    <p:sldId id="271" r:id="rId26"/>
    <p:sldId id="266" r:id="rId27"/>
    <p:sldId id="273" r:id="rId28"/>
    <p:sldId id="2142533020" r:id="rId29"/>
    <p:sldId id="2142532998" r:id="rId30"/>
    <p:sldId id="2142533015" r:id="rId31"/>
    <p:sldId id="2142532996" r:id="rId32"/>
    <p:sldId id="257" r:id="rId33"/>
    <p:sldId id="2142532999" r:id="rId34"/>
    <p:sldId id="2142533016" r:id="rId35"/>
    <p:sldId id="2142533019" r:id="rId36"/>
    <p:sldId id="2142533018" r:id="rId37"/>
    <p:sldId id="2142533017" r:id="rId38"/>
    <p:sldId id="2142533021" r:id="rId39"/>
    <p:sldId id="2142533009"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16"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25C6282-6FF2-028E-0378-6BD727527789}" name="Leif Sveinhaug" initials="LS" userId="S::leasv@eg.no::aa5ecf42-c1ca-49b0-97ab-6ad8d49257b3" providerId="AD"/>
  <p188:author id="{782276FD-DFE3-5244-D465-F40E6D20EDED}" name="Trond Klevstuen" initials="TK" userId="S::trokl@eg.no::408a6473-472c-49f0-9484-39580371ca4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E00"/>
    <a:srgbClr val="123845"/>
    <a:srgbClr val="94C275"/>
    <a:srgbClr val="44546A"/>
    <a:srgbClr val="7CA77C"/>
    <a:srgbClr val="668680"/>
    <a:srgbClr val="5B7772"/>
    <a:srgbClr val="18221C"/>
    <a:srgbClr val="003A00"/>
    <a:srgbClr val="001A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5918204-6D24-43F0-B64C-34EA94EB4262}" v="6" dt="2023-10-08T11:43:03.434"/>
  </p1510:revLst>
</p1510:revInfo>
</file>

<file path=ppt/tableStyles.xml><?xml version="1.0" encoding="utf-8"?>
<a:tblStyleLst xmlns:a="http://schemas.openxmlformats.org/drawingml/2006/main" def="{5C22544A-7EE6-4342-B048-85BDC9FD1C3A}">
  <a:tblStyle styleId="{5C22544A-7EE6-4342-B048-85BDC9FD1C3A}" styleName="">
    <a:wholeTbl>
      <a:tcTxStyle>
        <a:font>
          <a:latin typeface="+mn-lt"/>
          <a:ea typeface="+mn-ea"/>
          <a:cs typeface="+mn-cs"/>
        </a:font>
        <a:srgbClr val="262626"/>
      </a:tcTxStyle>
      <a:tcStyle>
        <a:tcBdr>
          <a:left>
            <a:ln w="12701" cap="flat" cmpd="sng" algn="ctr">
              <a:solidFill>
                <a:srgbClr val="FFFFFF"/>
              </a:solidFill>
              <a:prstDash val="solid"/>
              <a:round/>
              <a:headEnd type="none" w="med" len="med"/>
              <a:tailEnd type="none" w="med" len="med"/>
            </a:ln>
          </a:left>
          <a:right>
            <a:ln w="12701" cap="flat" cmpd="sng" algn="ctr">
              <a:solidFill>
                <a:srgbClr val="FFFFFF"/>
              </a:solidFill>
              <a:prstDash val="solid"/>
              <a:round/>
              <a:headEnd type="none" w="med" len="med"/>
              <a:tailEnd type="none" w="med" len="med"/>
            </a:ln>
          </a:right>
          <a:top>
            <a:ln w="12701" cap="flat" cmpd="sng" algn="ctr">
              <a:solidFill>
                <a:srgbClr val="FFFFFF"/>
              </a:solidFill>
              <a:prstDash val="solid"/>
              <a:round/>
              <a:headEnd type="none" w="med" len="med"/>
              <a:tailEnd type="none" w="med" len="med"/>
            </a:ln>
          </a:top>
          <a:bottom>
            <a:ln w="12701" cap="flat" cmpd="sng" algn="ctr">
              <a:solidFill>
                <a:srgbClr val="FFFFFF"/>
              </a:solidFill>
              <a:prstDash val="solid"/>
              <a:round/>
              <a:headEnd type="none" w="med" len="med"/>
              <a:tailEnd type="none" w="med" len="med"/>
            </a:ln>
          </a:bottom>
        </a:tcBdr>
        <a:fill>
          <a:solidFill>
            <a:srgbClr val="E9ECEB"/>
          </a:solidFill>
        </a:fill>
      </a:tcStyle>
    </a:wholeTbl>
    <a:band1H>
      <a:tcStyle>
        <a:tcBdr/>
        <a:fill>
          <a:solidFill>
            <a:srgbClr val="D0D6D5"/>
          </a:solidFill>
        </a:fill>
      </a:tcStyle>
    </a:band1H>
    <a:band2H>
      <a:tcStyle>
        <a:tcBdr/>
      </a:tcStyle>
    </a:band2H>
    <a:band1V>
      <a:tcStyle>
        <a:tcBdr/>
        <a:fill>
          <a:solidFill>
            <a:srgbClr val="D0D6D5"/>
          </a:solidFill>
        </a:fill>
      </a:tcStyle>
    </a:band1V>
    <a:band2V>
      <a:tcStyle>
        <a:tcBdr/>
      </a:tcStyle>
    </a:band2V>
    <a:lastCol>
      <a:tcTxStyle b="on">
        <a:font>
          <a:latin typeface="+mn-lt"/>
          <a:ea typeface="+mn-ea"/>
          <a:cs typeface="+mn-cs"/>
        </a:font>
        <a:srgbClr val="FFFFFF"/>
      </a:tcTxStyle>
      <a:tcStyle>
        <a:tcBdr/>
        <a:fill>
          <a:solidFill>
            <a:srgbClr val="517770"/>
          </a:solidFill>
        </a:fill>
      </a:tcStyle>
    </a:lastCol>
    <a:firstCol>
      <a:tcTxStyle b="on">
        <a:font>
          <a:latin typeface="+mn-lt"/>
          <a:ea typeface="+mn-ea"/>
          <a:cs typeface="+mn-cs"/>
        </a:font>
        <a:srgbClr val="FFFFFF"/>
      </a:tcTxStyle>
      <a:tcStyle>
        <a:tcBdr/>
        <a:fill>
          <a:solidFill>
            <a:srgbClr val="517770"/>
          </a:solidFill>
        </a:fill>
      </a:tcStyle>
    </a:firstCol>
    <a:lastRow>
      <a:tcTxStyle b="on">
        <a:font>
          <a:latin typeface="+mn-lt"/>
          <a:ea typeface="+mn-ea"/>
          <a:cs typeface="+mn-cs"/>
        </a:font>
        <a:srgbClr val="FFFFFF"/>
      </a:tcTxStyle>
      <a:tcStyle>
        <a:tcBdr>
          <a:top>
            <a:ln w="38103" cap="flat" cmpd="sng" algn="ctr">
              <a:solidFill>
                <a:srgbClr val="FFFFFF"/>
              </a:solidFill>
              <a:prstDash val="solid"/>
              <a:round/>
              <a:headEnd type="none" w="med" len="med"/>
              <a:tailEnd type="none" w="med" len="med"/>
            </a:ln>
          </a:top>
        </a:tcBdr>
        <a:fill>
          <a:solidFill>
            <a:srgbClr val="517770"/>
          </a:solidFill>
        </a:fill>
      </a:tcStyle>
    </a:lastRow>
    <a:firstRow>
      <a:tcTxStyle b="on">
        <a:font>
          <a:latin typeface="+mn-lt"/>
          <a:ea typeface="+mn-ea"/>
          <a:cs typeface="+mn-cs"/>
        </a:font>
        <a:srgbClr val="FFFFFF"/>
      </a:tcTxStyle>
      <a:tcStyle>
        <a:tcBdr>
          <a:bottom>
            <a:ln w="38103" cap="flat" cmpd="sng" algn="ctr">
              <a:solidFill>
                <a:srgbClr val="FFFFFF"/>
              </a:solidFill>
              <a:prstDash val="solid"/>
              <a:round/>
              <a:headEnd type="none" w="med" len="med"/>
              <a:tailEnd type="none" w="med" len="med"/>
            </a:ln>
          </a:bottom>
        </a:tcBdr>
        <a:fill>
          <a:solidFill>
            <a:srgbClr val="517770"/>
          </a:solidFill>
        </a:fill>
      </a:tcStyle>
    </a:firstRow>
  </a:tblStyle>
  <a:tblStyle styleId="{17292A2E-F333-43FB-9621-5CBBE7FDCDCB}" styleName="">
    <a:wholeTbl>
      <a:tcTxStyle>
        <a:font>
          <a:latin typeface="+mn-lt"/>
          <a:ea typeface="+mn-ea"/>
          <a:cs typeface="+mn-cs"/>
        </a:font>
        <a:srgbClr val="262626"/>
      </a:tcTxStyle>
      <a:tcStyle>
        <a:tcBdr>
          <a:left>
            <a:ln w="3172" cap="flat" cmpd="sng" algn="ctr">
              <a:solidFill>
                <a:srgbClr val="9FBBBE"/>
              </a:solidFill>
              <a:prstDash val="solid"/>
              <a:round/>
              <a:headEnd type="none" w="med" len="med"/>
              <a:tailEnd type="none" w="med" len="med"/>
            </a:ln>
          </a:left>
          <a:right>
            <a:ln w="3172" cap="flat" cmpd="sng" algn="ctr">
              <a:solidFill>
                <a:srgbClr val="9FBBBE"/>
              </a:solidFill>
              <a:prstDash val="solid"/>
              <a:round/>
              <a:headEnd type="none" w="med" len="med"/>
              <a:tailEnd type="none" w="med" len="med"/>
            </a:ln>
          </a:right>
          <a:top>
            <a:ln w="3172" cap="flat" cmpd="sng" algn="ctr">
              <a:solidFill>
                <a:srgbClr val="9FBBBE"/>
              </a:solidFill>
              <a:prstDash val="solid"/>
              <a:round/>
              <a:headEnd type="none" w="med" len="med"/>
              <a:tailEnd type="none" w="med" len="med"/>
            </a:ln>
          </a:top>
          <a:bottom>
            <a:ln w="3172" cap="flat" cmpd="sng" algn="ctr">
              <a:solidFill>
                <a:srgbClr val="9FBBBE"/>
              </a:solidFill>
              <a:prstDash val="solid"/>
              <a:round/>
              <a:headEnd type="none" w="med" len="med"/>
              <a:tailEnd type="none" w="med" len="med"/>
            </a:ln>
          </a:bottom>
        </a:tcBdr>
      </a:tcStyle>
    </a:wholeTbl>
    <a:band1H>
      <a:tcStyle>
        <a:tcBdr>
          <a:top>
            <a:ln w="3172" cap="flat" cmpd="sng" algn="ctr">
              <a:solidFill>
                <a:srgbClr val="9FBBBE"/>
              </a:solidFill>
              <a:prstDash val="solid"/>
              <a:round/>
              <a:headEnd type="none" w="med" len="med"/>
              <a:tailEnd type="none" w="med" len="med"/>
            </a:ln>
          </a:top>
          <a:bottom>
            <a:ln w="3172" cap="flat" cmpd="sng" algn="ctr">
              <a:solidFill>
                <a:srgbClr val="9FBBBE"/>
              </a:solidFill>
              <a:prstDash val="solid"/>
              <a:round/>
              <a:headEnd type="none" w="med" len="med"/>
              <a:tailEnd type="none" w="med" len="med"/>
            </a:ln>
          </a:bottom>
        </a:tcBdr>
      </a:tcStyle>
    </a:band1H>
    <a:band1V>
      <a:tcStyle>
        <a:tcBdr>
          <a:left>
            <a:ln w="3172" cap="flat" cmpd="sng" algn="ctr">
              <a:solidFill>
                <a:srgbClr val="9FBBBE"/>
              </a:solidFill>
              <a:prstDash val="solid"/>
              <a:round/>
              <a:headEnd type="none" w="med" len="med"/>
              <a:tailEnd type="none" w="med" len="med"/>
            </a:ln>
          </a:left>
          <a:right>
            <a:ln w="3172" cap="flat" cmpd="sng" algn="ctr">
              <a:solidFill>
                <a:srgbClr val="9FBBBE"/>
              </a:solidFill>
              <a:prstDash val="solid"/>
              <a:round/>
              <a:headEnd type="none" w="med" len="med"/>
              <a:tailEnd type="none" w="med" len="med"/>
            </a:ln>
          </a:right>
        </a:tcBdr>
      </a:tcStyle>
    </a:band1V>
    <a:band2V>
      <a:tcStyle>
        <a:tcBdr>
          <a:left>
            <a:ln w="3172" cap="flat" cmpd="sng" algn="ctr">
              <a:solidFill>
                <a:srgbClr val="9FBBBE"/>
              </a:solidFill>
              <a:prstDash val="solid"/>
              <a:round/>
              <a:headEnd type="none" w="med" len="med"/>
              <a:tailEnd type="none" w="med" len="med"/>
            </a:ln>
          </a:left>
          <a:right>
            <a:ln w="3172" cap="flat" cmpd="sng" algn="ctr">
              <a:solidFill>
                <a:srgbClr val="9FBBBE"/>
              </a:solidFill>
              <a:prstDash val="solid"/>
              <a:round/>
              <a:headEnd type="none" w="med" len="med"/>
              <a:tailEnd type="none" w="med" len="med"/>
            </a:ln>
          </a:right>
        </a:tcBdr>
      </a:tcStyle>
    </a:band2V>
    <a:lastCol>
      <a:tcTxStyle b="on">
        <a:font>
          <a:latin typeface=""/>
          <a:ea typeface=""/>
          <a:cs typeface=""/>
        </a:font>
      </a:tcTxStyle>
      <a:tcStyle>
        <a:tcBdr/>
      </a:tcStyle>
    </a:lastCol>
    <a:firstCol>
      <a:tcTxStyle b="on">
        <a:font>
          <a:latin typeface=""/>
          <a:ea typeface=""/>
          <a:cs typeface=""/>
        </a:font>
      </a:tcTxStyle>
      <a:tcStyle>
        <a:tcBdr/>
      </a:tcStyle>
    </a:firstCol>
    <a:lastRow>
      <a:tcTxStyle b="on">
        <a:font>
          <a:latin typeface=""/>
          <a:ea typeface=""/>
          <a:cs typeface=""/>
        </a:font>
      </a:tcTxStyle>
      <a:tcStyle>
        <a:tcBdr>
          <a:top>
            <a:ln w="50804" cap="flat" cmpd="dbl" algn="ctr">
              <a:solidFill>
                <a:srgbClr val="9FBBBE"/>
              </a:solidFill>
              <a:prstDash val="solid"/>
              <a:round/>
              <a:headEnd type="none" w="med" len="med"/>
              <a:tailEnd type="none" w="med" len="med"/>
            </a:ln>
          </a:top>
        </a:tcBdr>
      </a:tcStyle>
    </a:lastRow>
    <a:firstRow>
      <a:tcTxStyle b="on">
        <a:font>
          <a:latin typeface="+mn-lt"/>
          <a:ea typeface="+mn-ea"/>
          <a:cs typeface="+mn-cs"/>
        </a:font>
        <a:srgbClr val="FFFFFF"/>
      </a:tcTxStyle>
      <a:tcStyle>
        <a:tcBdr/>
        <a:fill>
          <a:solidFill>
            <a:srgbClr val="9FBBBE"/>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576" y="84"/>
      </p:cViewPr>
      <p:guideLst>
        <p:guide orient="horz" pos="2136"/>
        <p:guide pos="3816"/>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handoutMaster" Target="handoutMasters/handoutMaster1.xml"/><Relationship Id="rId47"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 Id="rId48" Type="http://schemas.microsoft.com/office/2018/10/relationships/authors" Target="authors.xml"/></Relationships>
</file>

<file path=ppt/comments/modernComment_111_A9F0F01B.xml><?xml version="1.0" encoding="utf-8"?>
<p188:cmLst xmlns:a="http://schemas.openxmlformats.org/drawingml/2006/main" xmlns:r="http://schemas.openxmlformats.org/officeDocument/2006/relationships" xmlns:p188="http://schemas.microsoft.com/office/powerpoint/2018/8/main">
  <p188:cm id="{A0554E51-672D-4775-B0A1-8D3C3B64F838}" authorId="{782276FD-DFE3-5244-D465-F40E6D20EDED}" status="resolved" created="2023-02-13T18:59:11.244" complete="100000">
    <ac:deMkLst xmlns:ac="http://schemas.microsoft.com/office/drawing/2013/main/command">
      <pc:docMk xmlns:pc="http://schemas.microsoft.com/office/powerpoint/2013/main/command"/>
      <pc:sldMk xmlns:pc="http://schemas.microsoft.com/office/powerpoint/2013/main/command" cId="2851139611" sldId="273"/>
      <ac:spMk id="31" creationId="{26D60D18-F101-40B5-B058-7D048D41D12D}"/>
    </ac:deMkLst>
    <p188:replyLst>
      <p188:reply id="{56E00839-2B5D-43C1-9960-84BD690F4D5E}" authorId="{925C6282-6FF2-028E-0378-6BD727527789}" created="2023-02-15T06:45:28.899">
        <p188:txBody>
          <a:bodyPr/>
          <a:lstStyle/>
          <a:p>
            <a:r>
              <a:rPr lang="nb-NO"/>
              <a:t>ja, takk (er egentlig kopiert fra Motonet)</a:t>
            </a:r>
          </a:p>
        </p188:txBody>
      </p188:reply>
    </p188:replyLst>
    <p188:txBody>
      <a:bodyPr/>
      <a:lstStyle/>
      <a:p>
        <a:r>
          <a:rPr lang="en-US"/>
          <a:t>Mener du central warehouse? Eller web shop warehouse kanskje</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B419D41-B82E-4F78-AC35-BADE2497862D}"/>
              </a:ext>
            </a:extLst>
          </p:cNvPr>
          <p:cNvSpPr txBox="1">
            <a:spLocks noGrp="1"/>
          </p:cNvSpPr>
          <p:nvPr>
            <p:ph type="hdr" sz="quarter"/>
          </p:nvPr>
        </p:nvSpPr>
        <p:spPr>
          <a:xfrm>
            <a:off x="0" y="0"/>
            <a:ext cx="2971800" cy="458791"/>
          </a:xfrm>
          <a:prstGeom prst="rect">
            <a:avLst/>
          </a:prstGeom>
          <a:noFill/>
          <a:ln>
            <a:noFill/>
          </a:ln>
        </p:spPr>
        <p:txBody>
          <a:bodyPr vert="horz" wrap="square" lIns="91440" tIns="45720" rIns="91440" bIns="45720" anchor="t"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200" b="0" i="0" u="none" strike="noStrike" kern="1200" cap="none" spc="0" baseline="0">
              <a:solidFill>
                <a:srgbClr val="000000"/>
              </a:solidFill>
              <a:uFillTx/>
              <a:latin typeface="Calibri"/>
            </a:endParaRPr>
          </a:p>
        </p:txBody>
      </p:sp>
      <p:sp>
        <p:nvSpPr>
          <p:cNvPr id="3" name="Date Placeholder 2">
            <a:extLst>
              <a:ext uri="{FF2B5EF4-FFF2-40B4-BE49-F238E27FC236}">
                <a16:creationId xmlns:a16="http://schemas.microsoft.com/office/drawing/2014/main" id="{A79D6BA4-B967-43C8-BD6F-75B7E5C10C9A}"/>
              </a:ext>
            </a:extLst>
          </p:cNvPr>
          <p:cNvSpPr txBox="1">
            <a:spLocks noGrp="1"/>
          </p:cNvSpPr>
          <p:nvPr>
            <p:ph type="dt" sz="quarter" idx="1"/>
          </p:nvPr>
        </p:nvSpPr>
        <p:spPr>
          <a:xfrm>
            <a:off x="3884608" y="0"/>
            <a:ext cx="2971800" cy="458791"/>
          </a:xfrm>
          <a:prstGeom prst="rect">
            <a:avLst/>
          </a:prstGeom>
          <a:noFill/>
          <a:ln>
            <a:noFill/>
          </a:ln>
        </p:spPr>
        <p:txBody>
          <a:bodyPr vert="horz" wrap="square" lIns="91440" tIns="45720" rIns="91440" bIns="45720" anchor="t"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A185EA4E-2CA2-48CC-B752-76E48CA1B32F}" type="datetime1">
              <a:rPr lang="en-US" sz="1200" b="0" i="0" u="none" strike="noStrike" kern="1200" cap="none" spc="0" baseline="0">
                <a:solidFill>
                  <a:srgbClr val="000000"/>
                </a:solidFill>
                <a:uFillTx/>
                <a:latin typeface="Calibri"/>
              </a:rPr>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t>10/8/2023</a:t>
            </a:fld>
            <a:endParaRPr lang="en-US" sz="1200" b="0" i="0" u="none" strike="noStrike" kern="1200" cap="none" spc="0" baseline="0">
              <a:solidFill>
                <a:srgbClr val="000000"/>
              </a:solidFill>
              <a:uFillTx/>
              <a:latin typeface="Calibri"/>
            </a:endParaRPr>
          </a:p>
        </p:txBody>
      </p:sp>
      <p:sp>
        <p:nvSpPr>
          <p:cNvPr id="4" name="Footer Placeholder 3">
            <a:extLst>
              <a:ext uri="{FF2B5EF4-FFF2-40B4-BE49-F238E27FC236}">
                <a16:creationId xmlns:a16="http://schemas.microsoft.com/office/drawing/2014/main" id="{E5A43570-6CBB-44E9-96E9-D216F214F566}"/>
              </a:ext>
            </a:extLst>
          </p:cNvPr>
          <p:cNvSpPr txBox="1">
            <a:spLocks noGrp="1"/>
          </p:cNvSpPr>
          <p:nvPr>
            <p:ph type="ftr" sz="quarter" idx="2"/>
          </p:nvPr>
        </p:nvSpPr>
        <p:spPr>
          <a:xfrm>
            <a:off x="0" y="8685208"/>
            <a:ext cx="2971800" cy="458791"/>
          </a:xfrm>
          <a:prstGeom prst="rect">
            <a:avLst/>
          </a:prstGeom>
          <a:noFill/>
          <a:ln>
            <a:noFill/>
          </a:ln>
        </p:spPr>
        <p:txBody>
          <a:bodyPr vert="horz" wrap="square" lIns="91440" tIns="45720" rIns="91440" bIns="45720" anchor="b" anchorCtr="0" compatLnSpc="1">
            <a:no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200" b="0" i="0" u="none" strike="noStrike" kern="1200" cap="none" spc="0" baseline="0">
              <a:solidFill>
                <a:srgbClr val="000000"/>
              </a:solidFill>
              <a:uFillTx/>
              <a:latin typeface="Calibri"/>
            </a:endParaRPr>
          </a:p>
        </p:txBody>
      </p:sp>
      <p:sp>
        <p:nvSpPr>
          <p:cNvPr id="5" name="Slide Number Placeholder 4">
            <a:extLst>
              <a:ext uri="{FF2B5EF4-FFF2-40B4-BE49-F238E27FC236}">
                <a16:creationId xmlns:a16="http://schemas.microsoft.com/office/drawing/2014/main" id="{6E9AADFE-B30B-4C76-BDB0-69E0DE3DA650}"/>
              </a:ext>
            </a:extLst>
          </p:cNvPr>
          <p:cNvSpPr txBox="1">
            <a:spLocks noGrp="1"/>
          </p:cNvSpPr>
          <p:nvPr>
            <p:ph type="sldNum" sz="quarter" idx="3"/>
          </p:nvPr>
        </p:nvSpPr>
        <p:spPr>
          <a:xfrm>
            <a:off x="3884608" y="8685208"/>
            <a:ext cx="2971800" cy="458791"/>
          </a:xfrm>
          <a:prstGeom prst="rect">
            <a:avLst/>
          </a:prstGeom>
          <a:noFill/>
          <a:ln>
            <a:noFill/>
          </a:ln>
        </p:spPr>
        <p:txBody>
          <a:bodyPr vert="horz" wrap="square" lIns="91440" tIns="45720" rIns="91440" bIns="45720" anchor="b" anchorCtr="0" compatLnSpc="1">
            <a:noAutofit/>
          </a:bodyPr>
          <a:lstStyle/>
          <a:p>
            <a:pPr marL="0" marR="0" lvl="0" indent="0" algn="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fld id="{DAF7B193-F288-45B5-987D-564F4A286D92}" type="slidenum">
              <a:t>‹#›</a:t>
            </a:fld>
            <a:endParaRPr lang="en-US" sz="1200" b="0" i="0" u="none" strike="noStrike" kern="1200" cap="none" spc="0" baseline="0">
              <a:solidFill>
                <a:srgbClr val="000000"/>
              </a:solidFill>
              <a:uFillTx/>
              <a:latin typeface="Calibri"/>
            </a:endParaRPr>
          </a:p>
        </p:txBody>
      </p:sp>
    </p:spTree>
    <p:extLst>
      <p:ext uri="{BB962C8B-B14F-4D97-AF65-F5344CB8AC3E}">
        <p14:creationId xmlns:p14="http://schemas.microsoft.com/office/powerpoint/2010/main" val="37104451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F04C2AA-2FD9-4597-B08D-C9248852AD04}"/>
              </a:ext>
            </a:extLst>
          </p:cNvPr>
          <p:cNvSpPr txBox="1">
            <a:spLocks noGrp="1"/>
          </p:cNvSpPr>
          <p:nvPr>
            <p:ph type="hdr" sz="quarter"/>
          </p:nvPr>
        </p:nvSpPr>
        <p:spPr>
          <a:xfrm>
            <a:off x="0" y="0"/>
            <a:ext cx="2971800" cy="458791"/>
          </a:xfrm>
          <a:prstGeom prst="rect">
            <a:avLst/>
          </a:prstGeom>
          <a:noFill/>
          <a:ln>
            <a:noFill/>
          </a:ln>
        </p:spPr>
        <p:txBody>
          <a:bodyPr vert="horz" wrap="square" lIns="91440" tIns="45720" rIns="91440" bIns="45720" anchor="t" anchorCtr="0" compatLnSpc="1">
            <a:noAutofit/>
          </a:bodyPr>
          <a:lst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stStyle>
          <a:p>
            <a:pPr lvl="0"/>
            <a:endParaRPr lang="en-US"/>
          </a:p>
        </p:txBody>
      </p:sp>
      <p:sp>
        <p:nvSpPr>
          <p:cNvPr id="3" name="Date Placeholder 2">
            <a:extLst>
              <a:ext uri="{FF2B5EF4-FFF2-40B4-BE49-F238E27FC236}">
                <a16:creationId xmlns:a16="http://schemas.microsoft.com/office/drawing/2014/main" id="{5DC52C2A-2E0F-45D7-8A06-8606686DFA50}"/>
              </a:ext>
            </a:extLst>
          </p:cNvPr>
          <p:cNvSpPr txBox="1">
            <a:spLocks noGrp="1"/>
          </p:cNvSpPr>
          <p:nvPr>
            <p:ph type="dt" idx="1"/>
          </p:nvPr>
        </p:nvSpPr>
        <p:spPr>
          <a:xfrm>
            <a:off x="3884608" y="0"/>
            <a:ext cx="2971800" cy="458791"/>
          </a:xfrm>
          <a:prstGeom prst="rect">
            <a:avLst/>
          </a:prstGeom>
          <a:noFill/>
          <a:ln>
            <a:noFill/>
          </a:ln>
        </p:spPr>
        <p:txBody>
          <a:bodyPr vert="horz" wrap="square" lIns="91440" tIns="45720" rIns="91440" bIns="45720" anchor="t" anchorCtr="0" compatLnSpc="1">
            <a:noAutofit/>
          </a:bodyPr>
          <a:lstStyle>
            <a:lvl1pPr marL="0" marR="0" lvl="0" indent="0" algn="r"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stStyle>
          <a:p>
            <a:pPr lvl="0"/>
            <a:fld id="{C8639C42-DC1A-456D-8D6B-E4428D102506}" type="datetime1">
              <a:rPr lang="en-US"/>
              <a:pPr lvl="0"/>
              <a:t>10/8/2023</a:t>
            </a:fld>
            <a:endParaRPr lang="en-US"/>
          </a:p>
        </p:txBody>
      </p:sp>
      <p:sp>
        <p:nvSpPr>
          <p:cNvPr id="4" name="Slide Image Placeholder 3">
            <a:extLst>
              <a:ext uri="{FF2B5EF4-FFF2-40B4-BE49-F238E27FC236}">
                <a16:creationId xmlns:a16="http://schemas.microsoft.com/office/drawing/2014/main" id="{24D0A8FB-0641-4947-A8CA-FAA18F564A2F}"/>
              </a:ext>
            </a:extLst>
          </p:cNvPr>
          <p:cNvSpPr>
            <a:spLocks noGrp="1" noRot="1" noChangeAspect="1"/>
          </p:cNvSpPr>
          <p:nvPr>
            <p:ph type="sldImg" idx="2"/>
          </p:nvPr>
        </p:nvSpPr>
        <p:spPr>
          <a:xfrm>
            <a:off x="685800" y="1143000"/>
            <a:ext cx="5486400" cy="3086099"/>
          </a:xfrm>
          <a:prstGeom prst="rect">
            <a:avLst/>
          </a:prstGeom>
          <a:noFill/>
          <a:ln w="12701">
            <a:solidFill>
              <a:srgbClr val="000000"/>
            </a:solidFill>
            <a:prstDash val="solid"/>
          </a:ln>
        </p:spPr>
      </p:sp>
      <p:sp>
        <p:nvSpPr>
          <p:cNvPr id="5" name="Notes Placeholder 4">
            <a:extLst>
              <a:ext uri="{FF2B5EF4-FFF2-40B4-BE49-F238E27FC236}">
                <a16:creationId xmlns:a16="http://schemas.microsoft.com/office/drawing/2014/main" id="{712B732C-494E-40A1-A784-2412C8C894E0}"/>
              </a:ext>
            </a:extLst>
          </p:cNvPr>
          <p:cNvSpPr txBox="1">
            <a:spLocks noGrp="1"/>
          </p:cNvSpPr>
          <p:nvPr>
            <p:ph type="body" sz="quarter" idx="3"/>
          </p:nvPr>
        </p:nvSpPr>
        <p:spPr>
          <a:xfrm>
            <a:off x="685800" y="4400549"/>
            <a:ext cx="5486400" cy="3600450"/>
          </a:xfrm>
          <a:prstGeom prst="rect">
            <a:avLst/>
          </a:prstGeom>
          <a:noFill/>
          <a:ln>
            <a:noFill/>
          </a:ln>
        </p:spPr>
        <p:txBody>
          <a:bodyPr vert="horz" wrap="square" lIns="91440" tIns="45720" rIns="91440" bIns="45720" anchor="t" anchorCtr="0" compatLnSpc="1">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9345AB5A-1523-43F5-BDFE-DA7366608B54}"/>
              </a:ext>
            </a:extLst>
          </p:cNvPr>
          <p:cNvSpPr txBox="1">
            <a:spLocks noGrp="1"/>
          </p:cNvSpPr>
          <p:nvPr>
            <p:ph type="ftr" sz="quarter" idx="4"/>
          </p:nvPr>
        </p:nvSpPr>
        <p:spPr>
          <a:xfrm>
            <a:off x="0"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stStyle>
          <a:p>
            <a:pPr lvl="0"/>
            <a:endParaRPr lang="en-US"/>
          </a:p>
        </p:txBody>
      </p:sp>
      <p:sp>
        <p:nvSpPr>
          <p:cNvPr id="7" name="Slide Number Placeholder 6">
            <a:extLst>
              <a:ext uri="{FF2B5EF4-FFF2-40B4-BE49-F238E27FC236}">
                <a16:creationId xmlns:a16="http://schemas.microsoft.com/office/drawing/2014/main" id="{B48E7072-A6F2-4E97-B723-CAC0ADABF849}"/>
              </a:ext>
            </a:extLst>
          </p:cNvPr>
          <p:cNvSpPr txBox="1">
            <a:spLocks noGrp="1"/>
          </p:cNvSpPr>
          <p:nvPr>
            <p:ph type="sldNum" sz="quarter" idx="5"/>
          </p:nvPr>
        </p:nvSpPr>
        <p:spPr>
          <a:xfrm>
            <a:off x="3884608" y="8685208"/>
            <a:ext cx="2971800" cy="458791"/>
          </a:xfrm>
          <a:prstGeom prst="rect">
            <a:avLst/>
          </a:prstGeom>
          <a:noFill/>
          <a:ln>
            <a:noFill/>
          </a:ln>
        </p:spPr>
        <p:txBody>
          <a:bodyPr vert="horz" wrap="square" lIns="91440" tIns="45720" rIns="91440" bIns="45720" anchor="b" anchorCtr="0" compatLnSpc="1">
            <a:noAutofit/>
          </a:bodyPr>
          <a:lstStyle>
            <a:lvl1pPr marL="0" marR="0" lvl="0" indent="0" algn="r"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stStyle>
          <a:p>
            <a:pPr lvl="0"/>
            <a:fld id="{539D13CD-C08F-44C1-BFB3-B659CFAAF5CC}" type="slidenum">
              <a:t>‹#›</a:t>
            </a:fld>
            <a:endParaRPr lang="en-US"/>
          </a:p>
        </p:txBody>
      </p:sp>
    </p:spTree>
    <p:extLst>
      <p:ext uri="{BB962C8B-B14F-4D97-AF65-F5344CB8AC3E}">
        <p14:creationId xmlns:p14="http://schemas.microsoft.com/office/powerpoint/2010/main" val="3939583542"/>
      </p:ext>
    </p:extLst>
  </p:cSld>
  <p:clrMap bg1="lt1" tx1="dk1" bg2="lt2" tx2="dk2" accent1="accent1" accent2="accent2" accent3="accent3" accent4="accent4" accent5="accent5" accent6="accent6" hlink="hlink" folHlink="folHlink"/>
  <p:notes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1pPr>
    <a:lvl2pPr marL="457200" marR="0" lvl="1"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2pPr>
    <a:lvl3pPr marL="914400" marR="0" lvl="2"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3pPr>
    <a:lvl4pPr marL="1371600" marR="0" lvl="3"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4pPr>
    <a:lvl5pPr marL="1828800" marR="0" lvl="4" indent="0" algn="l" defTabSz="914400" rtl="0" fontAlgn="auto" hangingPunct="1">
      <a:lnSpc>
        <a:spcPct val="100000"/>
      </a:lnSpc>
      <a:spcBef>
        <a:spcPts val="0"/>
      </a:spcBef>
      <a:spcAft>
        <a:spcPts val="0"/>
      </a:spcAft>
      <a:buNone/>
      <a:tabLst/>
      <a:defRPr lang="en-US" sz="1200" b="0" i="0" u="none" strike="noStrike" kern="1200" cap="none" spc="0" baseline="0">
        <a:solidFill>
          <a:srgbClr val="000000"/>
        </a:solidFill>
        <a:uFillTx/>
        <a:latin typeface="Calibri"/>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nb-NO" err="1"/>
              <a:t>eCommerce</a:t>
            </a:r>
            <a:r>
              <a:rPr lang="nb-NO"/>
              <a:t> og </a:t>
            </a:r>
            <a:r>
              <a:rPr lang="nb-NO" err="1"/>
              <a:t>onlie</a:t>
            </a:r>
            <a:r>
              <a:rPr lang="nb-NO"/>
              <a:t> </a:t>
            </a:r>
            <a:r>
              <a:rPr lang="nb-NO" err="1"/>
              <a:t>sites</a:t>
            </a:r>
            <a:r>
              <a:rPr lang="nb-NO"/>
              <a:t> inngår i EG sin </a:t>
            </a:r>
            <a:r>
              <a:rPr lang="nb-NO" err="1"/>
              <a:t>omnikanale</a:t>
            </a:r>
            <a:r>
              <a:rPr lang="nb-NO"/>
              <a:t> løsning på samme sett som våre egne salgs kanaler, fysiske kasse og mobile </a:t>
            </a:r>
            <a:r>
              <a:rPr lang="nb-NO" err="1"/>
              <a:t>eneheter</a:t>
            </a:r>
            <a:endParaRPr lang="nb-NO"/>
          </a:p>
        </p:txBody>
      </p:sp>
      <p:sp>
        <p:nvSpPr>
          <p:cNvPr id="4" name="Slide Number Placeholder 3"/>
          <p:cNvSpPr>
            <a:spLocks noGrp="1"/>
          </p:cNvSpPr>
          <p:nvPr>
            <p:ph type="sldNum" sz="quarter" idx="5"/>
          </p:nvPr>
        </p:nvSpPr>
        <p:spPr/>
        <p:txBody>
          <a:bodyPr/>
          <a:lstStyle/>
          <a:p>
            <a:pPr lvl="0"/>
            <a:fld id="{539D13CD-C08F-44C1-BFB3-B659CFAAF5CC}" type="slidenum">
              <a:rPr lang="nb-NO" smtClean="0"/>
              <a:t>4</a:t>
            </a:fld>
            <a:endParaRPr lang="nb-NO"/>
          </a:p>
        </p:txBody>
      </p:sp>
    </p:spTree>
    <p:extLst>
      <p:ext uri="{BB962C8B-B14F-4D97-AF65-F5344CB8AC3E}">
        <p14:creationId xmlns:p14="http://schemas.microsoft.com/office/powerpoint/2010/main" val="1815149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4B1057-03A0-44B6-9AC9-433DE5275D82}"/>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D3415F39-F35C-4F15-AA83-A6F413551CA8}"/>
              </a:ext>
            </a:extLst>
          </p:cNvPr>
          <p:cNvSpPr txBox="1">
            <a:spLocks noGrp="1"/>
          </p:cNvSpPr>
          <p:nvPr>
            <p:ph type="body" sz="quarter" idx="1"/>
          </p:nvPr>
        </p:nvSpPr>
        <p:spPr/>
        <p:txBody>
          <a:bodyPr/>
          <a:lstStyle/>
          <a:p>
            <a:pPr marL="457200" indent="-457200">
              <a:buFont typeface="Wingdings" panose="05000000000000000000" pitchFamily="2" charset="2"/>
              <a:buChar char="§"/>
            </a:pPr>
            <a:r>
              <a:rPr lang="nb-NO"/>
              <a:t>Skalerer og leverer ytelse etter behov</a:t>
            </a:r>
          </a:p>
          <a:p>
            <a:pPr marL="457200" indent="-457200">
              <a:buFont typeface="Wingdings" panose="05000000000000000000" pitchFamily="2" charset="2"/>
              <a:buChar char="§"/>
            </a:pPr>
            <a:r>
              <a:rPr lang="nb-NO"/>
              <a:t>Raskere tilgang til ny funksjonalitet</a:t>
            </a:r>
          </a:p>
          <a:p>
            <a:pPr marL="457200" indent="-457200">
              <a:buFont typeface="Wingdings" panose="05000000000000000000" pitchFamily="2" charset="2"/>
              <a:buChar char="§"/>
            </a:pPr>
            <a:r>
              <a:rPr lang="nb-NO"/>
              <a:t>Bedre overvåkning og verktøy for drift av løsninger</a:t>
            </a:r>
          </a:p>
          <a:p>
            <a:pPr marL="457200" indent="-457200">
              <a:buFont typeface="Wingdings" panose="05000000000000000000" pitchFamily="2" charset="2"/>
              <a:buChar char="§"/>
            </a:pPr>
            <a:r>
              <a:rPr lang="nb-NO"/>
              <a:t>Bedre sikkerhet</a:t>
            </a:r>
          </a:p>
          <a:p>
            <a:pPr marL="457200" indent="-457200">
              <a:buFont typeface="Wingdings" panose="05000000000000000000" pitchFamily="2" charset="2"/>
              <a:buChar char="§"/>
            </a:pPr>
            <a:r>
              <a:rPr lang="nb-NO"/>
              <a:t>Alltid tilgjengelig</a:t>
            </a:r>
          </a:p>
          <a:p>
            <a:pPr marL="457200" indent="-457200">
              <a:buFont typeface="Wingdings" panose="05000000000000000000" pitchFamily="2" charset="2"/>
              <a:buChar char="§"/>
            </a:pPr>
            <a:r>
              <a:rPr lang="nb-NO"/>
              <a:t>Bedre samarbeid mellom løsningsleverandører</a:t>
            </a:r>
          </a:p>
          <a:p>
            <a:pPr marL="457200" indent="-457200">
              <a:buFont typeface="Wingdings" panose="05000000000000000000" pitchFamily="2" charset="2"/>
              <a:buChar char="§"/>
            </a:pPr>
            <a:r>
              <a:rPr lang="nb-NO"/>
              <a:t>Mindre fokus på hardware gir mer fokus på løsninger og nytteverdi</a:t>
            </a:r>
          </a:p>
          <a:p>
            <a:pPr marL="457200" indent="-457200">
              <a:buFont typeface="Wingdings" panose="05000000000000000000" pitchFamily="2" charset="2"/>
              <a:buChar char="§"/>
            </a:pPr>
            <a:r>
              <a:rPr lang="nb-NO"/>
              <a:t>Kostnadseffektivt</a:t>
            </a:r>
          </a:p>
          <a:p>
            <a:endParaRPr lang="en-US"/>
          </a:p>
        </p:txBody>
      </p:sp>
      <p:sp>
        <p:nvSpPr>
          <p:cNvPr id="4" name="Slide Number Placeholder 3">
            <a:extLst>
              <a:ext uri="{FF2B5EF4-FFF2-40B4-BE49-F238E27FC236}">
                <a16:creationId xmlns:a16="http://schemas.microsoft.com/office/drawing/2014/main" id="{7634F7B1-B9BB-4F57-95CE-CD048D63A420}"/>
              </a:ext>
            </a:extLst>
          </p:cNvPr>
          <p:cNvSpPr txBox="1">
            <a:spLocks noGrp="1"/>
          </p:cNvSpPr>
          <p:nvPr>
            <p:ph type="sldNum" sz="quarter" idx="8"/>
          </p:nvPr>
        </p:nvSpPr>
        <p:spPr/>
        <p:txBody>
          <a:bodyPr/>
          <a:lstStyle/>
          <a:p>
            <a:pPr lvl="0"/>
            <a:fld id="{22B91230-AFA8-45E9-9BA0-BD2022CECB15}" type="slidenum">
              <a:t>5</a:t>
            </a:fld>
            <a:endParaRPr lang="en-US"/>
          </a:p>
        </p:txBody>
      </p:sp>
    </p:spTree>
    <p:extLst>
      <p:ext uri="{BB962C8B-B14F-4D97-AF65-F5344CB8AC3E}">
        <p14:creationId xmlns:p14="http://schemas.microsoft.com/office/powerpoint/2010/main" val="18669193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B4B1057-03A0-44B6-9AC9-433DE5275D82}"/>
              </a:ext>
            </a:extLst>
          </p:cNvPr>
          <p:cNvSpPr>
            <a:spLocks noGrp="1" noRot="1" noChangeAspect="1"/>
          </p:cNvSpPr>
          <p:nvPr>
            <p:ph type="sldImg"/>
          </p:nvPr>
        </p:nvSpPr>
        <p:spPr>
          <a:xfrm>
            <a:off x="685800" y="1143000"/>
            <a:ext cx="5486400" cy="3086100"/>
          </a:xfrm>
        </p:spPr>
      </p:sp>
      <p:sp>
        <p:nvSpPr>
          <p:cNvPr id="3" name="Notes Placeholder 2">
            <a:extLst>
              <a:ext uri="{FF2B5EF4-FFF2-40B4-BE49-F238E27FC236}">
                <a16:creationId xmlns:a16="http://schemas.microsoft.com/office/drawing/2014/main" id="{D3415F39-F35C-4F15-AA83-A6F413551CA8}"/>
              </a:ext>
            </a:extLst>
          </p:cNvPr>
          <p:cNvSpPr txBox="1">
            <a:spLocks noGrp="1"/>
          </p:cNvSpPr>
          <p:nvPr>
            <p:ph type="body" sz="quarter" idx="1"/>
          </p:nvPr>
        </p:nvSpPr>
        <p:spPr/>
        <p:txBody>
          <a:bodyPr/>
          <a:lstStyle/>
          <a:p>
            <a:endParaRPr lang="en-US"/>
          </a:p>
        </p:txBody>
      </p:sp>
      <p:sp>
        <p:nvSpPr>
          <p:cNvPr id="4" name="Slide Number Placeholder 3">
            <a:extLst>
              <a:ext uri="{FF2B5EF4-FFF2-40B4-BE49-F238E27FC236}">
                <a16:creationId xmlns:a16="http://schemas.microsoft.com/office/drawing/2014/main" id="{7634F7B1-B9BB-4F57-95CE-CD048D63A420}"/>
              </a:ext>
            </a:extLst>
          </p:cNvPr>
          <p:cNvSpPr txBox="1">
            <a:spLocks noGrp="1"/>
          </p:cNvSpPr>
          <p:nvPr>
            <p:ph type="sldNum" sz="quarter" idx="8"/>
          </p:nvPr>
        </p:nvSpPr>
        <p:spPr/>
        <p:txBody>
          <a:bodyPr/>
          <a:lstStyle/>
          <a:p>
            <a:pPr lvl="0"/>
            <a:fld id="{22B91230-AFA8-45E9-9BA0-BD2022CECB15}" type="slidenum">
              <a:t>6</a:t>
            </a:fld>
            <a:endParaRPr lang="en-US"/>
          </a:p>
        </p:txBody>
      </p:sp>
    </p:spTree>
    <p:extLst>
      <p:ext uri="{BB962C8B-B14F-4D97-AF65-F5344CB8AC3E}">
        <p14:creationId xmlns:p14="http://schemas.microsoft.com/office/powerpoint/2010/main" val="10955575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US" sz="2400" i="1" noProof="0">
                <a:cs typeface="Calibri"/>
              </a:rPr>
              <a:t>Asynchronous</a:t>
            </a:r>
            <a:r>
              <a:rPr lang="en-US" sz="2400" noProof="0">
                <a:cs typeface="Calibri"/>
              </a:rPr>
              <a:t> integration with EG.</a:t>
            </a:r>
          </a:p>
          <a:p>
            <a:pPr marL="457200" indent="-457200">
              <a:buFont typeface="Arial" panose="020B0604020202020204" pitchFamily="34" charset="0"/>
              <a:buChar char="•"/>
            </a:pPr>
            <a:r>
              <a:rPr lang="en-US" sz="2400" noProof="0">
                <a:cs typeface="Calibri"/>
              </a:rPr>
              <a:t>Cart is created at 3.party system and a complete sales order is sent to EG on an Order JSON format via EG File Service.</a:t>
            </a:r>
          </a:p>
          <a:p>
            <a:pPr marL="457200" indent="-457200">
              <a:buFont typeface="Arial" panose="020B0604020202020204" pitchFamily="34" charset="0"/>
              <a:buChar char="•"/>
            </a:pPr>
            <a:r>
              <a:rPr lang="en-US" sz="2400" noProof="0">
                <a:cs typeface="Calibri"/>
              </a:rPr>
              <a:t>Frontend can either </a:t>
            </a:r>
          </a:p>
          <a:p>
            <a:pPr marL="1143000" lvl="1" indent="-457200">
              <a:buFont typeface="Arial" panose="020B0604020202020204" pitchFamily="34" charset="0"/>
              <a:buChar char="•"/>
            </a:pPr>
            <a:r>
              <a:rPr lang="en-US" sz="2400" noProof="0">
                <a:cs typeface="Calibri"/>
              </a:rPr>
              <a:t>Do all cart calculation in existing 3.party system and send a complete order to EG.</a:t>
            </a:r>
          </a:p>
          <a:p>
            <a:pPr marL="1143000" lvl="1" indent="-457200">
              <a:buFont typeface="Arial" panose="020B0604020202020204" pitchFamily="34" charset="0"/>
              <a:buChar char="•"/>
            </a:pPr>
            <a:r>
              <a:rPr lang="en-US" sz="2400" noProof="0">
                <a:cs typeface="Calibri"/>
              </a:rPr>
              <a:t>Utilize the POSAPI </a:t>
            </a:r>
            <a:r>
              <a:rPr lang="en-US" sz="2400" noProof="0" err="1">
                <a:cs typeface="Calibri"/>
              </a:rPr>
              <a:t>CartCalculator</a:t>
            </a:r>
            <a:r>
              <a:rPr lang="en-US" sz="2400" noProof="0">
                <a:cs typeface="Calibri"/>
              </a:rPr>
              <a:t> to calculate the cart before sending the order to EG.</a:t>
            </a:r>
          </a:p>
          <a:p>
            <a:pPr marL="1600200" lvl="2" indent="-457200">
              <a:buFont typeface="Arial" panose="020B0604020202020204" pitchFamily="34" charset="0"/>
              <a:buChar char="•"/>
            </a:pPr>
            <a:r>
              <a:rPr lang="en-US" sz="2400" noProof="0">
                <a:cs typeface="Calibri"/>
              </a:rPr>
              <a:t>Ensures same price as physical stores on all items, and some of the same price rules as in store available.</a:t>
            </a:r>
          </a:p>
          <a:p>
            <a:pPr marL="2057400" lvl="3" indent="-457200">
              <a:buFont typeface="Arial" panose="020B0604020202020204" pitchFamily="34" charset="0"/>
              <a:buChar char="•"/>
            </a:pPr>
            <a:r>
              <a:rPr lang="en-US" sz="2400" noProof="0">
                <a:cs typeface="Calibri"/>
              </a:rPr>
              <a:t>For more complex price rules, EG API Cart integration is needed.</a:t>
            </a:r>
            <a:endParaRPr lang="en-US" sz="2400" b="1" noProof="0">
              <a:cs typeface="Calibri"/>
            </a:endParaRPr>
          </a:p>
          <a:p>
            <a:endParaRPr lang="nb-NO"/>
          </a:p>
        </p:txBody>
      </p:sp>
      <p:sp>
        <p:nvSpPr>
          <p:cNvPr id="4" name="Slide Number Placeholder 3"/>
          <p:cNvSpPr>
            <a:spLocks noGrp="1"/>
          </p:cNvSpPr>
          <p:nvPr>
            <p:ph type="sldNum" sz="quarter" idx="5"/>
          </p:nvPr>
        </p:nvSpPr>
        <p:spPr/>
        <p:txBody>
          <a:bodyPr/>
          <a:lstStyle/>
          <a:p>
            <a:pPr lvl="0"/>
            <a:fld id="{539D13CD-C08F-44C1-BFB3-B659CFAAF5CC}" type="slidenum">
              <a:rPr lang="nb-NO" smtClean="0"/>
              <a:t>14</a:t>
            </a:fld>
            <a:endParaRPr lang="nb-NO"/>
          </a:p>
        </p:txBody>
      </p:sp>
    </p:spTree>
    <p:extLst>
      <p:ext uri="{BB962C8B-B14F-4D97-AF65-F5344CB8AC3E}">
        <p14:creationId xmlns:p14="http://schemas.microsoft.com/office/powerpoint/2010/main" val="2557026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nb-NO"/>
              <a:t>Eller så kan web shop gjøre Klarna </a:t>
            </a:r>
            <a:r>
              <a:rPr lang="nb-NO" err="1"/>
              <a:t>refund</a:t>
            </a:r>
            <a:r>
              <a:rPr lang="nb-NO"/>
              <a:t> basert på ordrestatus</a:t>
            </a:r>
          </a:p>
        </p:txBody>
      </p:sp>
      <p:sp>
        <p:nvSpPr>
          <p:cNvPr id="4" name="Slide Number Placeholder 3"/>
          <p:cNvSpPr>
            <a:spLocks noGrp="1"/>
          </p:cNvSpPr>
          <p:nvPr>
            <p:ph type="sldNum" sz="quarter" idx="5"/>
          </p:nvPr>
        </p:nvSpPr>
        <p:spPr/>
        <p:txBody>
          <a:bodyPr/>
          <a:lstStyle/>
          <a:p>
            <a:fld id="{FC8BD8E7-1312-41F3-99C4-6DA5AF891969}" type="slidenum">
              <a:rPr lang="en-US" smtClean="0"/>
              <a:t>24</a:t>
            </a:fld>
            <a:endParaRPr lang="en-US"/>
          </a:p>
        </p:txBody>
      </p:sp>
    </p:spTree>
    <p:extLst>
      <p:ext uri="{BB962C8B-B14F-4D97-AF65-F5344CB8AC3E}">
        <p14:creationId xmlns:p14="http://schemas.microsoft.com/office/powerpoint/2010/main" val="4042237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AU"/>
              <a:t>Prepaid, shipped orders. </a:t>
            </a:r>
          </a:p>
          <a:p>
            <a:pPr marL="1143000" lvl="1" indent="-457200">
              <a:buFont typeface="Arial" panose="020B0604020202020204" pitchFamily="34" charset="0"/>
              <a:buChar char="•"/>
            </a:pPr>
            <a:r>
              <a:rPr lang="en-AU"/>
              <a:t>Orders that are paid (payment reserved) and will be shipped from a stock location with a selected carrier.</a:t>
            </a:r>
          </a:p>
          <a:p>
            <a:endParaRPr lang="nb-NO"/>
          </a:p>
        </p:txBody>
      </p:sp>
      <p:sp>
        <p:nvSpPr>
          <p:cNvPr id="4" name="Slide Number Placeholder 3"/>
          <p:cNvSpPr>
            <a:spLocks noGrp="1"/>
          </p:cNvSpPr>
          <p:nvPr>
            <p:ph type="sldNum" sz="quarter" idx="5"/>
          </p:nvPr>
        </p:nvSpPr>
        <p:spPr/>
        <p:txBody>
          <a:bodyPr/>
          <a:lstStyle/>
          <a:p>
            <a:pPr lvl="0"/>
            <a:fld id="{539D13CD-C08F-44C1-BFB3-B659CFAAF5CC}" type="slidenum">
              <a:rPr lang="nb-NO" smtClean="0"/>
              <a:t>28</a:t>
            </a:fld>
            <a:endParaRPr lang="nb-NO"/>
          </a:p>
        </p:txBody>
      </p:sp>
    </p:spTree>
    <p:extLst>
      <p:ext uri="{BB962C8B-B14F-4D97-AF65-F5344CB8AC3E}">
        <p14:creationId xmlns:p14="http://schemas.microsoft.com/office/powerpoint/2010/main" val="18422079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AU"/>
              <a:t>Prepaid, collect at store orders («Pay and Collect»)</a:t>
            </a:r>
          </a:p>
          <a:p>
            <a:pPr marL="1143000" lvl="1" indent="-457200">
              <a:buFont typeface="Arial" panose="020B0604020202020204" pitchFamily="34" charset="0"/>
              <a:buChar char="•"/>
            </a:pPr>
            <a:r>
              <a:rPr lang="en-AU"/>
              <a:t>Orders that are paid and collected at selected store.</a:t>
            </a:r>
          </a:p>
          <a:p>
            <a:endParaRPr lang="nb-NO"/>
          </a:p>
        </p:txBody>
      </p:sp>
      <p:sp>
        <p:nvSpPr>
          <p:cNvPr id="4" name="Slide Number Placeholder 3"/>
          <p:cNvSpPr>
            <a:spLocks noGrp="1"/>
          </p:cNvSpPr>
          <p:nvPr>
            <p:ph type="sldNum" sz="quarter" idx="5"/>
          </p:nvPr>
        </p:nvSpPr>
        <p:spPr/>
        <p:txBody>
          <a:bodyPr/>
          <a:lstStyle/>
          <a:p>
            <a:pPr lvl="0"/>
            <a:fld id="{539D13CD-C08F-44C1-BFB3-B659CFAAF5CC}" type="slidenum">
              <a:rPr lang="nb-NO" smtClean="0"/>
              <a:t>29</a:t>
            </a:fld>
            <a:endParaRPr lang="nb-NO"/>
          </a:p>
        </p:txBody>
      </p:sp>
    </p:spTree>
    <p:extLst>
      <p:ext uri="{BB962C8B-B14F-4D97-AF65-F5344CB8AC3E}">
        <p14:creationId xmlns:p14="http://schemas.microsoft.com/office/powerpoint/2010/main" val="30402845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AU"/>
              <a:t>Reserved, collect at store orders («Reserve and Collect»)</a:t>
            </a:r>
          </a:p>
          <a:p>
            <a:pPr marL="1143000" lvl="1" indent="-457200">
              <a:buFont typeface="Arial" panose="020B0604020202020204" pitchFamily="34" charset="0"/>
              <a:buChar char="•"/>
            </a:pPr>
            <a:r>
              <a:rPr lang="en-AU"/>
              <a:t>Orders that are not prepaid but collected and paid at selected store.</a:t>
            </a:r>
          </a:p>
          <a:p>
            <a:endParaRPr lang="nb-NO"/>
          </a:p>
        </p:txBody>
      </p:sp>
      <p:sp>
        <p:nvSpPr>
          <p:cNvPr id="4" name="Slide Number Placeholder 3"/>
          <p:cNvSpPr>
            <a:spLocks noGrp="1"/>
          </p:cNvSpPr>
          <p:nvPr>
            <p:ph type="sldNum" sz="quarter" idx="5"/>
          </p:nvPr>
        </p:nvSpPr>
        <p:spPr/>
        <p:txBody>
          <a:bodyPr/>
          <a:lstStyle/>
          <a:p>
            <a:pPr lvl="0"/>
            <a:fld id="{539D13CD-C08F-44C1-BFB3-B659CFAAF5CC}" type="slidenum">
              <a:rPr lang="nb-NO" smtClean="0"/>
              <a:t>30</a:t>
            </a:fld>
            <a:endParaRPr lang="nb-NO"/>
          </a:p>
        </p:txBody>
      </p:sp>
    </p:spTree>
    <p:extLst>
      <p:ext uri="{BB962C8B-B14F-4D97-AF65-F5344CB8AC3E}">
        <p14:creationId xmlns:p14="http://schemas.microsoft.com/office/powerpoint/2010/main" val="17056523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6.png"/><Relationship Id="rId4" Type="http://schemas.openxmlformats.org/officeDocument/2006/relationships/image" Target="../media/image8.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Intro">
    <p:spTree>
      <p:nvGrpSpPr>
        <p:cNvPr id="1" name=""/>
        <p:cNvGrpSpPr/>
        <p:nvPr/>
      </p:nvGrpSpPr>
      <p:grpSpPr>
        <a:xfrm>
          <a:off x="0" y="0"/>
          <a:ext cx="0" cy="0"/>
          <a:chOff x="0" y="0"/>
          <a:chExt cx="0" cy="0"/>
        </a:xfrm>
      </p:grpSpPr>
      <p:pic>
        <p:nvPicPr>
          <p:cNvPr id="65" name="Picture 86">
            <a:extLst>
              <a:ext uri="{FF2B5EF4-FFF2-40B4-BE49-F238E27FC236}">
                <a16:creationId xmlns:a16="http://schemas.microsoft.com/office/drawing/2014/main" id="{CFC8FFB1-36E1-4896-BAAE-F8C043624410}"/>
              </a:ext>
            </a:extLst>
          </p:cNvPr>
          <p:cNvPicPr>
            <a:picLocks noChangeAspect="1"/>
          </p:cNvPicPr>
          <p:nvPr userDrawn="1"/>
        </p:nvPicPr>
        <p:blipFill>
          <a:blip r:embed="rId2"/>
          <a:srcRect/>
          <a:stretch>
            <a:fillRect/>
          </a:stretch>
        </p:blipFill>
        <p:spPr>
          <a:xfrm>
            <a:off x="0" y="0"/>
            <a:ext cx="12191996" cy="6858000"/>
          </a:xfrm>
          <a:prstGeom prst="rect">
            <a:avLst/>
          </a:prstGeom>
          <a:noFill/>
          <a:ln cap="flat">
            <a:noFill/>
          </a:ln>
        </p:spPr>
      </p:pic>
      <p:sp>
        <p:nvSpPr>
          <p:cNvPr id="4" name="Flowchart: Process 9">
            <a:extLst>
              <a:ext uri="{FF2B5EF4-FFF2-40B4-BE49-F238E27FC236}">
                <a16:creationId xmlns:a16="http://schemas.microsoft.com/office/drawing/2014/main" id="{715AA031-3BAE-44CF-AC5C-3CBBC5B54AF2}"/>
              </a:ext>
            </a:extLst>
          </p:cNvPr>
          <p:cNvSpPr/>
          <p:nvPr/>
        </p:nvSpPr>
        <p:spPr>
          <a:xfrm>
            <a:off x="5600040" y="3489271"/>
            <a:ext cx="972455" cy="45720"/>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5" name="Cube 10">
            <a:extLst>
              <a:ext uri="{FF2B5EF4-FFF2-40B4-BE49-F238E27FC236}">
                <a16:creationId xmlns:a16="http://schemas.microsoft.com/office/drawing/2014/main" id="{C6D34CA6-2DE7-4F60-862B-D54786426D60}"/>
              </a:ext>
            </a:extLst>
          </p:cNvPr>
          <p:cNvSpPr/>
          <p:nvPr/>
        </p:nvSpPr>
        <p:spPr>
          <a:xfrm>
            <a:off x="11176692" y="3104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 name="Cube 11">
            <a:extLst>
              <a:ext uri="{FF2B5EF4-FFF2-40B4-BE49-F238E27FC236}">
                <a16:creationId xmlns:a16="http://schemas.microsoft.com/office/drawing/2014/main" id="{BD1D0F52-B5F4-49CB-ADC4-FE824CFD03BF}"/>
              </a:ext>
            </a:extLst>
          </p:cNvPr>
          <p:cNvSpPr/>
          <p:nvPr/>
        </p:nvSpPr>
        <p:spPr>
          <a:xfrm>
            <a:off x="10428759" y="10583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 name="Cube 12">
            <a:extLst>
              <a:ext uri="{FF2B5EF4-FFF2-40B4-BE49-F238E27FC236}">
                <a16:creationId xmlns:a16="http://schemas.microsoft.com/office/drawing/2014/main" id="{5F6C1E72-9051-4568-A49D-18600E84262F}"/>
              </a:ext>
            </a:extLst>
          </p:cNvPr>
          <p:cNvSpPr/>
          <p:nvPr/>
        </p:nvSpPr>
        <p:spPr>
          <a:xfrm>
            <a:off x="9680825" y="18063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 name="Cube 14">
            <a:extLst>
              <a:ext uri="{FF2B5EF4-FFF2-40B4-BE49-F238E27FC236}">
                <a16:creationId xmlns:a16="http://schemas.microsoft.com/office/drawing/2014/main" id="{7C8C7990-DBA5-4386-B186-73550192E67F}"/>
              </a:ext>
            </a:extLst>
          </p:cNvPr>
          <p:cNvSpPr/>
          <p:nvPr/>
        </p:nvSpPr>
        <p:spPr>
          <a:xfrm>
            <a:off x="7437025" y="4050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 name="Cube 15">
            <a:extLst>
              <a:ext uri="{FF2B5EF4-FFF2-40B4-BE49-F238E27FC236}">
                <a16:creationId xmlns:a16="http://schemas.microsoft.com/office/drawing/2014/main" id="{B49F503C-A90A-4AED-9CAC-822A092F441E}"/>
              </a:ext>
            </a:extLst>
          </p:cNvPr>
          <p:cNvSpPr/>
          <p:nvPr/>
        </p:nvSpPr>
        <p:spPr>
          <a:xfrm>
            <a:off x="6689092" y="47980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 name="Cube 16">
            <a:extLst>
              <a:ext uri="{FF2B5EF4-FFF2-40B4-BE49-F238E27FC236}">
                <a16:creationId xmlns:a16="http://schemas.microsoft.com/office/drawing/2014/main" id="{6ECA2126-E4A5-4B16-8C5D-1BEFFD203420}"/>
              </a:ext>
            </a:extLst>
          </p:cNvPr>
          <p:cNvSpPr/>
          <p:nvPr/>
        </p:nvSpPr>
        <p:spPr>
          <a:xfrm>
            <a:off x="5941158" y="55459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 name="Cube 17">
            <a:extLst>
              <a:ext uri="{FF2B5EF4-FFF2-40B4-BE49-F238E27FC236}">
                <a16:creationId xmlns:a16="http://schemas.microsoft.com/office/drawing/2014/main" id="{660F11D0-C7D6-4688-B720-FF728B182913}"/>
              </a:ext>
            </a:extLst>
          </p:cNvPr>
          <p:cNvSpPr/>
          <p:nvPr/>
        </p:nvSpPr>
        <p:spPr>
          <a:xfrm>
            <a:off x="5193225" y="62939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 name="Cube 18">
            <a:extLst>
              <a:ext uri="{FF2B5EF4-FFF2-40B4-BE49-F238E27FC236}">
                <a16:creationId xmlns:a16="http://schemas.microsoft.com/office/drawing/2014/main" id="{5EF538F3-C81C-4B62-AAD2-23ABC8B0FBF8}"/>
              </a:ext>
            </a:extLst>
          </p:cNvPr>
          <p:cNvSpPr/>
          <p:nvPr/>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 name="Cube 19">
            <a:extLst>
              <a:ext uri="{FF2B5EF4-FFF2-40B4-BE49-F238E27FC236}">
                <a16:creationId xmlns:a16="http://schemas.microsoft.com/office/drawing/2014/main" id="{F890773C-215A-4D39-AB3A-52A0E7D4FB1A}"/>
              </a:ext>
            </a:extLst>
          </p:cNvPr>
          <p:cNvSpPr/>
          <p:nvPr/>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 name="Cube 20">
            <a:extLst>
              <a:ext uri="{FF2B5EF4-FFF2-40B4-BE49-F238E27FC236}">
                <a16:creationId xmlns:a16="http://schemas.microsoft.com/office/drawing/2014/main" id="{049DC214-66B4-4952-BE08-0560B0B5D93D}"/>
              </a:ext>
            </a:extLst>
          </p:cNvPr>
          <p:cNvSpPr/>
          <p:nvPr/>
        </p:nvSpPr>
        <p:spPr>
          <a:xfrm>
            <a:off x="10988043" y="16165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 name="Cube 21">
            <a:extLst>
              <a:ext uri="{FF2B5EF4-FFF2-40B4-BE49-F238E27FC236}">
                <a16:creationId xmlns:a16="http://schemas.microsoft.com/office/drawing/2014/main" id="{3D486104-24F1-47ED-8E96-BDDE95D69E2D}"/>
              </a:ext>
            </a:extLst>
          </p:cNvPr>
          <p:cNvSpPr/>
          <p:nvPr/>
        </p:nvSpPr>
        <p:spPr>
          <a:xfrm>
            <a:off x="10240109" y="2364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 name="Cube 22">
            <a:extLst>
              <a:ext uri="{FF2B5EF4-FFF2-40B4-BE49-F238E27FC236}">
                <a16:creationId xmlns:a16="http://schemas.microsoft.com/office/drawing/2014/main" id="{3C31763A-7F9E-4648-A4AF-72F78CFFDB02}"/>
              </a:ext>
            </a:extLst>
          </p:cNvPr>
          <p:cNvSpPr/>
          <p:nvPr/>
        </p:nvSpPr>
        <p:spPr>
          <a:xfrm>
            <a:off x="9492176" y="31124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 name="Cube 23">
            <a:extLst>
              <a:ext uri="{FF2B5EF4-FFF2-40B4-BE49-F238E27FC236}">
                <a16:creationId xmlns:a16="http://schemas.microsoft.com/office/drawing/2014/main" id="{53ABC4CA-A0B5-41CA-AE3E-71B8D80FE287}"/>
              </a:ext>
            </a:extLst>
          </p:cNvPr>
          <p:cNvSpPr/>
          <p:nvPr/>
        </p:nvSpPr>
        <p:spPr>
          <a:xfrm>
            <a:off x="8744242" y="38603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 name="Cube 24">
            <a:extLst>
              <a:ext uri="{FF2B5EF4-FFF2-40B4-BE49-F238E27FC236}">
                <a16:creationId xmlns:a16="http://schemas.microsoft.com/office/drawing/2014/main" id="{EED9D412-2423-402C-9CD1-91F5A444004A}"/>
              </a:ext>
            </a:extLst>
          </p:cNvPr>
          <p:cNvSpPr/>
          <p:nvPr/>
        </p:nvSpPr>
        <p:spPr>
          <a:xfrm>
            <a:off x="7996309" y="46083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 name="Cube 25">
            <a:extLst>
              <a:ext uri="{FF2B5EF4-FFF2-40B4-BE49-F238E27FC236}">
                <a16:creationId xmlns:a16="http://schemas.microsoft.com/office/drawing/2014/main" id="{DFD46B7F-AAAB-40E9-AFFB-ACA5305A44D5}"/>
              </a:ext>
            </a:extLst>
          </p:cNvPr>
          <p:cNvSpPr/>
          <p:nvPr/>
        </p:nvSpPr>
        <p:spPr>
          <a:xfrm>
            <a:off x="7248375" y="5356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 name="Cube 26">
            <a:extLst>
              <a:ext uri="{FF2B5EF4-FFF2-40B4-BE49-F238E27FC236}">
                <a16:creationId xmlns:a16="http://schemas.microsoft.com/office/drawing/2014/main" id="{EC99421C-F1B1-4476-9912-5430B13B09E1}"/>
              </a:ext>
            </a:extLst>
          </p:cNvPr>
          <p:cNvSpPr/>
          <p:nvPr/>
        </p:nvSpPr>
        <p:spPr>
          <a:xfrm>
            <a:off x="6500442" y="61041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2" name="Cube 27">
            <a:extLst>
              <a:ext uri="{FF2B5EF4-FFF2-40B4-BE49-F238E27FC236}">
                <a16:creationId xmlns:a16="http://schemas.microsoft.com/office/drawing/2014/main" id="{7DC4C558-3E1D-4909-8741-3B13BDBD0A4E}"/>
              </a:ext>
            </a:extLst>
          </p:cNvPr>
          <p:cNvSpPr/>
          <p:nvPr/>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3" name="Cube 28">
            <a:extLst>
              <a:ext uri="{FF2B5EF4-FFF2-40B4-BE49-F238E27FC236}">
                <a16:creationId xmlns:a16="http://schemas.microsoft.com/office/drawing/2014/main" id="{0019F53E-AA9B-4616-BC7F-A7788B59A364}"/>
              </a:ext>
            </a:extLst>
          </p:cNvPr>
          <p:cNvSpPr/>
          <p:nvPr/>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4" name="Cube 29">
            <a:extLst>
              <a:ext uri="{FF2B5EF4-FFF2-40B4-BE49-F238E27FC236}">
                <a16:creationId xmlns:a16="http://schemas.microsoft.com/office/drawing/2014/main" id="{DD7382A8-2ACD-4A04-BD08-A81142040841}"/>
              </a:ext>
            </a:extLst>
          </p:cNvPr>
          <p:cNvSpPr/>
          <p:nvPr/>
        </p:nvSpPr>
        <p:spPr>
          <a:xfrm>
            <a:off x="4256641" y="83479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5" name="Cube 30">
            <a:extLst>
              <a:ext uri="{FF2B5EF4-FFF2-40B4-BE49-F238E27FC236}">
                <a16:creationId xmlns:a16="http://schemas.microsoft.com/office/drawing/2014/main" id="{E3D502F8-D3F7-421A-9EE1-B6095B2E694B}"/>
              </a:ext>
            </a:extLst>
          </p:cNvPr>
          <p:cNvSpPr/>
          <p:nvPr/>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6" name="Cube 31">
            <a:extLst>
              <a:ext uri="{FF2B5EF4-FFF2-40B4-BE49-F238E27FC236}">
                <a16:creationId xmlns:a16="http://schemas.microsoft.com/office/drawing/2014/main" id="{C261FF0D-A8A6-4720-B340-6DCA11B46847}"/>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7" name="Cube 32">
            <a:extLst>
              <a:ext uri="{FF2B5EF4-FFF2-40B4-BE49-F238E27FC236}">
                <a16:creationId xmlns:a16="http://schemas.microsoft.com/office/drawing/2014/main" id="{C376E274-B219-48A4-A453-92B274F50F2C}"/>
              </a:ext>
            </a:extLst>
          </p:cNvPr>
          <p:cNvSpPr/>
          <p:nvPr/>
        </p:nvSpPr>
        <p:spPr>
          <a:xfrm>
            <a:off x="11735976" y="8686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8" name="Cube 33">
            <a:extLst>
              <a:ext uri="{FF2B5EF4-FFF2-40B4-BE49-F238E27FC236}">
                <a16:creationId xmlns:a16="http://schemas.microsoft.com/office/drawing/2014/main" id="{C802E440-62CA-4DDA-A6DC-10EC732AE236}"/>
              </a:ext>
            </a:extLst>
          </p:cNvPr>
          <p:cNvSpPr/>
          <p:nvPr/>
        </p:nvSpPr>
        <p:spPr>
          <a:xfrm>
            <a:off x="11547317" y="21810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9" name="Cube 34">
            <a:extLst>
              <a:ext uri="{FF2B5EF4-FFF2-40B4-BE49-F238E27FC236}">
                <a16:creationId xmlns:a16="http://schemas.microsoft.com/office/drawing/2014/main" id="{A8B3A7F9-791D-4494-BDED-72DF6072ECDB}"/>
              </a:ext>
            </a:extLst>
          </p:cNvPr>
          <p:cNvSpPr/>
          <p:nvPr/>
        </p:nvSpPr>
        <p:spPr>
          <a:xfrm>
            <a:off x="10799393" y="29282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30" name="Cube 35">
            <a:extLst>
              <a:ext uri="{FF2B5EF4-FFF2-40B4-BE49-F238E27FC236}">
                <a16:creationId xmlns:a16="http://schemas.microsoft.com/office/drawing/2014/main" id="{EAD8FD9D-E892-4A3B-80CA-1F540CA65F2A}"/>
              </a:ext>
            </a:extLst>
          </p:cNvPr>
          <p:cNvSpPr/>
          <p:nvPr/>
        </p:nvSpPr>
        <p:spPr>
          <a:xfrm>
            <a:off x="10051450" y="3675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31" name="Cube 36">
            <a:extLst>
              <a:ext uri="{FF2B5EF4-FFF2-40B4-BE49-F238E27FC236}">
                <a16:creationId xmlns:a16="http://schemas.microsoft.com/office/drawing/2014/main" id="{8DCE48D2-8EBE-406F-A3AB-224B62DE5863}"/>
              </a:ext>
            </a:extLst>
          </p:cNvPr>
          <p:cNvSpPr/>
          <p:nvPr/>
        </p:nvSpPr>
        <p:spPr>
          <a:xfrm>
            <a:off x="9303517" y="44226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32" name="Cube 37">
            <a:extLst>
              <a:ext uri="{FF2B5EF4-FFF2-40B4-BE49-F238E27FC236}">
                <a16:creationId xmlns:a16="http://schemas.microsoft.com/office/drawing/2014/main" id="{3B7FCDDE-C555-40A2-BA89-091ADB3615E1}"/>
              </a:ext>
            </a:extLst>
          </p:cNvPr>
          <p:cNvSpPr/>
          <p:nvPr/>
        </p:nvSpPr>
        <p:spPr>
          <a:xfrm>
            <a:off x="8555583" y="51698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33" name="Cube 38">
            <a:extLst>
              <a:ext uri="{FF2B5EF4-FFF2-40B4-BE49-F238E27FC236}">
                <a16:creationId xmlns:a16="http://schemas.microsoft.com/office/drawing/2014/main" id="{83D72F87-6424-4ECA-BD67-6B0655F9E06A}"/>
              </a:ext>
            </a:extLst>
          </p:cNvPr>
          <p:cNvSpPr/>
          <p:nvPr/>
        </p:nvSpPr>
        <p:spPr>
          <a:xfrm>
            <a:off x="7807650" y="591708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34" name="Cube 39">
            <a:extLst>
              <a:ext uri="{FF2B5EF4-FFF2-40B4-BE49-F238E27FC236}">
                <a16:creationId xmlns:a16="http://schemas.microsoft.com/office/drawing/2014/main" id="{2DE66A6A-17F5-4412-B018-A7FBCCB14AC0}"/>
              </a:ext>
            </a:extLst>
          </p:cNvPr>
          <p:cNvSpPr/>
          <p:nvPr/>
        </p:nvSpPr>
        <p:spPr>
          <a:xfrm>
            <a:off x="7059716" y="666429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35" name="Cube 40">
            <a:extLst>
              <a:ext uri="{FF2B5EF4-FFF2-40B4-BE49-F238E27FC236}">
                <a16:creationId xmlns:a16="http://schemas.microsoft.com/office/drawing/2014/main" id="{424FCE8C-5832-4C2C-9E7B-28D462760C7A}"/>
              </a:ext>
            </a:extLst>
          </p:cNvPr>
          <p:cNvSpPr/>
          <p:nvPr/>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36" name="Cube 41">
            <a:extLst>
              <a:ext uri="{FF2B5EF4-FFF2-40B4-BE49-F238E27FC236}">
                <a16:creationId xmlns:a16="http://schemas.microsoft.com/office/drawing/2014/main" id="{46DE2F01-00EC-49DD-90E9-41300096AA78}"/>
              </a:ext>
            </a:extLst>
          </p:cNvPr>
          <p:cNvSpPr/>
          <p:nvPr/>
        </p:nvSpPr>
        <p:spPr>
          <a:xfrm>
            <a:off x="11358667" y="34996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37" name="Cube 42">
            <a:extLst>
              <a:ext uri="{FF2B5EF4-FFF2-40B4-BE49-F238E27FC236}">
                <a16:creationId xmlns:a16="http://schemas.microsoft.com/office/drawing/2014/main" id="{140BCBB6-A4CE-4BF8-B946-93E98CE5015D}"/>
              </a:ext>
            </a:extLst>
          </p:cNvPr>
          <p:cNvSpPr/>
          <p:nvPr/>
        </p:nvSpPr>
        <p:spPr>
          <a:xfrm>
            <a:off x="10610734" y="42384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38" name="Cube 43">
            <a:extLst>
              <a:ext uri="{FF2B5EF4-FFF2-40B4-BE49-F238E27FC236}">
                <a16:creationId xmlns:a16="http://schemas.microsoft.com/office/drawing/2014/main" id="{0A8E7DDA-76E5-4232-84F3-46284EAD1DE5}"/>
              </a:ext>
            </a:extLst>
          </p:cNvPr>
          <p:cNvSpPr/>
          <p:nvPr/>
        </p:nvSpPr>
        <p:spPr>
          <a:xfrm>
            <a:off x="9866138" y="49856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39" name="Cube 44">
            <a:extLst>
              <a:ext uri="{FF2B5EF4-FFF2-40B4-BE49-F238E27FC236}">
                <a16:creationId xmlns:a16="http://schemas.microsoft.com/office/drawing/2014/main" id="{4BFC0461-478A-44AB-8E0F-2C190F025168}"/>
              </a:ext>
            </a:extLst>
          </p:cNvPr>
          <p:cNvSpPr/>
          <p:nvPr/>
        </p:nvSpPr>
        <p:spPr>
          <a:xfrm>
            <a:off x="9121542" y="57328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0" name="Cube 45">
            <a:extLst>
              <a:ext uri="{FF2B5EF4-FFF2-40B4-BE49-F238E27FC236}">
                <a16:creationId xmlns:a16="http://schemas.microsoft.com/office/drawing/2014/main" id="{CF6FC1FC-5C51-43C9-AAE6-A3D4A4B0559D}"/>
              </a:ext>
            </a:extLst>
          </p:cNvPr>
          <p:cNvSpPr/>
          <p:nvPr/>
        </p:nvSpPr>
        <p:spPr>
          <a:xfrm>
            <a:off x="8376946" y="64800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1" name="Cube 46">
            <a:extLst>
              <a:ext uri="{FF2B5EF4-FFF2-40B4-BE49-F238E27FC236}">
                <a16:creationId xmlns:a16="http://schemas.microsoft.com/office/drawing/2014/main" id="{BD0ADF4B-7849-4FC9-B4EB-7975ED2A77FA}"/>
              </a:ext>
            </a:extLst>
          </p:cNvPr>
          <p:cNvSpPr/>
          <p:nvPr/>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2" name="Cube 47">
            <a:extLst>
              <a:ext uri="{FF2B5EF4-FFF2-40B4-BE49-F238E27FC236}">
                <a16:creationId xmlns:a16="http://schemas.microsoft.com/office/drawing/2014/main" id="{2150249F-8BBA-4C28-B08C-2C7465C05E50}"/>
              </a:ext>
            </a:extLst>
          </p:cNvPr>
          <p:cNvSpPr/>
          <p:nvPr/>
        </p:nvSpPr>
        <p:spPr>
          <a:xfrm>
            <a:off x="11173355" y="479661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3" name="Cube 48">
            <a:extLst>
              <a:ext uri="{FF2B5EF4-FFF2-40B4-BE49-F238E27FC236}">
                <a16:creationId xmlns:a16="http://schemas.microsoft.com/office/drawing/2014/main" id="{521FEA6B-E9B3-4EAE-AE70-1F73785CE3C7}"/>
              </a:ext>
            </a:extLst>
          </p:cNvPr>
          <p:cNvSpPr/>
          <p:nvPr/>
        </p:nvSpPr>
        <p:spPr>
          <a:xfrm>
            <a:off x="11917951" y="40578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4" name="Cube 49">
            <a:extLst>
              <a:ext uri="{FF2B5EF4-FFF2-40B4-BE49-F238E27FC236}">
                <a16:creationId xmlns:a16="http://schemas.microsoft.com/office/drawing/2014/main" id="{787C8430-274D-4EB3-A832-FB5356CFB84B}"/>
              </a:ext>
            </a:extLst>
          </p:cNvPr>
          <p:cNvSpPr/>
          <p:nvPr/>
        </p:nvSpPr>
        <p:spPr>
          <a:xfrm>
            <a:off x="10436687" y="554383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5" name="Cube 50">
            <a:extLst>
              <a:ext uri="{FF2B5EF4-FFF2-40B4-BE49-F238E27FC236}">
                <a16:creationId xmlns:a16="http://schemas.microsoft.com/office/drawing/2014/main" id="{452B8407-8B45-4BC8-BC86-AC448B219043}"/>
              </a:ext>
            </a:extLst>
          </p:cNvPr>
          <p:cNvSpPr/>
          <p:nvPr/>
        </p:nvSpPr>
        <p:spPr>
          <a:xfrm>
            <a:off x="9700028" y="6291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6" name="Cube 51">
            <a:extLst>
              <a:ext uri="{FF2B5EF4-FFF2-40B4-BE49-F238E27FC236}">
                <a16:creationId xmlns:a16="http://schemas.microsoft.com/office/drawing/2014/main" id="{3FF62A01-413F-4A68-8C1F-C36A85F5700B}"/>
              </a:ext>
            </a:extLst>
          </p:cNvPr>
          <p:cNvSpPr/>
          <p:nvPr/>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7" name="Cube 52">
            <a:extLst>
              <a:ext uri="{FF2B5EF4-FFF2-40B4-BE49-F238E27FC236}">
                <a16:creationId xmlns:a16="http://schemas.microsoft.com/office/drawing/2014/main" id="{62BB9D4D-324E-40D2-A7BF-DE4FABFBEC99}"/>
              </a:ext>
            </a:extLst>
          </p:cNvPr>
          <p:cNvSpPr/>
          <p:nvPr/>
        </p:nvSpPr>
        <p:spPr>
          <a:xfrm>
            <a:off x="11732638" y="5363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8" name="Cube 53">
            <a:extLst>
              <a:ext uri="{FF2B5EF4-FFF2-40B4-BE49-F238E27FC236}">
                <a16:creationId xmlns:a16="http://schemas.microsoft.com/office/drawing/2014/main" id="{7237D70B-6027-4557-B7BA-E61E6C8FC6B7}"/>
              </a:ext>
            </a:extLst>
          </p:cNvPr>
          <p:cNvSpPr/>
          <p:nvPr/>
        </p:nvSpPr>
        <p:spPr>
          <a:xfrm>
            <a:off x="10988043" y="6111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9" name="Cube 54">
            <a:extLst>
              <a:ext uri="{FF2B5EF4-FFF2-40B4-BE49-F238E27FC236}">
                <a16:creationId xmlns:a16="http://schemas.microsoft.com/office/drawing/2014/main" id="{0CE7E41D-07DC-45BD-9E37-AB4DF6441EEF}"/>
              </a:ext>
            </a:extLst>
          </p:cNvPr>
          <p:cNvSpPr/>
          <p:nvPr/>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0" name="Cube 55">
            <a:extLst>
              <a:ext uri="{FF2B5EF4-FFF2-40B4-BE49-F238E27FC236}">
                <a16:creationId xmlns:a16="http://schemas.microsoft.com/office/drawing/2014/main" id="{BFB9E76B-25AB-43CE-875C-903F93DEC68A}"/>
              </a:ext>
            </a:extLst>
          </p:cNvPr>
          <p:cNvSpPr/>
          <p:nvPr/>
        </p:nvSpPr>
        <p:spPr>
          <a:xfrm>
            <a:off x="11542727" y="66770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1" name="Cube 56">
            <a:extLst>
              <a:ext uri="{FF2B5EF4-FFF2-40B4-BE49-F238E27FC236}">
                <a16:creationId xmlns:a16="http://schemas.microsoft.com/office/drawing/2014/main" id="{37CF1CF7-85E7-400B-8E03-F137A258D713}"/>
              </a:ext>
            </a:extLst>
          </p:cNvPr>
          <p:cNvSpPr/>
          <p:nvPr/>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2" name="Cube 57">
            <a:extLst>
              <a:ext uri="{FF2B5EF4-FFF2-40B4-BE49-F238E27FC236}">
                <a16:creationId xmlns:a16="http://schemas.microsoft.com/office/drawing/2014/main" id="{3B462CEB-4C54-4088-9CE2-07E93457E39C}"/>
              </a:ext>
            </a:extLst>
          </p:cNvPr>
          <p:cNvSpPr/>
          <p:nvPr/>
        </p:nvSpPr>
        <p:spPr>
          <a:xfrm>
            <a:off x="12277731" y="59346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3" name="Cube 58">
            <a:extLst>
              <a:ext uri="{FF2B5EF4-FFF2-40B4-BE49-F238E27FC236}">
                <a16:creationId xmlns:a16="http://schemas.microsoft.com/office/drawing/2014/main" id="{13105013-FB4C-474B-BA17-AB328FE07A7D}"/>
              </a:ext>
            </a:extLst>
          </p:cNvPr>
          <p:cNvSpPr/>
          <p:nvPr/>
        </p:nvSpPr>
        <p:spPr>
          <a:xfrm>
            <a:off x="9866138" y="50017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6" name="Cube 61">
            <a:extLst>
              <a:ext uri="{FF2B5EF4-FFF2-40B4-BE49-F238E27FC236}">
                <a16:creationId xmlns:a16="http://schemas.microsoft.com/office/drawing/2014/main" id="{7903D7CA-9498-45DE-9833-21BADC3A4A5E}"/>
              </a:ext>
            </a:extLst>
          </p:cNvPr>
          <p:cNvSpPr/>
          <p:nvPr/>
        </p:nvSpPr>
        <p:spPr>
          <a:xfrm>
            <a:off x="5378537" y="496782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7" name="Cube 62">
            <a:extLst>
              <a:ext uri="{FF2B5EF4-FFF2-40B4-BE49-F238E27FC236}">
                <a16:creationId xmlns:a16="http://schemas.microsoft.com/office/drawing/2014/main" id="{DE559506-3899-4484-BA83-7BFDE36836D6}"/>
              </a:ext>
            </a:extLst>
          </p:cNvPr>
          <p:cNvSpPr/>
          <p:nvPr/>
        </p:nvSpPr>
        <p:spPr>
          <a:xfrm>
            <a:off x="4630603" y="5712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8" name="Cube 63">
            <a:extLst>
              <a:ext uri="{FF2B5EF4-FFF2-40B4-BE49-F238E27FC236}">
                <a16:creationId xmlns:a16="http://schemas.microsoft.com/office/drawing/2014/main" id="{FF201CD6-55D0-4F62-A84F-28EB1F288031}"/>
              </a:ext>
            </a:extLst>
          </p:cNvPr>
          <p:cNvSpPr/>
          <p:nvPr/>
        </p:nvSpPr>
        <p:spPr>
          <a:xfrm>
            <a:off x="3882670" y="6457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9" name="Cube 64">
            <a:extLst>
              <a:ext uri="{FF2B5EF4-FFF2-40B4-BE49-F238E27FC236}">
                <a16:creationId xmlns:a16="http://schemas.microsoft.com/office/drawing/2014/main" id="{8253B35A-9775-419A-BEDB-3A43B299584C}"/>
              </a:ext>
            </a:extLst>
          </p:cNvPr>
          <p:cNvSpPr/>
          <p:nvPr/>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0" name="Cube 65">
            <a:extLst>
              <a:ext uri="{FF2B5EF4-FFF2-40B4-BE49-F238E27FC236}">
                <a16:creationId xmlns:a16="http://schemas.microsoft.com/office/drawing/2014/main" id="{4F875992-D94C-45B9-B523-4F19C72EDA96}"/>
              </a:ext>
            </a:extLst>
          </p:cNvPr>
          <p:cNvSpPr/>
          <p:nvPr/>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1" name="Cube 66">
            <a:extLst>
              <a:ext uri="{FF2B5EF4-FFF2-40B4-BE49-F238E27FC236}">
                <a16:creationId xmlns:a16="http://schemas.microsoft.com/office/drawing/2014/main" id="{EC4CAB67-D07F-4E73-9B40-B210F4273CBF}"/>
              </a:ext>
            </a:extLst>
          </p:cNvPr>
          <p:cNvSpPr/>
          <p:nvPr/>
        </p:nvSpPr>
        <p:spPr>
          <a:xfrm>
            <a:off x="1638869" y="869086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2" name="Cube 67">
            <a:extLst>
              <a:ext uri="{FF2B5EF4-FFF2-40B4-BE49-F238E27FC236}">
                <a16:creationId xmlns:a16="http://schemas.microsoft.com/office/drawing/2014/main" id="{0C30D9D6-F319-4766-82BE-6084419367CC}"/>
              </a:ext>
            </a:extLst>
          </p:cNvPr>
          <p:cNvSpPr/>
          <p:nvPr/>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6" name="Cube 71">
            <a:extLst>
              <a:ext uri="{FF2B5EF4-FFF2-40B4-BE49-F238E27FC236}">
                <a16:creationId xmlns:a16="http://schemas.microsoft.com/office/drawing/2014/main" id="{7820819D-6E91-4A3C-A67E-5A1E05C93C2C}"/>
              </a:ext>
            </a:extLst>
          </p:cNvPr>
          <p:cNvSpPr/>
          <p:nvPr/>
        </p:nvSpPr>
        <p:spPr>
          <a:xfrm>
            <a:off x="2565440" y="667355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7" name="Cube 72">
            <a:extLst>
              <a:ext uri="{FF2B5EF4-FFF2-40B4-BE49-F238E27FC236}">
                <a16:creationId xmlns:a16="http://schemas.microsoft.com/office/drawing/2014/main" id="{1B2109F4-24B4-4D3E-8111-8B4590B7E2F2}"/>
              </a:ext>
            </a:extLst>
          </p:cNvPr>
          <p:cNvSpPr/>
          <p:nvPr/>
        </p:nvSpPr>
        <p:spPr>
          <a:xfrm>
            <a:off x="1817507" y="7421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71" name="Picture 55">
            <a:extLst>
              <a:ext uri="{FF2B5EF4-FFF2-40B4-BE49-F238E27FC236}">
                <a16:creationId xmlns:a16="http://schemas.microsoft.com/office/drawing/2014/main" id="{58CE8B1E-EE0F-4A48-9558-071A6FD49C1D}"/>
              </a:ext>
            </a:extLst>
          </p:cNvPr>
          <p:cNvPicPr>
            <a:picLocks noChangeAspect="1"/>
          </p:cNvPicPr>
          <p:nvPr userDrawn="1"/>
        </p:nvPicPr>
        <p:blipFill>
          <a:blip r:embed="rId3"/>
          <a:stretch>
            <a:fillRect/>
          </a:stretch>
        </p:blipFill>
        <p:spPr>
          <a:xfrm>
            <a:off x="11226234" y="398396"/>
            <a:ext cx="375288" cy="375288"/>
          </a:xfrm>
          <a:prstGeom prst="rect">
            <a:avLst/>
          </a:prstGeom>
          <a:noFill/>
          <a:ln cap="flat">
            <a:noFill/>
          </a:ln>
        </p:spPr>
      </p:pic>
      <p:sp>
        <p:nvSpPr>
          <p:cNvPr id="64" name="Text Placeholder 2">
            <a:extLst>
              <a:ext uri="{FF2B5EF4-FFF2-40B4-BE49-F238E27FC236}">
                <a16:creationId xmlns:a16="http://schemas.microsoft.com/office/drawing/2014/main" id="{5BB8308F-AF08-4E02-A4E1-B384A56492F1}"/>
              </a:ext>
            </a:extLst>
          </p:cNvPr>
          <p:cNvSpPr>
            <a:spLocks noGrp="1"/>
          </p:cNvSpPr>
          <p:nvPr>
            <p:ph type="body" sz="quarter" idx="10" hasCustomPrompt="1"/>
          </p:nvPr>
        </p:nvSpPr>
        <p:spPr>
          <a:xfrm>
            <a:off x="3312995" y="2651576"/>
            <a:ext cx="5566011" cy="750887"/>
          </a:xfrm>
        </p:spPr>
        <p:txBody>
          <a:bodyPr>
            <a:noAutofit/>
          </a:bodyPr>
          <a:lstStyle>
            <a:lvl1pPr marL="0" indent="0" algn="ctr">
              <a:buNone/>
              <a:defRPr sz="5400">
                <a:solidFill>
                  <a:schemeClr val="bg1"/>
                </a:solidFill>
                <a:latin typeface="Neo Sans Std" panose="020B0504030504040204" pitchFamily="34" charset="0"/>
              </a:defRPr>
            </a:lvl1pPr>
          </a:lstStyle>
          <a:p>
            <a:pPr lvl="0"/>
            <a:r>
              <a:rPr lang="nb-NO"/>
              <a:t>Presentation </a:t>
            </a:r>
            <a:r>
              <a:rPr lang="nb-NO" err="1"/>
              <a:t>title</a:t>
            </a:r>
            <a:endParaRPr lang="en-US"/>
          </a:p>
        </p:txBody>
      </p:sp>
      <p:sp>
        <p:nvSpPr>
          <p:cNvPr id="68" name="Text Placeholder 63">
            <a:extLst>
              <a:ext uri="{FF2B5EF4-FFF2-40B4-BE49-F238E27FC236}">
                <a16:creationId xmlns:a16="http://schemas.microsoft.com/office/drawing/2014/main" id="{A2978E85-3B3C-4165-A200-85451EE9F282}"/>
              </a:ext>
            </a:extLst>
          </p:cNvPr>
          <p:cNvSpPr>
            <a:spLocks noGrp="1"/>
          </p:cNvSpPr>
          <p:nvPr>
            <p:ph type="body" sz="quarter" idx="11" hasCustomPrompt="1"/>
          </p:nvPr>
        </p:nvSpPr>
        <p:spPr>
          <a:xfrm>
            <a:off x="2665978" y="3675063"/>
            <a:ext cx="6860044" cy="669562"/>
          </a:xfrm>
        </p:spPr>
        <p:txBody>
          <a:bodyPr>
            <a:noAutofit/>
          </a:bodyPr>
          <a:lstStyle>
            <a:lvl1pPr marL="0" marR="0" indent="0" algn="ctr" defTabSz="914400" rtl="0" eaLnBrk="1" fontAlgn="auto" latinLnBrk="0" hangingPunct="1">
              <a:lnSpc>
                <a:spcPct val="90000"/>
              </a:lnSpc>
              <a:spcBef>
                <a:spcPts val="1000"/>
              </a:spcBef>
              <a:spcAft>
                <a:spcPts val="0"/>
              </a:spcAft>
              <a:buClrTx/>
              <a:buSzPct val="100000"/>
              <a:buFont typeface="Arial" pitchFamily="34"/>
              <a:buNone/>
              <a:tabLst/>
              <a:defRPr sz="2000">
                <a:solidFill>
                  <a:schemeClr val="bg1"/>
                </a:solidFill>
                <a:latin typeface="Neo Sans Std" panose="020B0504030504040204" pitchFamily="34" charset="0"/>
              </a:defRPr>
            </a:lvl1pPr>
          </a:lstStyle>
          <a:p>
            <a:pPr marL="0" marR="0" lvl="0" indent="0" algn="l" defTabSz="914400" rtl="0" eaLnBrk="1" fontAlgn="auto" latinLnBrk="0" hangingPunct="1">
              <a:lnSpc>
                <a:spcPct val="90000"/>
              </a:lnSpc>
              <a:spcBef>
                <a:spcPts val="1000"/>
              </a:spcBef>
              <a:spcAft>
                <a:spcPts val="0"/>
              </a:spcAft>
              <a:buClrTx/>
              <a:buSzPct val="100000"/>
              <a:buFont typeface="Arial" pitchFamily="34"/>
              <a:buNone/>
              <a:tabLst/>
              <a:defRPr/>
            </a:pPr>
            <a:r>
              <a:rPr lang="nb-NO" err="1"/>
              <a:t>Description</a:t>
            </a:r>
            <a:r>
              <a:rPr lang="nb-NO"/>
              <a:t> (e.g. </a:t>
            </a:r>
            <a:r>
              <a:rPr lang="en-US"/>
              <a:t>Cost efficient standard solution for grocery, convenience, fashion/sports and specialist trade</a:t>
            </a:r>
            <a:r>
              <a:rPr lang="nb-NO"/>
              <a:t>) or date.</a:t>
            </a:r>
            <a:endParaRPr lang="en-US"/>
          </a:p>
        </p:txBody>
      </p:sp>
    </p:spTree>
    <p:extLst>
      <p:ext uri="{BB962C8B-B14F-4D97-AF65-F5344CB8AC3E}">
        <p14:creationId xmlns:p14="http://schemas.microsoft.com/office/powerpoint/2010/main" val="2333715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with pictures 2">
    <p:spTree>
      <p:nvGrpSpPr>
        <p:cNvPr id="1" name=""/>
        <p:cNvGrpSpPr/>
        <p:nvPr/>
      </p:nvGrpSpPr>
      <p:grpSpPr>
        <a:xfrm>
          <a:off x="0" y="0"/>
          <a:ext cx="0" cy="0"/>
          <a:chOff x="0" y="0"/>
          <a:chExt cx="0" cy="0"/>
        </a:xfrm>
      </p:grpSpPr>
      <p:pic>
        <p:nvPicPr>
          <p:cNvPr id="61" name="Rounded Rectangle 153">
            <a:extLst>
              <a:ext uri="{FF2B5EF4-FFF2-40B4-BE49-F238E27FC236}">
                <a16:creationId xmlns:a16="http://schemas.microsoft.com/office/drawing/2014/main" id="{C1D22643-0E0C-4DB2-B047-DF91A7EE4108}"/>
              </a:ext>
            </a:extLst>
          </p:cNvPr>
          <p:cNvPicPr>
            <a:picLocks noChangeAspect="1"/>
          </p:cNvPicPr>
          <p:nvPr userDrawn="1"/>
        </p:nvPicPr>
        <p:blipFill rotWithShape="1">
          <a:blip r:embed="rId2"/>
          <a:srcRect l="-93" t="-157" r="93" b="77795"/>
          <a:stretch/>
        </p:blipFill>
        <p:spPr>
          <a:xfrm>
            <a:off x="-11317" y="-41024"/>
            <a:ext cx="12203317" cy="1317142"/>
          </a:xfrm>
          <a:prstGeom prst="rect">
            <a:avLst/>
          </a:prstGeom>
          <a:noFill/>
          <a:ln cap="flat">
            <a:noFill/>
          </a:ln>
        </p:spPr>
      </p:pic>
      <p:sp>
        <p:nvSpPr>
          <p:cNvPr id="62" name="Cube 75">
            <a:extLst>
              <a:ext uri="{FF2B5EF4-FFF2-40B4-BE49-F238E27FC236}">
                <a16:creationId xmlns:a16="http://schemas.microsoft.com/office/drawing/2014/main" id="{902F862B-DE83-456B-AAC0-916154968B9B}"/>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3" name="Picture Placeholder 2">
            <a:extLst>
              <a:ext uri="{FF2B5EF4-FFF2-40B4-BE49-F238E27FC236}">
                <a16:creationId xmlns:a16="http://schemas.microsoft.com/office/drawing/2014/main" id="{9EA3F2C4-1B5D-49AB-B6E6-314FFB2A4D22}"/>
              </a:ext>
            </a:extLst>
          </p:cNvPr>
          <p:cNvSpPr txBox="1">
            <a:spLocks noGrp="1"/>
          </p:cNvSpPr>
          <p:nvPr>
            <p:ph type="pic" idx="4294967295"/>
          </p:nvPr>
        </p:nvSpPr>
        <p:spPr>
          <a:xfrm>
            <a:off x="8407789" y="1742087"/>
            <a:ext cx="2293936" cy="1803397"/>
          </a:xfrm>
        </p:spPr>
        <p:txBody>
          <a:bodyPr/>
          <a:lstStyle>
            <a:lvl1pPr>
              <a:defRPr/>
            </a:lvl1pPr>
          </a:lstStyle>
          <a:p>
            <a:pPr lvl="0"/>
            <a:r>
              <a:rPr lang="en-US"/>
              <a:t>Click icon to add picture</a:t>
            </a:r>
          </a:p>
        </p:txBody>
      </p:sp>
      <p:sp>
        <p:nvSpPr>
          <p:cNvPr id="64" name="Picture Placeholder 2">
            <a:extLst>
              <a:ext uri="{FF2B5EF4-FFF2-40B4-BE49-F238E27FC236}">
                <a16:creationId xmlns:a16="http://schemas.microsoft.com/office/drawing/2014/main" id="{0AA2ACD9-72D3-4FD7-BE3C-340DC11B6056}"/>
              </a:ext>
            </a:extLst>
          </p:cNvPr>
          <p:cNvSpPr txBox="1">
            <a:spLocks noGrp="1"/>
          </p:cNvSpPr>
          <p:nvPr>
            <p:ph type="pic" idx="4294967295"/>
          </p:nvPr>
        </p:nvSpPr>
        <p:spPr>
          <a:xfrm>
            <a:off x="9670493" y="3285603"/>
            <a:ext cx="2293936" cy="1803397"/>
          </a:xfrm>
        </p:spPr>
        <p:txBody>
          <a:bodyPr/>
          <a:lstStyle>
            <a:lvl1pPr>
              <a:defRPr/>
            </a:lvl1pPr>
          </a:lstStyle>
          <a:p>
            <a:pPr lvl="0"/>
            <a:r>
              <a:rPr lang="en-US"/>
              <a:t>Click icon to add picture</a:t>
            </a:r>
          </a:p>
        </p:txBody>
      </p:sp>
      <p:sp>
        <p:nvSpPr>
          <p:cNvPr id="65" name="Picture Placeholder 2">
            <a:extLst>
              <a:ext uri="{FF2B5EF4-FFF2-40B4-BE49-F238E27FC236}">
                <a16:creationId xmlns:a16="http://schemas.microsoft.com/office/drawing/2014/main" id="{16D0DA77-945D-4BEC-895D-A8EB56D428E3}"/>
              </a:ext>
            </a:extLst>
          </p:cNvPr>
          <p:cNvSpPr txBox="1">
            <a:spLocks noGrp="1"/>
          </p:cNvSpPr>
          <p:nvPr>
            <p:ph type="pic" idx="4294967295"/>
          </p:nvPr>
        </p:nvSpPr>
        <p:spPr>
          <a:xfrm>
            <a:off x="8407789" y="4807522"/>
            <a:ext cx="2293936" cy="1803397"/>
          </a:xfrm>
        </p:spPr>
        <p:txBody>
          <a:bodyPr/>
          <a:lstStyle>
            <a:lvl1pPr>
              <a:defRPr/>
            </a:lvl1pPr>
          </a:lstStyle>
          <a:p>
            <a:pPr lvl="0"/>
            <a:r>
              <a:rPr lang="en-US"/>
              <a:t>Click icon to add picture</a:t>
            </a:r>
          </a:p>
        </p:txBody>
      </p:sp>
      <p:sp>
        <p:nvSpPr>
          <p:cNvPr id="66" name="Cube 5">
            <a:extLst>
              <a:ext uri="{FF2B5EF4-FFF2-40B4-BE49-F238E27FC236}">
                <a16:creationId xmlns:a16="http://schemas.microsoft.com/office/drawing/2014/main" id="{D8241075-29EB-45CF-B877-D13866E74982}"/>
              </a:ext>
            </a:extLst>
          </p:cNvPr>
          <p:cNvSpPr/>
          <p:nvPr userDrawn="1"/>
        </p:nvSpPr>
        <p:spPr>
          <a:xfrm>
            <a:off x="10581162" y="121078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7" name="Cube 6">
            <a:extLst>
              <a:ext uri="{FF2B5EF4-FFF2-40B4-BE49-F238E27FC236}">
                <a16:creationId xmlns:a16="http://schemas.microsoft.com/office/drawing/2014/main" id="{9D032D09-DACD-4DD1-8AA1-E46B4B5FEBC1}"/>
              </a:ext>
            </a:extLst>
          </p:cNvPr>
          <p:cNvSpPr/>
          <p:nvPr userDrawn="1"/>
        </p:nvSpPr>
        <p:spPr>
          <a:xfrm>
            <a:off x="10454380" y="26127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8" name="Cube 8">
            <a:extLst>
              <a:ext uri="{FF2B5EF4-FFF2-40B4-BE49-F238E27FC236}">
                <a16:creationId xmlns:a16="http://schemas.microsoft.com/office/drawing/2014/main" id="{0290DA4A-C1B2-43C7-99FC-A2666B0A1503}"/>
              </a:ext>
            </a:extLst>
          </p:cNvPr>
          <p:cNvSpPr/>
          <p:nvPr userDrawn="1"/>
        </p:nvSpPr>
        <p:spPr>
          <a:xfrm>
            <a:off x="6344162" y="78106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9" name="Cube 9">
            <a:extLst>
              <a:ext uri="{FF2B5EF4-FFF2-40B4-BE49-F238E27FC236}">
                <a16:creationId xmlns:a16="http://schemas.microsoft.com/office/drawing/2014/main" id="{41E34518-EB71-4032-8F2F-38D7A4DF3020}"/>
              </a:ext>
            </a:extLst>
          </p:cNvPr>
          <p:cNvSpPr/>
          <p:nvPr userDrawn="1"/>
        </p:nvSpPr>
        <p:spPr>
          <a:xfrm>
            <a:off x="7664729" y="76263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0" name="Cube 10">
            <a:extLst>
              <a:ext uri="{FF2B5EF4-FFF2-40B4-BE49-F238E27FC236}">
                <a16:creationId xmlns:a16="http://schemas.microsoft.com/office/drawing/2014/main" id="{1A29414D-D3A3-4140-B171-9B9048762CC1}"/>
              </a:ext>
            </a:extLst>
          </p:cNvPr>
          <p:cNvSpPr/>
          <p:nvPr userDrawn="1"/>
        </p:nvSpPr>
        <p:spPr>
          <a:xfrm>
            <a:off x="3167115" y="760076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1" name="Cube 11">
            <a:extLst>
              <a:ext uri="{FF2B5EF4-FFF2-40B4-BE49-F238E27FC236}">
                <a16:creationId xmlns:a16="http://schemas.microsoft.com/office/drawing/2014/main" id="{3D8138D1-DCF7-44A0-A37A-B11CAAE5BF1D}"/>
              </a:ext>
            </a:extLst>
          </p:cNvPr>
          <p:cNvSpPr/>
          <p:nvPr userDrawn="1"/>
        </p:nvSpPr>
        <p:spPr>
          <a:xfrm>
            <a:off x="1849886" y="782024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2" name="Cube 12">
            <a:extLst>
              <a:ext uri="{FF2B5EF4-FFF2-40B4-BE49-F238E27FC236}">
                <a16:creationId xmlns:a16="http://schemas.microsoft.com/office/drawing/2014/main" id="{E2CB09D5-AA25-463B-BC2C-69DE2A67AEF9}"/>
              </a:ext>
            </a:extLst>
          </p:cNvPr>
          <p:cNvSpPr/>
          <p:nvPr userDrawn="1"/>
        </p:nvSpPr>
        <p:spPr>
          <a:xfrm>
            <a:off x="10404893" y="22141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3" name="Cube 13">
            <a:extLst>
              <a:ext uri="{FF2B5EF4-FFF2-40B4-BE49-F238E27FC236}">
                <a16:creationId xmlns:a16="http://schemas.microsoft.com/office/drawing/2014/main" id="{60CF7052-F78C-4693-ADE3-4FC0F64DB3FE}"/>
              </a:ext>
            </a:extLst>
          </p:cNvPr>
          <p:cNvSpPr/>
          <p:nvPr userDrawn="1"/>
        </p:nvSpPr>
        <p:spPr>
          <a:xfrm>
            <a:off x="5218928" y="782583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9" name="Cube 15">
            <a:extLst>
              <a:ext uri="{FF2B5EF4-FFF2-40B4-BE49-F238E27FC236}">
                <a16:creationId xmlns:a16="http://schemas.microsoft.com/office/drawing/2014/main" id="{87791F70-78BF-4E5C-8F89-FC0706EE94E9}"/>
              </a:ext>
            </a:extLst>
          </p:cNvPr>
          <p:cNvSpPr/>
          <p:nvPr userDrawn="1"/>
        </p:nvSpPr>
        <p:spPr>
          <a:xfrm>
            <a:off x="6526145" y="7637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0" name="Cube 16">
            <a:extLst>
              <a:ext uri="{FF2B5EF4-FFF2-40B4-BE49-F238E27FC236}">
                <a16:creationId xmlns:a16="http://schemas.microsoft.com/office/drawing/2014/main" id="{C7C3A372-3AD1-4F09-A1BE-BF7FEB3DBF99}"/>
              </a:ext>
            </a:extLst>
          </p:cNvPr>
          <p:cNvSpPr/>
          <p:nvPr userDrawn="1"/>
        </p:nvSpPr>
        <p:spPr>
          <a:xfrm>
            <a:off x="7846713" y="745303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2" name="Cube 17">
            <a:extLst>
              <a:ext uri="{FF2B5EF4-FFF2-40B4-BE49-F238E27FC236}">
                <a16:creationId xmlns:a16="http://schemas.microsoft.com/office/drawing/2014/main" id="{B7180C63-8C25-4A22-9558-18E71E071D41}"/>
              </a:ext>
            </a:extLst>
          </p:cNvPr>
          <p:cNvSpPr/>
          <p:nvPr userDrawn="1"/>
        </p:nvSpPr>
        <p:spPr>
          <a:xfrm>
            <a:off x="2031860" y="764689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134" name="Straight Connector 21">
            <a:extLst>
              <a:ext uri="{FF2B5EF4-FFF2-40B4-BE49-F238E27FC236}">
                <a16:creationId xmlns:a16="http://schemas.microsoft.com/office/drawing/2014/main" id="{EB8E4150-7C0E-4CBD-AE35-B24493AD46AF}"/>
              </a:ext>
            </a:extLst>
          </p:cNvPr>
          <p:cNvCxnSpPr/>
          <p:nvPr userDrawn="1"/>
        </p:nvCxnSpPr>
        <p:spPr>
          <a:xfrm>
            <a:off x="9198205" y="1746824"/>
            <a:ext cx="0" cy="4111371"/>
          </a:xfrm>
          <a:prstGeom prst="straightConnector1">
            <a:avLst/>
          </a:prstGeom>
          <a:noFill/>
          <a:ln w="12701" cap="flat">
            <a:solidFill>
              <a:srgbClr val="FFFFFF"/>
            </a:solidFill>
            <a:prstDash val="solid"/>
            <a:round/>
          </a:ln>
        </p:spPr>
      </p:cxnSp>
      <p:cxnSp>
        <p:nvCxnSpPr>
          <p:cNvPr id="136" name="Straight Connector 23">
            <a:extLst>
              <a:ext uri="{FF2B5EF4-FFF2-40B4-BE49-F238E27FC236}">
                <a16:creationId xmlns:a16="http://schemas.microsoft.com/office/drawing/2014/main" id="{3EE45728-A7F5-431D-834E-D07D840F3258}"/>
              </a:ext>
            </a:extLst>
          </p:cNvPr>
          <p:cNvCxnSpPr/>
          <p:nvPr userDrawn="1"/>
        </p:nvCxnSpPr>
        <p:spPr>
          <a:xfrm>
            <a:off x="8964366" y="1746824"/>
            <a:ext cx="233839" cy="0"/>
          </a:xfrm>
          <a:prstGeom prst="straightConnector1">
            <a:avLst/>
          </a:prstGeom>
          <a:noFill/>
          <a:ln w="12701" cap="flat">
            <a:solidFill>
              <a:srgbClr val="FFFFFF"/>
            </a:solidFill>
            <a:prstDash val="solid"/>
            <a:round/>
          </a:ln>
        </p:spPr>
      </p:cxnSp>
      <p:sp>
        <p:nvSpPr>
          <p:cNvPr id="137" name="Cube 56">
            <a:extLst>
              <a:ext uri="{FF2B5EF4-FFF2-40B4-BE49-F238E27FC236}">
                <a16:creationId xmlns:a16="http://schemas.microsoft.com/office/drawing/2014/main" id="{E41318EC-DB37-4627-89DF-9B131D1754F7}"/>
              </a:ext>
            </a:extLst>
          </p:cNvPr>
          <p:cNvSpPr/>
          <p:nvPr userDrawn="1"/>
        </p:nvSpPr>
        <p:spPr>
          <a:xfrm>
            <a:off x="11358667" y="13711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62">
            <a:extLst>
              <a:ext uri="{FF2B5EF4-FFF2-40B4-BE49-F238E27FC236}">
                <a16:creationId xmlns:a16="http://schemas.microsoft.com/office/drawing/2014/main" id="{D3C05075-3A10-4364-BE54-64E402AD873A}"/>
              </a:ext>
            </a:extLst>
          </p:cNvPr>
          <p:cNvSpPr/>
          <p:nvPr userDrawn="1"/>
        </p:nvSpPr>
        <p:spPr>
          <a:xfrm>
            <a:off x="4627266" y="68685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63">
            <a:extLst>
              <a:ext uri="{FF2B5EF4-FFF2-40B4-BE49-F238E27FC236}">
                <a16:creationId xmlns:a16="http://schemas.microsoft.com/office/drawing/2014/main" id="{039E2097-C3EB-4157-B32B-FF6387E3D40B}"/>
              </a:ext>
            </a:extLst>
          </p:cNvPr>
          <p:cNvSpPr/>
          <p:nvPr userDrawn="1"/>
        </p:nvSpPr>
        <p:spPr>
          <a:xfrm>
            <a:off x="3879332" y="761644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0" name="Cube 64">
            <a:extLst>
              <a:ext uri="{FF2B5EF4-FFF2-40B4-BE49-F238E27FC236}">
                <a16:creationId xmlns:a16="http://schemas.microsoft.com/office/drawing/2014/main" id="{3D3B5D73-83B2-4AC5-9D85-2B8DCEF7A0C1}"/>
              </a:ext>
            </a:extLst>
          </p:cNvPr>
          <p:cNvSpPr/>
          <p:nvPr userDrawn="1"/>
        </p:nvSpPr>
        <p:spPr>
          <a:xfrm>
            <a:off x="11170017" y="14432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1" name="Cube 69">
            <a:extLst>
              <a:ext uri="{FF2B5EF4-FFF2-40B4-BE49-F238E27FC236}">
                <a16:creationId xmlns:a16="http://schemas.microsoft.com/office/drawing/2014/main" id="{B1D05ABE-D1EE-4C70-A705-3A5B049A8B57}"/>
              </a:ext>
            </a:extLst>
          </p:cNvPr>
          <p:cNvSpPr/>
          <p:nvPr userDrawn="1"/>
        </p:nvSpPr>
        <p:spPr>
          <a:xfrm>
            <a:off x="6668852" y="59380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2" name="Cube 71">
            <a:extLst>
              <a:ext uri="{FF2B5EF4-FFF2-40B4-BE49-F238E27FC236}">
                <a16:creationId xmlns:a16="http://schemas.microsoft.com/office/drawing/2014/main" id="{B9586944-E9B4-4D51-A7C4-4CB61BE2B86B}"/>
              </a:ext>
            </a:extLst>
          </p:cNvPr>
          <p:cNvSpPr/>
          <p:nvPr userDrawn="1"/>
        </p:nvSpPr>
        <p:spPr>
          <a:xfrm>
            <a:off x="5918627" y="66612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3" name="Cube 72">
            <a:extLst>
              <a:ext uri="{FF2B5EF4-FFF2-40B4-BE49-F238E27FC236}">
                <a16:creationId xmlns:a16="http://schemas.microsoft.com/office/drawing/2014/main" id="{F5D505E6-BB48-4BBF-A12E-B7DA8FA521BE}"/>
              </a:ext>
            </a:extLst>
          </p:cNvPr>
          <p:cNvSpPr/>
          <p:nvPr userDrawn="1"/>
        </p:nvSpPr>
        <p:spPr>
          <a:xfrm>
            <a:off x="5186549" y="74267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4" name="Cube 76">
            <a:extLst>
              <a:ext uri="{FF2B5EF4-FFF2-40B4-BE49-F238E27FC236}">
                <a16:creationId xmlns:a16="http://schemas.microsoft.com/office/drawing/2014/main" id="{A1D5E26C-26F4-4BC5-9A74-0B22A68EDC89}"/>
              </a:ext>
            </a:extLst>
          </p:cNvPr>
          <p:cNvSpPr/>
          <p:nvPr userDrawn="1"/>
        </p:nvSpPr>
        <p:spPr>
          <a:xfrm>
            <a:off x="11917951" y="6953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5" name="Cube 77">
            <a:extLst>
              <a:ext uri="{FF2B5EF4-FFF2-40B4-BE49-F238E27FC236}">
                <a16:creationId xmlns:a16="http://schemas.microsoft.com/office/drawing/2014/main" id="{964E2195-73A5-40DB-A503-9A64186B9421}"/>
              </a:ext>
            </a:extLst>
          </p:cNvPr>
          <p:cNvSpPr/>
          <p:nvPr userDrawn="1"/>
        </p:nvSpPr>
        <p:spPr>
          <a:xfrm>
            <a:off x="11729301" y="200766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6" name="Cube 78">
            <a:extLst>
              <a:ext uri="{FF2B5EF4-FFF2-40B4-BE49-F238E27FC236}">
                <a16:creationId xmlns:a16="http://schemas.microsoft.com/office/drawing/2014/main" id="{7AB0AB57-BDC2-4621-A7AA-8B7EAF9AF08A}"/>
              </a:ext>
            </a:extLst>
          </p:cNvPr>
          <p:cNvSpPr/>
          <p:nvPr userDrawn="1"/>
        </p:nvSpPr>
        <p:spPr>
          <a:xfrm>
            <a:off x="10981367" y="27548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7" name="Cube 79">
            <a:extLst>
              <a:ext uri="{FF2B5EF4-FFF2-40B4-BE49-F238E27FC236}">
                <a16:creationId xmlns:a16="http://schemas.microsoft.com/office/drawing/2014/main" id="{B7F63D5C-A92B-439C-85E4-4120E536E5A0}"/>
              </a:ext>
            </a:extLst>
          </p:cNvPr>
          <p:cNvSpPr/>
          <p:nvPr userDrawn="1"/>
        </p:nvSpPr>
        <p:spPr>
          <a:xfrm>
            <a:off x="10233434" y="35020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8" name="Cube 80">
            <a:extLst>
              <a:ext uri="{FF2B5EF4-FFF2-40B4-BE49-F238E27FC236}">
                <a16:creationId xmlns:a16="http://schemas.microsoft.com/office/drawing/2014/main" id="{3C2EA325-9682-4FB6-9111-3BCEED29AA82}"/>
              </a:ext>
            </a:extLst>
          </p:cNvPr>
          <p:cNvSpPr/>
          <p:nvPr userDrawn="1"/>
        </p:nvSpPr>
        <p:spPr>
          <a:xfrm>
            <a:off x="9485500" y="42493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9" name="Cube 81">
            <a:extLst>
              <a:ext uri="{FF2B5EF4-FFF2-40B4-BE49-F238E27FC236}">
                <a16:creationId xmlns:a16="http://schemas.microsoft.com/office/drawing/2014/main" id="{D4274C8A-D77A-4E90-AADB-123887A018D5}"/>
              </a:ext>
            </a:extLst>
          </p:cNvPr>
          <p:cNvSpPr/>
          <p:nvPr userDrawn="1"/>
        </p:nvSpPr>
        <p:spPr>
          <a:xfrm>
            <a:off x="8737567" y="4996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0" name="Cube 82">
            <a:extLst>
              <a:ext uri="{FF2B5EF4-FFF2-40B4-BE49-F238E27FC236}">
                <a16:creationId xmlns:a16="http://schemas.microsoft.com/office/drawing/2014/main" id="{16E581EE-8BC8-4723-9A22-7F5E2EE26DE5}"/>
              </a:ext>
            </a:extLst>
          </p:cNvPr>
          <p:cNvSpPr/>
          <p:nvPr userDrawn="1"/>
        </p:nvSpPr>
        <p:spPr>
          <a:xfrm>
            <a:off x="7989634" y="57437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1" name="Cube 83">
            <a:extLst>
              <a:ext uri="{FF2B5EF4-FFF2-40B4-BE49-F238E27FC236}">
                <a16:creationId xmlns:a16="http://schemas.microsoft.com/office/drawing/2014/main" id="{3B12A0A2-EBB4-4D38-B79E-B833AA47DD29}"/>
              </a:ext>
            </a:extLst>
          </p:cNvPr>
          <p:cNvSpPr/>
          <p:nvPr userDrawn="1"/>
        </p:nvSpPr>
        <p:spPr>
          <a:xfrm>
            <a:off x="7241700" y="649095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2" name="Cube 84">
            <a:extLst>
              <a:ext uri="{FF2B5EF4-FFF2-40B4-BE49-F238E27FC236}">
                <a16:creationId xmlns:a16="http://schemas.microsoft.com/office/drawing/2014/main" id="{D2BF2168-4C0C-4F9F-AFFC-AABCDB103E99}"/>
              </a:ext>
            </a:extLst>
          </p:cNvPr>
          <p:cNvSpPr/>
          <p:nvPr userDrawn="1"/>
        </p:nvSpPr>
        <p:spPr>
          <a:xfrm>
            <a:off x="6493767" y="723817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3" name="Cube 85">
            <a:extLst>
              <a:ext uri="{FF2B5EF4-FFF2-40B4-BE49-F238E27FC236}">
                <a16:creationId xmlns:a16="http://schemas.microsoft.com/office/drawing/2014/main" id="{CCFC4D8C-D90F-4CD0-96CB-839E91AFBE48}"/>
              </a:ext>
            </a:extLst>
          </p:cNvPr>
          <p:cNvSpPr/>
          <p:nvPr userDrawn="1"/>
        </p:nvSpPr>
        <p:spPr>
          <a:xfrm>
            <a:off x="11540651" y="3326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4" name="Cube 86">
            <a:extLst>
              <a:ext uri="{FF2B5EF4-FFF2-40B4-BE49-F238E27FC236}">
                <a16:creationId xmlns:a16="http://schemas.microsoft.com/office/drawing/2014/main" id="{D77869C3-A960-439D-A8DD-20E06BE00A0C}"/>
              </a:ext>
            </a:extLst>
          </p:cNvPr>
          <p:cNvSpPr/>
          <p:nvPr userDrawn="1"/>
        </p:nvSpPr>
        <p:spPr>
          <a:xfrm>
            <a:off x="10792708" y="406507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5" name="Cube 87">
            <a:extLst>
              <a:ext uri="{FF2B5EF4-FFF2-40B4-BE49-F238E27FC236}">
                <a16:creationId xmlns:a16="http://schemas.microsoft.com/office/drawing/2014/main" id="{061BD772-CA81-48BA-9763-58F7443F9FDE}"/>
              </a:ext>
            </a:extLst>
          </p:cNvPr>
          <p:cNvSpPr/>
          <p:nvPr userDrawn="1"/>
        </p:nvSpPr>
        <p:spPr>
          <a:xfrm>
            <a:off x="10048122" y="48122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6" name="Cube 88">
            <a:extLst>
              <a:ext uri="{FF2B5EF4-FFF2-40B4-BE49-F238E27FC236}">
                <a16:creationId xmlns:a16="http://schemas.microsoft.com/office/drawing/2014/main" id="{462E2387-95A2-4793-A64E-CB8251365D9D}"/>
              </a:ext>
            </a:extLst>
          </p:cNvPr>
          <p:cNvSpPr/>
          <p:nvPr userDrawn="1"/>
        </p:nvSpPr>
        <p:spPr>
          <a:xfrm>
            <a:off x="9303526" y="55594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7" name="Cube 89">
            <a:extLst>
              <a:ext uri="{FF2B5EF4-FFF2-40B4-BE49-F238E27FC236}">
                <a16:creationId xmlns:a16="http://schemas.microsoft.com/office/drawing/2014/main" id="{910BA97F-BA00-441E-8D50-C0C6DC013F5F}"/>
              </a:ext>
            </a:extLst>
          </p:cNvPr>
          <p:cNvSpPr/>
          <p:nvPr userDrawn="1"/>
        </p:nvSpPr>
        <p:spPr>
          <a:xfrm>
            <a:off x="8558930" y="63067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8" name="Cube 90">
            <a:extLst>
              <a:ext uri="{FF2B5EF4-FFF2-40B4-BE49-F238E27FC236}">
                <a16:creationId xmlns:a16="http://schemas.microsoft.com/office/drawing/2014/main" id="{878922AA-E594-4CD4-8327-A8E0E96C124F}"/>
              </a:ext>
            </a:extLst>
          </p:cNvPr>
          <p:cNvSpPr/>
          <p:nvPr userDrawn="1"/>
        </p:nvSpPr>
        <p:spPr>
          <a:xfrm>
            <a:off x="7814334" y="70539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9" name="Cube 91">
            <a:extLst>
              <a:ext uri="{FF2B5EF4-FFF2-40B4-BE49-F238E27FC236}">
                <a16:creationId xmlns:a16="http://schemas.microsoft.com/office/drawing/2014/main" id="{8BC23F11-D87A-4B70-A334-612FCD0D1A0A}"/>
              </a:ext>
            </a:extLst>
          </p:cNvPr>
          <p:cNvSpPr/>
          <p:nvPr userDrawn="1"/>
        </p:nvSpPr>
        <p:spPr>
          <a:xfrm>
            <a:off x="11355330" y="4623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0" name="Cube 92">
            <a:extLst>
              <a:ext uri="{FF2B5EF4-FFF2-40B4-BE49-F238E27FC236}">
                <a16:creationId xmlns:a16="http://schemas.microsoft.com/office/drawing/2014/main" id="{CA3B6F92-C5DD-436A-B66A-E100BB2538F1}"/>
              </a:ext>
            </a:extLst>
          </p:cNvPr>
          <p:cNvSpPr/>
          <p:nvPr userDrawn="1"/>
        </p:nvSpPr>
        <p:spPr>
          <a:xfrm>
            <a:off x="12099926" y="38844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1" name="Cube 93">
            <a:extLst>
              <a:ext uri="{FF2B5EF4-FFF2-40B4-BE49-F238E27FC236}">
                <a16:creationId xmlns:a16="http://schemas.microsoft.com/office/drawing/2014/main" id="{E04AEEE0-B46A-433D-BB41-D4185130A608}"/>
              </a:ext>
            </a:extLst>
          </p:cNvPr>
          <p:cNvSpPr/>
          <p:nvPr userDrawn="1"/>
        </p:nvSpPr>
        <p:spPr>
          <a:xfrm>
            <a:off x="10618671" y="53704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2" name="Cube 94">
            <a:extLst>
              <a:ext uri="{FF2B5EF4-FFF2-40B4-BE49-F238E27FC236}">
                <a16:creationId xmlns:a16="http://schemas.microsoft.com/office/drawing/2014/main" id="{9E1C8D23-31BC-4C68-98D2-6C4A55EFDCBE}"/>
              </a:ext>
            </a:extLst>
          </p:cNvPr>
          <p:cNvSpPr/>
          <p:nvPr userDrawn="1"/>
        </p:nvSpPr>
        <p:spPr>
          <a:xfrm>
            <a:off x="9882003" y="611771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3" name="Cube 95">
            <a:extLst>
              <a:ext uri="{FF2B5EF4-FFF2-40B4-BE49-F238E27FC236}">
                <a16:creationId xmlns:a16="http://schemas.microsoft.com/office/drawing/2014/main" id="{CD61E42F-4F5B-42A6-AD97-AFE5DA48B65E}"/>
              </a:ext>
            </a:extLst>
          </p:cNvPr>
          <p:cNvSpPr/>
          <p:nvPr userDrawn="1"/>
        </p:nvSpPr>
        <p:spPr>
          <a:xfrm>
            <a:off x="9145335" y="686492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4" name="Cube 96">
            <a:extLst>
              <a:ext uri="{FF2B5EF4-FFF2-40B4-BE49-F238E27FC236}">
                <a16:creationId xmlns:a16="http://schemas.microsoft.com/office/drawing/2014/main" id="{1711654B-6CD3-46FA-B476-C41FD50C4CF4}"/>
              </a:ext>
            </a:extLst>
          </p:cNvPr>
          <p:cNvSpPr/>
          <p:nvPr userDrawn="1"/>
        </p:nvSpPr>
        <p:spPr>
          <a:xfrm>
            <a:off x="11914613" y="51901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5" name="Cube 97">
            <a:extLst>
              <a:ext uri="{FF2B5EF4-FFF2-40B4-BE49-F238E27FC236}">
                <a16:creationId xmlns:a16="http://schemas.microsoft.com/office/drawing/2014/main" id="{429EAD2F-DCCB-46CA-B4F9-965655AAD649}"/>
              </a:ext>
            </a:extLst>
          </p:cNvPr>
          <p:cNvSpPr/>
          <p:nvPr userDrawn="1"/>
        </p:nvSpPr>
        <p:spPr>
          <a:xfrm>
            <a:off x="11170017" y="59380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6" name="Cube 98">
            <a:extLst>
              <a:ext uri="{FF2B5EF4-FFF2-40B4-BE49-F238E27FC236}">
                <a16:creationId xmlns:a16="http://schemas.microsoft.com/office/drawing/2014/main" id="{818A1E78-43F4-4B90-B358-099D8EAE4F09}"/>
              </a:ext>
            </a:extLst>
          </p:cNvPr>
          <p:cNvSpPr/>
          <p:nvPr userDrawn="1"/>
        </p:nvSpPr>
        <p:spPr>
          <a:xfrm>
            <a:off x="10425421" y="66860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7" name="Cube 99">
            <a:extLst>
              <a:ext uri="{FF2B5EF4-FFF2-40B4-BE49-F238E27FC236}">
                <a16:creationId xmlns:a16="http://schemas.microsoft.com/office/drawing/2014/main" id="{0AA6829D-1906-4566-B103-4DFC501376ED}"/>
              </a:ext>
            </a:extLst>
          </p:cNvPr>
          <p:cNvSpPr/>
          <p:nvPr userDrawn="1"/>
        </p:nvSpPr>
        <p:spPr>
          <a:xfrm>
            <a:off x="11724711" y="65036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8" name="Cube 100">
            <a:extLst>
              <a:ext uri="{FF2B5EF4-FFF2-40B4-BE49-F238E27FC236}">
                <a16:creationId xmlns:a16="http://schemas.microsoft.com/office/drawing/2014/main" id="{D33B91E3-2CC2-492D-B546-AB43BE92DE8D}"/>
              </a:ext>
            </a:extLst>
          </p:cNvPr>
          <p:cNvSpPr/>
          <p:nvPr userDrawn="1"/>
        </p:nvSpPr>
        <p:spPr>
          <a:xfrm>
            <a:off x="12279395" y="7069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9" name="Cube 101">
            <a:extLst>
              <a:ext uri="{FF2B5EF4-FFF2-40B4-BE49-F238E27FC236}">
                <a16:creationId xmlns:a16="http://schemas.microsoft.com/office/drawing/2014/main" id="{4866A20A-4DE4-4A15-8A0B-698BB560C8B7}"/>
              </a:ext>
            </a:extLst>
          </p:cNvPr>
          <p:cNvSpPr/>
          <p:nvPr userDrawn="1"/>
        </p:nvSpPr>
        <p:spPr>
          <a:xfrm>
            <a:off x="12459705" y="576126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0" name="Cube 105">
            <a:extLst>
              <a:ext uri="{FF2B5EF4-FFF2-40B4-BE49-F238E27FC236}">
                <a16:creationId xmlns:a16="http://schemas.microsoft.com/office/drawing/2014/main" id="{75803563-B74B-4625-B4EC-A70CF2057ADA}"/>
              </a:ext>
            </a:extLst>
          </p:cNvPr>
          <p:cNvSpPr/>
          <p:nvPr userDrawn="1"/>
        </p:nvSpPr>
        <p:spPr>
          <a:xfrm>
            <a:off x="3316711" y="70283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1" name="Cube 106">
            <a:extLst>
              <a:ext uri="{FF2B5EF4-FFF2-40B4-BE49-F238E27FC236}">
                <a16:creationId xmlns:a16="http://schemas.microsoft.com/office/drawing/2014/main" id="{7DF8B8BE-F63A-45CD-82AA-588F259DA091}"/>
              </a:ext>
            </a:extLst>
          </p:cNvPr>
          <p:cNvSpPr/>
          <p:nvPr userDrawn="1"/>
        </p:nvSpPr>
        <p:spPr>
          <a:xfrm>
            <a:off x="2568778" y="77729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2" name="Cube 109">
            <a:extLst>
              <a:ext uri="{FF2B5EF4-FFF2-40B4-BE49-F238E27FC236}">
                <a16:creationId xmlns:a16="http://schemas.microsoft.com/office/drawing/2014/main" id="{E1A0F2A0-3C93-4755-8489-7260CA8541C8}"/>
              </a:ext>
            </a:extLst>
          </p:cNvPr>
          <p:cNvSpPr/>
          <p:nvPr userDrawn="1"/>
        </p:nvSpPr>
        <p:spPr>
          <a:xfrm>
            <a:off x="10792708" y="-41895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3" name="Cube 112">
            <a:extLst>
              <a:ext uri="{FF2B5EF4-FFF2-40B4-BE49-F238E27FC236}">
                <a16:creationId xmlns:a16="http://schemas.microsoft.com/office/drawing/2014/main" id="{36385E55-6FDF-44D4-AAA9-72B5717FEB5F}"/>
              </a:ext>
            </a:extLst>
          </p:cNvPr>
          <p:cNvSpPr/>
          <p:nvPr userDrawn="1"/>
        </p:nvSpPr>
        <p:spPr>
          <a:xfrm>
            <a:off x="1999481" y="72477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4" name="Cube 116">
            <a:extLst>
              <a:ext uri="{FF2B5EF4-FFF2-40B4-BE49-F238E27FC236}">
                <a16:creationId xmlns:a16="http://schemas.microsoft.com/office/drawing/2014/main" id="{B2B95C89-0C60-4F78-9EF9-79AA2CE45984}"/>
              </a:ext>
            </a:extLst>
          </p:cNvPr>
          <p:cNvSpPr/>
          <p:nvPr userDrawn="1"/>
        </p:nvSpPr>
        <p:spPr>
          <a:xfrm>
            <a:off x="10439613" y="55442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175" name="Picture 55">
            <a:extLst>
              <a:ext uri="{FF2B5EF4-FFF2-40B4-BE49-F238E27FC236}">
                <a16:creationId xmlns:a16="http://schemas.microsoft.com/office/drawing/2014/main" id="{F41CAA6C-AC46-4BF4-BC76-85A1C1FAC9B5}"/>
              </a:ext>
            </a:extLst>
          </p:cNvPr>
          <p:cNvPicPr>
            <a:picLocks noChangeAspect="1"/>
          </p:cNvPicPr>
          <p:nvPr userDrawn="1"/>
        </p:nvPicPr>
        <p:blipFill>
          <a:blip r:embed="rId3"/>
          <a:stretch>
            <a:fillRect/>
          </a:stretch>
        </p:blipFill>
        <p:spPr>
          <a:xfrm>
            <a:off x="11226234" y="398396"/>
            <a:ext cx="375288" cy="375288"/>
          </a:xfrm>
          <a:prstGeom prst="rect">
            <a:avLst/>
          </a:prstGeom>
          <a:noFill/>
          <a:ln cap="flat">
            <a:noFill/>
          </a:ln>
        </p:spPr>
      </p:pic>
      <p:sp>
        <p:nvSpPr>
          <p:cNvPr id="176" name="Text Placeholder 3">
            <a:extLst>
              <a:ext uri="{FF2B5EF4-FFF2-40B4-BE49-F238E27FC236}">
                <a16:creationId xmlns:a16="http://schemas.microsoft.com/office/drawing/2014/main" id="{54B8B1AC-8F65-4705-BDC0-7824E1E459A5}"/>
              </a:ext>
            </a:extLst>
          </p:cNvPr>
          <p:cNvSpPr>
            <a:spLocks noGrp="1"/>
          </p:cNvSpPr>
          <p:nvPr>
            <p:ph type="body" sz="quarter" idx="10" hasCustomPrompt="1"/>
          </p:nvPr>
        </p:nvSpPr>
        <p:spPr>
          <a:xfrm>
            <a:off x="3508708" y="328613"/>
            <a:ext cx="5049506" cy="769937"/>
          </a:xfrm>
        </p:spPr>
        <p:txBody>
          <a:bodyPr>
            <a:normAutofit/>
          </a:bodyPr>
          <a:lstStyle>
            <a:lvl1pPr marL="0" indent="0" algn="ctr">
              <a:buNone/>
              <a:defRPr sz="4400">
                <a:solidFill>
                  <a:schemeClr val="bg1"/>
                </a:solidFill>
              </a:defRPr>
            </a:lvl1pPr>
          </a:lstStyle>
          <a:p>
            <a:pPr lvl="0"/>
            <a:r>
              <a:rPr lang="nb-NO" err="1"/>
              <a:t>Title</a:t>
            </a:r>
            <a:endParaRPr lang="en-US"/>
          </a:p>
        </p:txBody>
      </p:sp>
      <p:sp>
        <p:nvSpPr>
          <p:cNvPr id="177" name="Text Placeholder 5">
            <a:extLst>
              <a:ext uri="{FF2B5EF4-FFF2-40B4-BE49-F238E27FC236}">
                <a16:creationId xmlns:a16="http://schemas.microsoft.com/office/drawing/2014/main" id="{6EE9E97C-7A54-4F03-B9E1-C2FC74AA3379}"/>
              </a:ext>
            </a:extLst>
          </p:cNvPr>
          <p:cNvSpPr>
            <a:spLocks noGrp="1"/>
          </p:cNvSpPr>
          <p:nvPr>
            <p:ph type="body" sz="quarter" idx="11" hasCustomPrompt="1"/>
          </p:nvPr>
        </p:nvSpPr>
        <p:spPr>
          <a:xfrm>
            <a:off x="611260" y="1511299"/>
            <a:ext cx="7083426" cy="5018088"/>
          </a:xfrm>
        </p:spPr>
        <p:txBody>
          <a:bodyPr/>
          <a:lstStyle>
            <a:lvl1pPr marL="0" indent="0">
              <a:buNone/>
              <a:defRPr/>
            </a:lvl1pPr>
          </a:lstStyle>
          <a:p>
            <a:pPr lvl="0"/>
            <a:r>
              <a:rPr lang="nb-NO" err="1"/>
              <a:t>Text</a:t>
            </a:r>
            <a:endParaRPr lang="en-US"/>
          </a:p>
        </p:txBody>
      </p:sp>
    </p:spTree>
    <p:extLst>
      <p:ext uri="{BB962C8B-B14F-4D97-AF65-F5344CB8AC3E}">
        <p14:creationId xmlns:p14="http://schemas.microsoft.com/office/powerpoint/2010/main" val="1602988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8" name="Flowchart: Process 6">
            <a:extLst>
              <a:ext uri="{FF2B5EF4-FFF2-40B4-BE49-F238E27FC236}">
                <a16:creationId xmlns:a16="http://schemas.microsoft.com/office/drawing/2014/main" id="{FA015091-556C-4FDD-A389-0472ED12E17A}"/>
              </a:ext>
            </a:extLst>
          </p:cNvPr>
          <p:cNvSpPr/>
          <p:nvPr userDrawn="1"/>
        </p:nvSpPr>
        <p:spPr>
          <a:xfrm>
            <a:off x="23106" y="17638"/>
            <a:ext cx="12168890" cy="6845280"/>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FFFFFF"/>
          </a:solidFill>
          <a:ln cap="flat">
            <a:noFill/>
            <a:prstDash val="solid"/>
          </a:ln>
          <a:effectLst>
            <a:outerShdw dist="50804" dir="5400000" algn="tl">
              <a:srgbClr val="FFFFFF"/>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69" name="Flowchart: Process 8">
            <a:extLst>
              <a:ext uri="{FF2B5EF4-FFF2-40B4-BE49-F238E27FC236}">
                <a16:creationId xmlns:a16="http://schemas.microsoft.com/office/drawing/2014/main" id="{41442129-0736-47B1-8D29-2E108A6C7023}"/>
              </a:ext>
            </a:extLst>
          </p:cNvPr>
          <p:cNvSpPr/>
          <p:nvPr userDrawn="1"/>
        </p:nvSpPr>
        <p:spPr>
          <a:xfrm rot="5400013">
            <a:off x="152275" y="3717520"/>
            <a:ext cx="2751502" cy="45720"/>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558D69"/>
          </a:solidFill>
          <a:ln/>
        </p:spPr>
        <p:style>
          <a:lnRef idx="2">
            <a:schemeClr val="accent6"/>
          </a:lnRef>
          <a:fillRef idx="1">
            <a:schemeClr val="lt1"/>
          </a:fillRef>
          <a:effectRef idx="0">
            <a:schemeClr val="accent6"/>
          </a:effectRef>
          <a:fontRef idx="minor">
            <a:schemeClr val="dk1"/>
          </a:fontRef>
        </p:style>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highlight>
                <a:srgbClr val="FFFF00"/>
              </a:highlight>
              <a:uFillTx/>
              <a:latin typeface="Calibri"/>
            </a:endParaRPr>
          </a:p>
        </p:txBody>
      </p:sp>
      <p:sp>
        <p:nvSpPr>
          <p:cNvPr id="70" name="Cube 13">
            <a:extLst>
              <a:ext uri="{FF2B5EF4-FFF2-40B4-BE49-F238E27FC236}">
                <a16:creationId xmlns:a16="http://schemas.microsoft.com/office/drawing/2014/main" id="{0255825B-6B8C-46B8-BEBB-395A11D63A28}"/>
              </a:ext>
            </a:extLst>
          </p:cNvPr>
          <p:cNvSpPr/>
          <p:nvPr userDrawn="1"/>
        </p:nvSpPr>
        <p:spPr>
          <a:xfrm>
            <a:off x="7437025" y="4050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1" name="Cube 29">
            <a:extLst>
              <a:ext uri="{FF2B5EF4-FFF2-40B4-BE49-F238E27FC236}">
                <a16:creationId xmlns:a16="http://schemas.microsoft.com/office/drawing/2014/main" id="{976D8477-A59B-48A6-98B0-2B818608A7D5}"/>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2" name="Cube 30">
            <a:extLst>
              <a:ext uri="{FF2B5EF4-FFF2-40B4-BE49-F238E27FC236}">
                <a16:creationId xmlns:a16="http://schemas.microsoft.com/office/drawing/2014/main" id="{E7EA2887-2A09-4F1E-9A07-6720E34E4F7A}"/>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3" name="TextBox 72">
            <a:extLst>
              <a:ext uri="{FF2B5EF4-FFF2-40B4-BE49-F238E27FC236}">
                <a16:creationId xmlns:a16="http://schemas.microsoft.com/office/drawing/2014/main" id="{5C369F15-964E-4DAF-B0FA-694966AFCFB7}"/>
              </a:ext>
            </a:extLst>
          </p:cNvPr>
          <p:cNvSpPr txBox="1"/>
          <p:nvPr userDrawn="1"/>
        </p:nvSpPr>
        <p:spPr>
          <a:xfrm>
            <a:off x="5047222" y="1165485"/>
            <a:ext cx="2097551" cy="769440"/>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sv-SE" sz="4400" b="0" i="0" u="none" strike="noStrike" kern="1200" cap="none" spc="0" baseline="0">
                <a:solidFill>
                  <a:srgbClr val="262626"/>
                </a:solidFill>
                <a:uFillTx/>
                <a:latin typeface="Neo Sans Std" pitchFamily="34"/>
              </a:rPr>
              <a:t>Agenda</a:t>
            </a:r>
          </a:p>
        </p:txBody>
      </p:sp>
      <p:sp>
        <p:nvSpPr>
          <p:cNvPr id="74" name="Cube 94">
            <a:extLst>
              <a:ext uri="{FF2B5EF4-FFF2-40B4-BE49-F238E27FC236}">
                <a16:creationId xmlns:a16="http://schemas.microsoft.com/office/drawing/2014/main" id="{B267410B-9057-4DD7-BFAA-11686CD5057F}"/>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5" name="Cube 95">
            <a:extLst>
              <a:ext uri="{FF2B5EF4-FFF2-40B4-BE49-F238E27FC236}">
                <a16:creationId xmlns:a16="http://schemas.microsoft.com/office/drawing/2014/main" id="{3EF4D947-55C9-4AF6-8B7C-FF75F29EE4FE}"/>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6" name="Flowchart: Process 138">
            <a:extLst>
              <a:ext uri="{FF2B5EF4-FFF2-40B4-BE49-F238E27FC236}">
                <a16:creationId xmlns:a16="http://schemas.microsoft.com/office/drawing/2014/main" id="{63506A20-36A7-418E-92A2-D0FA0FC9FDB7}"/>
              </a:ext>
            </a:extLst>
          </p:cNvPr>
          <p:cNvSpPr/>
          <p:nvPr userDrawn="1"/>
        </p:nvSpPr>
        <p:spPr>
          <a:xfrm rot="5400013">
            <a:off x="9230173" y="3680423"/>
            <a:ext cx="2751502" cy="45720"/>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558D69"/>
          </a:solidFill>
          <a:ln/>
        </p:spPr>
        <p:style>
          <a:lnRef idx="2">
            <a:schemeClr val="accent6"/>
          </a:lnRef>
          <a:fillRef idx="1">
            <a:schemeClr val="lt1"/>
          </a:fillRef>
          <a:effectRef idx="0">
            <a:schemeClr val="accent6"/>
          </a:effectRef>
          <a:fontRef idx="minor">
            <a:schemeClr val="dk1"/>
          </a:fontRef>
        </p:style>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highlight>
                <a:srgbClr val="FFFF00"/>
              </a:highlight>
              <a:uFillTx/>
              <a:latin typeface="Calibri"/>
            </a:endParaRPr>
          </a:p>
        </p:txBody>
      </p:sp>
      <p:sp>
        <p:nvSpPr>
          <p:cNvPr id="77" name="Text Placeholder 92">
            <a:extLst>
              <a:ext uri="{FF2B5EF4-FFF2-40B4-BE49-F238E27FC236}">
                <a16:creationId xmlns:a16="http://schemas.microsoft.com/office/drawing/2014/main" id="{0BB9F625-CC6E-4A53-A4EE-AB677AB46839}"/>
              </a:ext>
            </a:extLst>
          </p:cNvPr>
          <p:cNvSpPr txBox="1">
            <a:spLocks noGrp="1"/>
          </p:cNvSpPr>
          <p:nvPr>
            <p:ph type="body" idx="4294967295" hasCustomPrompt="1"/>
          </p:nvPr>
        </p:nvSpPr>
        <p:spPr>
          <a:xfrm>
            <a:off x="2389281" y="2334975"/>
            <a:ext cx="7405625" cy="3100382"/>
          </a:xfrm>
        </p:spPr>
        <p:txBody>
          <a:bodyPr/>
          <a:lstStyle>
            <a:lvl1pPr marL="457200" indent="-457200">
              <a:buClr>
                <a:srgbClr val="3E7850"/>
              </a:buClr>
              <a:buFont typeface="Calibri Light"/>
              <a:buAutoNum type="arabicPeriod"/>
              <a:defRPr lang="nb-NO" sz="2400" i="1">
                <a:latin typeface="Neo Sans Std" pitchFamily="34"/>
              </a:defRPr>
            </a:lvl1pPr>
          </a:lstStyle>
          <a:p>
            <a:pPr lvl="0"/>
            <a:r>
              <a:rPr lang="nb-NO"/>
              <a:t>(e.g. 11:00 – </a:t>
            </a:r>
            <a:r>
              <a:rPr lang="nb-NO" err="1"/>
              <a:t>Introduction</a:t>
            </a:r>
            <a:r>
              <a:rPr lang="nb-NO"/>
              <a:t>)</a:t>
            </a:r>
            <a:endParaRPr lang="en-US"/>
          </a:p>
        </p:txBody>
      </p:sp>
      <p:sp>
        <p:nvSpPr>
          <p:cNvPr id="78" name="Cube 5">
            <a:extLst>
              <a:ext uri="{FF2B5EF4-FFF2-40B4-BE49-F238E27FC236}">
                <a16:creationId xmlns:a16="http://schemas.microsoft.com/office/drawing/2014/main" id="{5C9F0BA3-BBBF-4F92-BB4F-B6FBC1DCCC28}"/>
              </a:ext>
            </a:extLst>
          </p:cNvPr>
          <p:cNvSpPr/>
          <p:nvPr userDrawn="1"/>
        </p:nvSpPr>
        <p:spPr>
          <a:xfrm>
            <a:off x="10581162" y="121078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9" name="Cube 6">
            <a:extLst>
              <a:ext uri="{FF2B5EF4-FFF2-40B4-BE49-F238E27FC236}">
                <a16:creationId xmlns:a16="http://schemas.microsoft.com/office/drawing/2014/main" id="{1FE9ED73-6587-4A09-99BC-EEAA4137950E}"/>
              </a:ext>
            </a:extLst>
          </p:cNvPr>
          <p:cNvSpPr/>
          <p:nvPr userDrawn="1"/>
        </p:nvSpPr>
        <p:spPr>
          <a:xfrm>
            <a:off x="10454380" y="26127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0" name="Cube 7">
            <a:extLst>
              <a:ext uri="{FF2B5EF4-FFF2-40B4-BE49-F238E27FC236}">
                <a16:creationId xmlns:a16="http://schemas.microsoft.com/office/drawing/2014/main" id="{A3F465F6-A832-44DC-9C91-A0D1B16514C5}"/>
              </a:ext>
            </a:extLst>
          </p:cNvPr>
          <p:cNvSpPr/>
          <p:nvPr userDrawn="1"/>
        </p:nvSpPr>
        <p:spPr>
          <a:xfrm>
            <a:off x="6652836" y="625659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1" name="Cube 8">
            <a:extLst>
              <a:ext uri="{FF2B5EF4-FFF2-40B4-BE49-F238E27FC236}">
                <a16:creationId xmlns:a16="http://schemas.microsoft.com/office/drawing/2014/main" id="{AFFC3B0E-4FFA-4EA0-9EF2-0FE59F368EFC}"/>
              </a:ext>
            </a:extLst>
          </p:cNvPr>
          <p:cNvSpPr/>
          <p:nvPr userDrawn="1"/>
        </p:nvSpPr>
        <p:spPr>
          <a:xfrm>
            <a:off x="6344162" y="78106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2" name="Cube 9">
            <a:extLst>
              <a:ext uri="{FF2B5EF4-FFF2-40B4-BE49-F238E27FC236}">
                <a16:creationId xmlns:a16="http://schemas.microsoft.com/office/drawing/2014/main" id="{AE0D2FE3-4ABD-4CED-8012-988F80A99739}"/>
              </a:ext>
            </a:extLst>
          </p:cNvPr>
          <p:cNvSpPr/>
          <p:nvPr userDrawn="1"/>
        </p:nvSpPr>
        <p:spPr>
          <a:xfrm>
            <a:off x="7664729" y="76263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3" name="Cube 10">
            <a:extLst>
              <a:ext uri="{FF2B5EF4-FFF2-40B4-BE49-F238E27FC236}">
                <a16:creationId xmlns:a16="http://schemas.microsoft.com/office/drawing/2014/main" id="{48030E4F-8728-4745-A8B1-DE68059282D5}"/>
              </a:ext>
            </a:extLst>
          </p:cNvPr>
          <p:cNvSpPr/>
          <p:nvPr userDrawn="1"/>
        </p:nvSpPr>
        <p:spPr>
          <a:xfrm>
            <a:off x="3167115" y="760076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4" name="Cube 11">
            <a:extLst>
              <a:ext uri="{FF2B5EF4-FFF2-40B4-BE49-F238E27FC236}">
                <a16:creationId xmlns:a16="http://schemas.microsoft.com/office/drawing/2014/main" id="{F14A3722-D008-4DBD-AB19-53B06E1FAE00}"/>
              </a:ext>
            </a:extLst>
          </p:cNvPr>
          <p:cNvSpPr/>
          <p:nvPr userDrawn="1"/>
        </p:nvSpPr>
        <p:spPr>
          <a:xfrm>
            <a:off x="1849886" y="782024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5" name="Cube 12">
            <a:extLst>
              <a:ext uri="{FF2B5EF4-FFF2-40B4-BE49-F238E27FC236}">
                <a16:creationId xmlns:a16="http://schemas.microsoft.com/office/drawing/2014/main" id="{DB940A6A-F6B4-454E-9F60-5E7BBEA9DDD5}"/>
              </a:ext>
            </a:extLst>
          </p:cNvPr>
          <p:cNvSpPr/>
          <p:nvPr userDrawn="1"/>
        </p:nvSpPr>
        <p:spPr>
          <a:xfrm>
            <a:off x="10404893" y="22141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13">
            <a:extLst>
              <a:ext uri="{FF2B5EF4-FFF2-40B4-BE49-F238E27FC236}">
                <a16:creationId xmlns:a16="http://schemas.microsoft.com/office/drawing/2014/main" id="{F094D59A-FE2A-4151-9559-EDE1D01E63D3}"/>
              </a:ext>
            </a:extLst>
          </p:cNvPr>
          <p:cNvSpPr/>
          <p:nvPr userDrawn="1"/>
        </p:nvSpPr>
        <p:spPr>
          <a:xfrm>
            <a:off x="5218928" y="782583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15">
            <a:extLst>
              <a:ext uri="{FF2B5EF4-FFF2-40B4-BE49-F238E27FC236}">
                <a16:creationId xmlns:a16="http://schemas.microsoft.com/office/drawing/2014/main" id="{8B7CB609-5295-44BA-8D18-6039257E05C0}"/>
              </a:ext>
            </a:extLst>
          </p:cNvPr>
          <p:cNvSpPr/>
          <p:nvPr userDrawn="1"/>
        </p:nvSpPr>
        <p:spPr>
          <a:xfrm>
            <a:off x="6526145" y="7637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0" name="Cube 16">
            <a:extLst>
              <a:ext uri="{FF2B5EF4-FFF2-40B4-BE49-F238E27FC236}">
                <a16:creationId xmlns:a16="http://schemas.microsoft.com/office/drawing/2014/main" id="{5E778F65-0E59-4D53-9497-6A5A959730FD}"/>
              </a:ext>
            </a:extLst>
          </p:cNvPr>
          <p:cNvSpPr/>
          <p:nvPr userDrawn="1"/>
        </p:nvSpPr>
        <p:spPr>
          <a:xfrm>
            <a:off x="7846713" y="745303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1" name="Cube 17">
            <a:extLst>
              <a:ext uri="{FF2B5EF4-FFF2-40B4-BE49-F238E27FC236}">
                <a16:creationId xmlns:a16="http://schemas.microsoft.com/office/drawing/2014/main" id="{88789B39-6F61-473D-B451-3B8DF24DC05B}"/>
              </a:ext>
            </a:extLst>
          </p:cNvPr>
          <p:cNvSpPr/>
          <p:nvPr userDrawn="1"/>
        </p:nvSpPr>
        <p:spPr>
          <a:xfrm>
            <a:off x="2031860" y="764689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92" name="Straight Connector 21">
            <a:extLst>
              <a:ext uri="{FF2B5EF4-FFF2-40B4-BE49-F238E27FC236}">
                <a16:creationId xmlns:a16="http://schemas.microsoft.com/office/drawing/2014/main" id="{0A65A13E-AA71-4521-B947-693F513020E3}"/>
              </a:ext>
            </a:extLst>
          </p:cNvPr>
          <p:cNvCxnSpPr/>
          <p:nvPr userDrawn="1"/>
        </p:nvCxnSpPr>
        <p:spPr>
          <a:xfrm>
            <a:off x="9198205" y="1746824"/>
            <a:ext cx="0" cy="4111371"/>
          </a:xfrm>
          <a:prstGeom prst="straightConnector1">
            <a:avLst/>
          </a:prstGeom>
          <a:noFill/>
          <a:ln w="12701" cap="flat">
            <a:solidFill>
              <a:srgbClr val="FFFFFF"/>
            </a:solidFill>
            <a:prstDash val="solid"/>
            <a:round/>
          </a:ln>
        </p:spPr>
      </p:cxnSp>
      <p:cxnSp>
        <p:nvCxnSpPr>
          <p:cNvPr id="93" name="Straight Connector 23">
            <a:extLst>
              <a:ext uri="{FF2B5EF4-FFF2-40B4-BE49-F238E27FC236}">
                <a16:creationId xmlns:a16="http://schemas.microsoft.com/office/drawing/2014/main" id="{EBEEDE54-011D-4A97-BF0F-EB259E76AA03}"/>
              </a:ext>
            </a:extLst>
          </p:cNvPr>
          <p:cNvCxnSpPr/>
          <p:nvPr userDrawn="1"/>
        </p:nvCxnSpPr>
        <p:spPr>
          <a:xfrm>
            <a:off x="8964366" y="1746824"/>
            <a:ext cx="233839" cy="0"/>
          </a:xfrm>
          <a:prstGeom prst="straightConnector1">
            <a:avLst/>
          </a:prstGeom>
          <a:noFill/>
          <a:ln w="12701" cap="flat">
            <a:solidFill>
              <a:srgbClr val="FFFFFF"/>
            </a:solidFill>
            <a:prstDash val="solid"/>
            <a:round/>
          </a:ln>
        </p:spPr>
      </p:cxnSp>
      <p:sp>
        <p:nvSpPr>
          <p:cNvPr id="94" name="Cube 56">
            <a:extLst>
              <a:ext uri="{FF2B5EF4-FFF2-40B4-BE49-F238E27FC236}">
                <a16:creationId xmlns:a16="http://schemas.microsoft.com/office/drawing/2014/main" id="{AE33C509-6801-4F56-A921-AA39CC64AE1F}"/>
              </a:ext>
            </a:extLst>
          </p:cNvPr>
          <p:cNvSpPr/>
          <p:nvPr userDrawn="1"/>
        </p:nvSpPr>
        <p:spPr>
          <a:xfrm>
            <a:off x="11358667" y="13711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5" name="Cube 62">
            <a:extLst>
              <a:ext uri="{FF2B5EF4-FFF2-40B4-BE49-F238E27FC236}">
                <a16:creationId xmlns:a16="http://schemas.microsoft.com/office/drawing/2014/main" id="{C45D4364-D93D-4934-8F06-026D34BC7DF0}"/>
              </a:ext>
            </a:extLst>
          </p:cNvPr>
          <p:cNvSpPr/>
          <p:nvPr userDrawn="1"/>
        </p:nvSpPr>
        <p:spPr>
          <a:xfrm>
            <a:off x="4627266" y="68685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6" name="Cube 63">
            <a:extLst>
              <a:ext uri="{FF2B5EF4-FFF2-40B4-BE49-F238E27FC236}">
                <a16:creationId xmlns:a16="http://schemas.microsoft.com/office/drawing/2014/main" id="{D2F0F9FE-C538-44D5-B8D2-A136F15FE3E2}"/>
              </a:ext>
            </a:extLst>
          </p:cNvPr>
          <p:cNvSpPr/>
          <p:nvPr userDrawn="1"/>
        </p:nvSpPr>
        <p:spPr>
          <a:xfrm>
            <a:off x="3879332" y="761644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7" name="Cube 64">
            <a:extLst>
              <a:ext uri="{FF2B5EF4-FFF2-40B4-BE49-F238E27FC236}">
                <a16:creationId xmlns:a16="http://schemas.microsoft.com/office/drawing/2014/main" id="{421B21B3-CAC2-4108-9851-8A7E46FD7D55}"/>
              </a:ext>
            </a:extLst>
          </p:cNvPr>
          <p:cNvSpPr/>
          <p:nvPr userDrawn="1"/>
        </p:nvSpPr>
        <p:spPr>
          <a:xfrm>
            <a:off x="11170017" y="14432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8" name="Cube 69">
            <a:extLst>
              <a:ext uri="{FF2B5EF4-FFF2-40B4-BE49-F238E27FC236}">
                <a16:creationId xmlns:a16="http://schemas.microsoft.com/office/drawing/2014/main" id="{1E1C3131-E08E-4470-AB8A-E9583191D05C}"/>
              </a:ext>
            </a:extLst>
          </p:cNvPr>
          <p:cNvSpPr/>
          <p:nvPr userDrawn="1"/>
        </p:nvSpPr>
        <p:spPr>
          <a:xfrm>
            <a:off x="6671989" y="591821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9" name="Cube 71">
            <a:extLst>
              <a:ext uri="{FF2B5EF4-FFF2-40B4-BE49-F238E27FC236}">
                <a16:creationId xmlns:a16="http://schemas.microsoft.com/office/drawing/2014/main" id="{2794040F-6A11-499D-94A7-1E6A89E7EF6C}"/>
              </a:ext>
            </a:extLst>
          </p:cNvPr>
          <p:cNvSpPr/>
          <p:nvPr userDrawn="1"/>
        </p:nvSpPr>
        <p:spPr>
          <a:xfrm>
            <a:off x="5934483" y="66787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0" name="Cube 72">
            <a:extLst>
              <a:ext uri="{FF2B5EF4-FFF2-40B4-BE49-F238E27FC236}">
                <a16:creationId xmlns:a16="http://schemas.microsoft.com/office/drawing/2014/main" id="{CF78497A-290F-4AD1-9E56-53F721E1D887}"/>
              </a:ext>
            </a:extLst>
          </p:cNvPr>
          <p:cNvSpPr/>
          <p:nvPr userDrawn="1"/>
        </p:nvSpPr>
        <p:spPr>
          <a:xfrm>
            <a:off x="5186549" y="74267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1" name="Cube 73">
            <a:extLst>
              <a:ext uri="{FF2B5EF4-FFF2-40B4-BE49-F238E27FC236}">
                <a16:creationId xmlns:a16="http://schemas.microsoft.com/office/drawing/2014/main" id="{CBB06CC4-F607-469F-B8FC-4EABE63961AB}"/>
              </a:ext>
            </a:extLst>
          </p:cNvPr>
          <p:cNvSpPr/>
          <p:nvPr userDrawn="1"/>
        </p:nvSpPr>
        <p:spPr>
          <a:xfrm>
            <a:off x="4438616" y="81746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2" name="Cube 76">
            <a:extLst>
              <a:ext uri="{FF2B5EF4-FFF2-40B4-BE49-F238E27FC236}">
                <a16:creationId xmlns:a16="http://schemas.microsoft.com/office/drawing/2014/main" id="{511773FB-B1D0-47CA-BB95-E7DCA102C50D}"/>
              </a:ext>
            </a:extLst>
          </p:cNvPr>
          <p:cNvSpPr/>
          <p:nvPr userDrawn="1"/>
        </p:nvSpPr>
        <p:spPr>
          <a:xfrm>
            <a:off x="11917951" y="6953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3" name="Cube 77">
            <a:extLst>
              <a:ext uri="{FF2B5EF4-FFF2-40B4-BE49-F238E27FC236}">
                <a16:creationId xmlns:a16="http://schemas.microsoft.com/office/drawing/2014/main" id="{1BD6DB76-4800-495B-BC01-23A7822F1553}"/>
              </a:ext>
            </a:extLst>
          </p:cNvPr>
          <p:cNvSpPr/>
          <p:nvPr userDrawn="1"/>
        </p:nvSpPr>
        <p:spPr>
          <a:xfrm>
            <a:off x="11729301" y="200766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4" name="Cube 78">
            <a:extLst>
              <a:ext uri="{FF2B5EF4-FFF2-40B4-BE49-F238E27FC236}">
                <a16:creationId xmlns:a16="http://schemas.microsoft.com/office/drawing/2014/main" id="{DF613FC7-44C0-4E87-8744-7CC0C847168E}"/>
              </a:ext>
            </a:extLst>
          </p:cNvPr>
          <p:cNvSpPr/>
          <p:nvPr userDrawn="1"/>
        </p:nvSpPr>
        <p:spPr>
          <a:xfrm>
            <a:off x="10981367" y="27548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5" name="Cube 79">
            <a:extLst>
              <a:ext uri="{FF2B5EF4-FFF2-40B4-BE49-F238E27FC236}">
                <a16:creationId xmlns:a16="http://schemas.microsoft.com/office/drawing/2014/main" id="{0C134042-45B9-43A3-806F-9440E7CA45B6}"/>
              </a:ext>
            </a:extLst>
          </p:cNvPr>
          <p:cNvSpPr/>
          <p:nvPr userDrawn="1"/>
        </p:nvSpPr>
        <p:spPr>
          <a:xfrm>
            <a:off x="10233434" y="35020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6" name="Cube 80">
            <a:extLst>
              <a:ext uri="{FF2B5EF4-FFF2-40B4-BE49-F238E27FC236}">
                <a16:creationId xmlns:a16="http://schemas.microsoft.com/office/drawing/2014/main" id="{A0F33D86-3D14-4E03-8296-1F5B3D1FA5F0}"/>
              </a:ext>
            </a:extLst>
          </p:cNvPr>
          <p:cNvSpPr/>
          <p:nvPr userDrawn="1"/>
        </p:nvSpPr>
        <p:spPr>
          <a:xfrm>
            <a:off x="9485500" y="42493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7" name="Cube 81">
            <a:extLst>
              <a:ext uri="{FF2B5EF4-FFF2-40B4-BE49-F238E27FC236}">
                <a16:creationId xmlns:a16="http://schemas.microsoft.com/office/drawing/2014/main" id="{4676764C-E003-4F90-8E7A-DCF85D5A9BED}"/>
              </a:ext>
            </a:extLst>
          </p:cNvPr>
          <p:cNvSpPr/>
          <p:nvPr userDrawn="1"/>
        </p:nvSpPr>
        <p:spPr>
          <a:xfrm>
            <a:off x="8737567" y="4996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8" name="Cube 82">
            <a:extLst>
              <a:ext uri="{FF2B5EF4-FFF2-40B4-BE49-F238E27FC236}">
                <a16:creationId xmlns:a16="http://schemas.microsoft.com/office/drawing/2014/main" id="{A8BB3A78-9D7C-4B98-8A20-A4FF2BD8E396}"/>
              </a:ext>
            </a:extLst>
          </p:cNvPr>
          <p:cNvSpPr/>
          <p:nvPr userDrawn="1"/>
        </p:nvSpPr>
        <p:spPr>
          <a:xfrm>
            <a:off x="7989634" y="57437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9" name="Cube 83">
            <a:extLst>
              <a:ext uri="{FF2B5EF4-FFF2-40B4-BE49-F238E27FC236}">
                <a16:creationId xmlns:a16="http://schemas.microsoft.com/office/drawing/2014/main" id="{163589E5-A5F9-47F5-8B5C-74212F3794F2}"/>
              </a:ext>
            </a:extLst>
          </p:cNvPr>
          <p:cNvSpPr/>
          <p:nvPr userDrawn="1"/>
        </p:nvSpPr>
        <p:spPr>
          <a:xfrm>
            <a:off x="7241700" y="649095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0" name="Cube 84">
            <a:extLst>
              <a:ext uri="{FF2B5EF4-FFF2-40B4-BE49-F238E27FC236}">
                <a16:creationId xmlns:a16="http://schemas.microsoft.com/office/drawing/2014/main" id="{767F8928-FE92-4488-A7DB-6B7EB2E680AC}"/>
              </a:ext>
            </a:extLst>
          </p:cNvPr>
          <p:cNvSpPr/>
          <p:nvPr userDrawn="1"/>
        </p:nvSpPr>
        <p:spPr>
          <a:xfrm>
            <a:off x="6493767" y="723817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1" name="Cube 85">
            <a:extLst>
              <a:ext uri="{FF2B5EF4-FFF2-40B4-BE49-F238E27FC236}">
                <a16:creationId xmlns:a16="http://schemas.microsoft.com/office/drawing/2014/main" id="{ECDBE6B4-59D9-48DA-A08A-20B381E3090B}"/>
              </a:ext>
            </a:extLst>
          </p:cNvPr>
          <p:cNvSpPr/>
          <p:nvPr userDrawn="1"/>
        </p:nvSpPr>
        <p:spPr>
          <a:xfrm>
            <a:off x="11540651" y="3326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2" name="Cube 86">
            <a:extLst>
              <a:ext uri="{FF2B5EF4-FFF2-40B4-BE49-F238E27FC236}">
                <a16:creationId xmlns:a16="http://schemas.microsoft.com/office/drawing/2014/main" id="{AF0160F8-8DD5-4E8F-A3F2-0AE87298D35F}"/>
              </a:ext>
            </a:extLst>
          </p:cNvPr>
          <p:cNvSpPr/>
          <p:nvPr userDrawn="1"/>
        </p:nvSpPr>
        <p:spPr>
          <a:xfrm>
            <a:off x="10792708" y="406507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3" name="Cube 87">
            <a:extLst>
              <a:ext uri="{FF2B5EF4-FFF2-40B4-BE49-F238E27FC236}">
                <a16:creationId xmlns:a16="http://schemas.microsoft.com/office/drawing/2014/main" id="{85E141CD-2EFE-4BFB-A5C0-070A5D70DA0A}"/>
              </a:ext>
            </a:extLst>
          </p:cNvPr>
          <p:cNvSpPr/>
          <p:nvPr userDrawn="1"/>
        </p:nvSpPr>
        <p:spPr>
          <a:xfrm>
            <a:off x="10048122" y="48122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4" name="Cube 88">
            <a:extLst>
              <a:ext uri="{FF2B5EF4-FFF2-40B4-BE49-F238E27FC236}">
                <a16:creationId xmlns:a16="http://schemas.microsoft.com/office/drawing/2014/main" id="{2F619BE7-9BC9-4EE3-8440-6C47F4872003}"/>
              </a:ext>
            </a:extLst>
          </p:cNvPr>
          <p:cNvSpPr/>
          <p:nvPr userDrawn="1"/>
        </p:nvSpPr>
        <p:spPr>
          <a:xfrm>
            <a:off x="9303526" y="55594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5" name="Cube 89">
            <a:extLst>
              <a:ext uri="{FF2B5EF4-FFF2-40B4-BE49-F238E27FC236}">
                <a16:creationId xmlns:a16="http://schemas.microsoft.com/office/drawing/2014/main" id="{CF186D70-6C65-43DC-9B7F-52DAA7399484}"/>
              </a:ext>
            </a:extLst>
          </p:cNvPr>
          <p:cNvSpPr/>
          <p:nvPr userDrawn="1"/>
        </p:nvSpPr>
        <p:spPr>
          <a:xfrm>
            <a:off x="8558930" y="63067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6" name="Cube 90">
            <a:extLst>
              <a:ext uri="{FF2B5EF4-FFF2-40B4-BE49-F238E27FC236}">
                <a16:creationId xmlns:a16="http://schemas.microsoft.com/office/drawing/2014/main" id="{5CB9A72F-F2F3-45D3-8DA9-FC79C74C23D4}"/>
              </a:ext>
            </a:extLst>
          </p:cNvPr>
          <p:cNvSpPr/>
          <p:nvPr userDrawn="1"/>
        </p:nvSpPr>
        <p:spPr>
          <a:xfrm>
            <a:off x="7814334" y="70539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7" name="Cube 91">
            <a:extLst>
              <a:ext uri="{FF2B5EF4-FFF2-40B4-BE49-F238E27FC236}">
                <a16:creationId xmlns:a16="http://schemas.microsoft.com/office/drawing/2014/main" id="{9C14C643-1874-49C6-A2EE-1CD1DB9FFC11}"/>
              </a:ext>
            </a:extLst>
          </p:cNvPr>
          <p:cNvSpPr/>
          <p:nvPr userDrawn="1"/>
        </p:nvSpPr>
        <p:spPr>
          <a:xfrm>
            <a:off x="11355330" y="4623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8" name="Cube 92">
            <a:extLst>
              <a:ext uri="{FF2B5EF4-FFF2-40B4-BE49-F238E27FC236}">
                <a16:creationId xmlns:a16="http://schemas.microsoft.com/office/drawing/2014/main" id="{A289AE63-944A-4610-808B-FC9FFAD48015}"/>
              </a:ext>
            </a:extLst>
          </p:cNvPr>
          <p:cNvSpPr/>
          <p:nvPr userDrawn="1"/>
        </p:nvSpPr>
        <p:spPr>
          <a:xfrm>
            <a:off x="12099926" y="38844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9" name="Cube 93">
            <a:extLst>
              <a:ext uri="{FF2B5EF4-FFF2-40B4-BE49-F238E27FC236}">
                <a16:creationId xmlns:a16="http://schemas.microsoft.com/office/drawing/2014/main" id="{341B81E9-5993-4528-BAB8-4E942C79450E}"/>
              </a:ext>
            </a:extLst>
          </p:cNvPr>
          <p:cNvSpPr/>
          <p:nvPr userDrawn="1"/>
        </p:nvSpPr>
        <p:spPr>
          <a:xfrm>
            <a:off x="10618671" y="53704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0" name="Cube 94">
            <a:extLst>
              <a:ext uri="{FF2B5EF4-FFF2-40B4-BE49-F238E27FC236}">
                <a16:creationId xmlns:a16="http://schemas.microsoft.com/office/drawing/2014/main" id="{01841B0A-F255-4211-B7C8-5423CA171A43}"/>
              </a:ext>
            </a:extLst>
          </p:cNvPr>
          <p:cNvSpPr/>
          <p:nvPr userDrawn="1"/>
        </p:nvSpPr>
        <p:spPr>
          <a:xfrm>
            <a:off x="9882003" y="611771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1" name="Cube 95">
            <a:extLst>
              <a:ext uri="{FF2B5EF4-FFF2-40B4-BE49-F238E27FC236}">
                <a16:creationId xmlns:a16="http://schemas.microsoft.com/office/drawing/2014/main" id="{4D7130F3-B465-41ED-ADF0-5AC387209F6B}"/>
              </a:ext>
            </a:extLst>
          </p:cNvPr>
          <p:cNvSpPr/>
          <p:nvPr userDrawn="1"/>
        </p:nvSpPr>
        <p:spPr>
          <a:xfrm>
            <a:off x="9145335" y="686492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2" name="Cube 96">
            <a:extLst>
              <a:ext uri="{FF2B5EF4-FFF2-40B4-BE49-F238E27FC236}">
                <a16:creationId xmlns:a16="http://schemas.microsoft.com/office/drawing/2014/main" id="{8935758D-A5EC-4512-81A6-245F3177D684}"/>
              </a:ext>
            </a:extLst>
          </p:cNvPr>
          <p:cNvSpPr/>
          <p:nvPr userDrawn="1"/>
        </p:nvSpPr>
        <p:spPr>
          <a:xfrm>
            <a:off x="11914613" y="51901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3" name="Cube 97">
            <a:extLst>
              <a:ext uri="{FF2B5EF4-FFF2-40B4-BE49-F238E27FC236}">
                <a16:creationId xmlns:a16="http://schemas.microsoft.com/office/drawing/2014/main" id="{78E2837A-0709-4F72-9E8D-AB1BEADE0F2F}"/>
              </a:ext>
            </a:extLst>
          </p:cNvPr>
          <p:cNvSpPr/>
          <p:nvPr userDrawn="1"/>
        </p:nvSpPr>
        <p:spPr>
          <a:xfrm>
            <a:off x="11170017" y="59380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4" name="Cube 98">
            <a:extLst>
              <a:ext uri="{FF2B5EF4-FFF2-40B4-BE49-F238E27FC236}">
                <a16:creationId xmlns:a16="http://schemas.microsoft.com/office/drawing/2014/main" id="{64322902-470B-4FF4-BC02-01D46C354F92}"/>
              </a:ext>
            </a:extLst>
          </p:cNvPr>
          <p:cNvSpPr/>
          <p:nvPr userDrawn="1"/>
        </p:nvSpPr>
        <p:spPr>
          <a:xfrm>
            <a:off x="10425421" y="66860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5" name="Cube 99">
            <a:extLst>
              <a:ext uri="{FF2B5EF4-FFF2-40B4-BE49-F238E27FC236}">
                <a16:creationId xmlns:a16="http://schemas.microsoft.com/office/drawing/2014/main" id="{929C387D-1626-400A-87E6-7DD335D3BD44}"/>
              </a:ext>
            </a:extLst>
          </p:cNvPr>
          <p:cNvSpPr/>
          <p:nvPr userDrawn="1"/>
        </p:nvSpPr>
        <p:spPr>
          <a:xfrm>
            <a:off x="11724711" y="65036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6" name="Cube 100">
            <a:extLst>
              <a:ext uri="{FF2B5EF4-FFF2-40B4-BE49-F238E27FC236}">
                <a16:creationId xmlns:a16="http://schemas.microsoft.com/office/drawing/2014/main" id="{B78D0E11-7F16-49AD-A845-F7170BA09671}"/>
              </a:ext>
            </a:extLst>
          </p:cNvPr>
          <p:cNvSpPr/>
          <p:nvPr userDrawn="1"/>
        </p:nvSpPr>
        <p:spPr>
          <a:xfrm>
            <a:off x="12279395" y="7069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7" name="Cube 101">
            <a:extLst>
              <a:ext uri="{FF2B5EF4-FFF2-40B4-BE49-F238E27FC236}">
                <a16:creationId xmlns:a16="http://schemas.microsoft.com/office/drawing/2014/main" id="{8F4C0BAF-BD93-4B28-AEAB-A28A06F6A873}"/>
              </a:ext>
            </a:extLst>
          </p:cNvPr>
          <p:cNvSpPr/>
          <p:nvPr userDrawn="1"/>
        </p:nvSpPr>
        <p:spPr>
          <a:xfrm>
            <a:off x="12459705" y="576126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8" name="Cube 105">
            <a:extLst>
              <a:ext uri="{FF2B5EF4-FFF2-40B4-BE49-F238E27FC236}">
                <a16:creationId xmlns:a16="http://schemas.microsoft.com/office/drawing/2014/main" id="{93B6247D-491E-403A-9383-BA98895D630B}"/>
              </a:ext>
            </a:extLst>
          </p:cNvPr>
          <p:cNvSpPr/>
          <p:nvPr userDrawn="1"/>
        </p:nvSpPr>
        <p:spPr>
          <a:xfrm>
            <a:off x="3316711" y="70283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9" name="Cube 106">
            <a:extLst>
              <a:ext uri="{FF2B5EF4-FFF2-40B4-BE49-F238E27FC236}">
                <a16:creationId xmlns:a16="http://schemas.microsoft.com/office/drawing/2014/main" id="{0B4DEF44-F4DC-4F88-BD7B-973313E21D95}"/>
              </a:ext>
            </a:extLst>
          </p:cNvPr>
          <p:cNvSpPr/>
          <p:nvPr userDrawn="1"/>
        </p:nvSpPr>
        <p:spPr>
          <a:xfrm>
            <a:off x="2568778" y="77729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0" name="Cube 107">
            <a:extLst>
              <a:ext uri="{FF2B5EF4-FFF2-40B4-BE49-F238E27FC236}">
                <a16:creationId xmlns:a16="http://schemas.microsoft.com/office/drawing/2014/main" id="{5F951B52-2A78-403C-9562-1EF577374235}"/>
              </a:ext>
            </a:extLst>
          </p:cNvPr>
          <p:cNvSpPr/>
          <p:nvPr userDrawn="1"/>
        </p:nvSpPr>
        <p:spPr>
          <a:xfrm>
            <a:off x="1820844" y="851753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2" name="Cube 109">
            <a:extLst>
              <a:ext uri="{FF2B5EF4-FFF2-40B4-BE49-F238E27FC236}">
                <a16:creationId xmlns:a16="http://schemas.microsoft.com/office/drawing/2014/main" id="{1F498D1B-733F-4E23-832C-156A952BB513}"/>
              </a:ext>
            </a:extLst>
          </p:cNvPr>
          <p:cNvSpPr/>
          <p:nvPr userDrawn="1"/>
        </p:nvSpPr>
        <p:spPr>
          <a:xfrm>
            <a:off x="10792708" y="-41895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4" name="Cube 112">
            <a:extLst>
              <a:ext uri="{FF2B5EF4-FFF2-40B4-BE49-F238E27FC236}">
                <a16:creationId xmlns:a16="http://schemas.microsoft.com/office/drawing/2014/main" id="{010459DA-83E6-4C06-B8BC-A8F5E0E0FA54}"/>
              </a:ext>
            </a:extLst>
          </p:cNvPr>
          <p:cNvSpPr/>
          <p:nvPr userDrawn="1"/>
        </p:nvSpPr>
        <p:spPr>
          <a:xfrm>
            <a:off x="1999481" y="72477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5" name="Cube 116">
            <a:extLst>
              <a:ext uri="{FF2B5EF4-FFF2-40B4-BE49-F238E27FC236}">
                <a16:creationId xmlns:a16="http://schemas.microsoft.com/office/drawing/2014/main" id="{16C3277E-B26E-4FF6-A1FA-06DE5CB3BB8F}"/>
              </a:ext>
            </a:extLst>
          </p:cNvPr>
          <p:cNvSpPr/>
          <p:nvPr userDrawn="1"/>
        </p:nvSpPr>
        <p:spPr>
          <a:xfrm>
            <a:off x="10439613" y="55442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191" name="Picture 139">
            <a:extLst>
              <a:ext uri="{FF2B5EF4-FFF2-40B4-BE49-F238E27FC236}">
                <a16:creationId xmlns:a16="http://schemas.microsoft.com/office/drawing/2014/main" id="{CB0B29DC-3449-4F6C-8B9A-7B3AB50C80D2}"/>
              </a:ext>
            </a:extLst>
          </p:cNvPr>
          <p:cNvPicPr>
            <a:picLocks noChangeAspect="1"/>
          </p:cNvPicPr>
          <p:nvPr userDrawn="1"/>
        </p:nvPicPr>
        <p:blipFill>
          <a:blip r:embed="rId2"/>
          <a:stretch>
            <a:fillRect/>
          </a:stretch>
        </p:blipFill>
        <p:spPr>
          <a:xfrm>
            <a:off x="11226800" y="384836"/>
            <a:ext cx="374722" cy="374722"/>
          </a:xfrm>
          <a:prstGeom prst="rect">
            <a:avLst/>
          </a:prstGeom>
          <a:noFill/>
          <a:ln cap="flat">
            <a:noFill/>
          </a:ln>
        </p:spPr>
      </p:pic>
    </p:spTree>
    <p:extLst>
      <p:ext uri="{BB962C8B-B14F-4D97-AF65-F5344CB8AC3E}">
        <p14:creationId xmlns:p14="http://schemas.microsoft.com/office/powerpoint/2010/main" val="19301236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genda with 4 pictures">
    <p:spTree>
      <p:nvGrpSpPr>
        <p:cNvPr id="1" name=""/>
        <p:cNvGrpSpPr/>
        <p:nvPr/>
      </p:nvGrpSpPr>
      <p:grpSpPr>
        <a:xfrm>
          <a:off x="0" y="0"/>
          <a:ext cx="0" cy="0"/>
          <a:chOff x="0" y="0"/>
          <a:chExt cx="0" cy="0"/>
        </a:xfrm>
      </p:grpSpPr>
      <p:sp>
        <p:nvSpPr>
          <p:cNvPr id="77" name="Cube 27">
            <a:extLst>
              <a:ext uri="{FF2B5EF4-FFF2-40B4-BE49-F238E27FC236}">
                <a16:creationId xmlns:a16="http://schemas.microsoft.com/office/drawing/2014/main" id="{6AF9FCE8-07FB-4466-9573-C64D3B92ABF5}"/>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8" name="Cube 28">
            <a:extLst>
              <a:ext uri="{FF2B5EF4-FFF2-40B4-BE49-F238E27FC236}">
                <a16:creationId xmlns:a16="http://schemas.microsoft.com/office/drawing/2014/main" id="{C1A0BD29-9B23-4612-A45B-AB89A789A8A2}"/>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0" name="TextBox 70">
            <a:extLst>
              <a:ext uri="{FF2B5EF4-FFF2-40B4-BE49-F238E27FC236}">
                <a16:creationId xmlns:a16="http://schemas.microsoft.com/office/drawing/2014/main" id="{8791C817-488A-4E07-AAE5-51254CFD91CB}"/>
              </a:ext>
            </a:extLst>
          </p:cNvPr>
          <p:cNvSpPr txBox="1"/>
          <p:nvPr userDrawn="1"/>
        </p:nvSpPr>
        <p:spPr>
          <a:xfrm>
            <a:off x="1016191" y="1397760"/>
            <a:ext cx="2492782" cy="769440"/>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sv-SE" sz="4400" b="0" i="0" u="none" strike="noStrike" kern="1200" cap="none" spc="0" baseline="0">
                <a:solidFill>
                  <a:srgbClr val="262626"/>
                </a:solidFill>
                <a:uFillTx/>
                <a:latin typeface="Neo Sans Std" pitchFamily="34"/>
              </a:rPr>
              <a:t>Agenda</a:t>
            </a:r>
            <a:endParaRPr lang="sv-SE" sz="5400" b="0" i="0" u="none" strike="noStrike" kern="1200" cap="none" spc="0" baseline="0">
              <a:solidFill>
                <a:srgbClr val="262626"/>
              </a:solidFill>
              <a:uFillTx/>
              <a:latin typeface="Neo Sans Std" pitchFamily="34"/>
            </a:endParaRPr>
          </a:p>
        </p:txBody>
      </p:sp>
      <p:sp>
        <p:nvSpPr>
          <p:cNvPr id="136" name="Text Placeholder 92">
            <a:extLst>
              <a:ext uri="{FF2B5EF4-FFF2-40B4-BE49-F238E27FC236}">
                <a16:creationId xmlns:a16="http://schemas.microsoft.com/office/drawing/2014/main" id="{A19444EF-4B5B-4045-AFEA-D86021769932}"/>
              </a:ext>
            </a:extLst>
          </p:cNvPr>
          <p:cNvSpPr txBox="1">
            <a:spLocks noGrp="1"/>
          </p:cNvSpPr>
          <p:nvPr>
            <p:ph type="body" idx="4294967295" hasCustomPrompt="1"/>
          </p:nvPr>
        </p:nvSpPr>
        <p:spPr>
          <a:xfrm>
            <a:off x="1004203" y="2563456"/>
            <a:ext cx="6646865" cy="3100382"/>
          </a:xfrm>
        </p:spPr>
        <p:txBody>
          <a:bodyPr/>
          <a:lstStyle>
            <a:lvl1pPr marL="457200" indent="-457200">
              <a:buClr>
                <a:srgbClr val="3E7850"/>
              </a:buClr>
              <a:buFont typeface="Calibri Light"/>
              <a:buAutoNum type="arabicPeriod"/>
              <a:defRPr lang="nb-NO" sz="2400" i="1">
                <a:latin typeface="Neo Sans Std" pitchFamily="34"/>
              </a:defRPr>
            </a:lvl1pPr>
          </a:lstStyle>
          <a:p>
            <a:pPr lvl="0"/>
            <a:r>
              <a:rPr lang="nb-NO"/>
              <a:t>(e.g. 11:00 – </a:t>
            </a:r>
            <a:r>
              <a:rPr lang="nb-NO" err="1"/>
              <a:t>Introduction</a:t>
            </a:r>
            <a:r>
              <a:rPr lang="nb-NO"/>
              <a:t>)</a:t>
            </a:r>
            <a:endParaRPr lang="en-US"/>
          </a:p>
        </p:txBody>
      </p:sp>
      <p:sp>
        <p:nvSpPr>
          <p:cNvPr id="137" name="Picture Placeholder 94">
            <a:extLst>
              <a:ext uri="{FF2B5EF4-FFF2-40B4-BE49-F238E27FC236}">
                <a16:creationId xmlns:a16="http://schemas.microsoft.com/office/drawing/2014/main" id="{5C2FB55E-31F8-46E4-9713-B94698C52374}"/>
              </a:ext>
            </a:extLst>
          </p:cNvPr>
          <p:cNvSpPr txBox="1">
            <a:spLocks noGrp="1"/>
          </p:cNvSpPr>
          <p:nvPr>
            <p:ph type="pic" idx="4294967295"/>
          </p:nvPr>
        </p:nvSpPr>
        <p:spPr>
          <a:xfrm>
            <a:off x="8672315" y="2546046"/>
            <a:ext cx="914400" cy="914400"/>
          </a:xfrm>
        </p:spPr>
        <p:txBody>
          <a:bodyPr/>
          <a:lstStyle>
            <a:lvl1pPr marL="0" indent="0">
              <a:buNone/>
              <a:defRPr lang="nb-NO" sz="1200">
                <a:latin typeface="Neo Sans Std" pitchFamily="34"/>
              </a:defRPr>
            </a:lvl1pPr>
          </a:lstStyle>
          <a:p>
            <a:pPr lvl="0"/>
            <a:r>
              <a:rPr lang="en-US"/>
              <a:t>Click icon to add picture</a:t>
            </a:r>
          </a:p>
        </p:txBody>
      </p:sp>
      <p:sp>
        <p:nvSpPr>
          <p:cNvPr id="138" name="Picture Placeholder 94">
            <a:extLst>
              <a:ext uri="{FF2B5EF4-FFF2-40B4-BE49-F238E27FC236}">
                <a16:creationId xmlns:a16="http://schemas.microsoft.com/office/drawing/2014/main" id="{A1EB9BCA-0945-420A-B563-6BC75DAE26CE}"/>
              </a:ext>
            </a:extLst>
          </p:cNvPr>
          <p:cNvSpPr txBox="1">
            <a:spLocks noGrp="1"/>
          </p:cNvSpPr>
          <p:nvPr>
            <p:ph type="pic" idx="4294967295"/>
          </p:nvPr>
        </p:nvSpPr>
        <p:spPr>
          <a:xfrm>
            <a:off x="10145990" y="2546046"/>
            <a:ext cx="914400" cy="914400"/>
          </a:xfrm>
        </p:spPr>
        <p:txBody>
          <a:bodyPr/>
          <a:lstStyle>
            <a:lvl1pPr marL="0" indent="0">
              <a:buNone/>
              <a:defRPr lang="nb-NO" sz="1200">
                <a:latin typeface="Neo Sans Std" pitchFamily="34"/>
              </a:defRPr>
            </a:lvl1pPr>
          </a:lstStyle>
          <a:p>
            <a:pPr lvl="0"/>
            <a:r>
              <a:rPr lang="en-US"/>
              <a:t>Click icon to add picture</a:t>
            </a:r>
          </a:p>
        </p:txBody>
      </p:sp>
      <p:sp>
        <p:nvSpPr>
          <p:cNvPr id="139" name="Picture Placeholder 94">
            <a:extLst>
              <a:ext uri="{FF2B5EF4-FFF2-40B4-BE49-F238E27FC236}">
                <a16:creationId xmlns:a16="http://schemas.microsoft.com/office/drawing/2014/main" id="{BFDE857F-D9EB-46BF-9E72-295D538A962C}"/>
              </a:ext>
            </a:extLst>
          </p:cNvPr>
          <p:cNvSpPr txBox="1">
            <a:spLocks noGrp="1"/>
          </p:cNvSpPr>
          <p:nvPr>
            <p:ph type="pic" idx="4294967295"/>
          </p:nvPr>
        </p:nvSpPr>
        <p:spPr>
          <a:xfrm>
            <a:off x="8672315" y="4095048"/>
            <a:ext cx="914400" cy="914400"/>
          </a:xfrm>
        </p:spPr>
        <p:txBody>
          <a:bodyPr/>
          <a:lstStyle>
            <a:lvl1pPr marL="0" indent="0">
              <a:buNone/>
              <a:defRPr lang="nb-NO" sz="1200">
                <a:latin typeface="Neo Sans Std" pitchFamily="34"/>
              </a:defRPr>
            </a:lvl1pPr>
          </a:lstStyle>
          <a:p>
            <a:pPr lvl="0"/>
            <a:r>
              <a:rPr lang="en-US"/>
              <a:t>Click icon to add picture</a:t>
            </a:r>
          </a:p>
        </p:txBody>
      </p:sp>
      <p:sp>
        <p:nvSpPr>
          <p:cNvPr id="140" name="Picture Placeholder 94">
            <a:extLst>
              <a:ext uri="{FF2B5EF4-FFF2-40B4-BE49-F238E27FC236}">
                <a16:creationId xmlns:a16="http://schemas.microsoft.com/office/drawing/2014/main" id="{BCF22C34-F30C-4A7F-9397-57D408073402}"/>
              </a:ext>
            </a:extLst>
          </p:cNvPr>
          <p:cNvSpPr txBox="1">
            <a:spLocks noGrp="1"/>
          </p:cNvSpPr>
          <p:nvPr>
            <p:ph type="pic" idx="4294967295"/>
          </p:nvPr>
        </p:nvSpPr>
        <p:spPr>
          <a:xfrm>
            <a:off x="10155490" y="4082128"/>
            <a:ext cx="914400" cy="914400"/>
          </a:xfrm>
        </p:spPr>
        <p:txBody>
          <a:bodyPr/>
          <a:lstStyle>
            <a:lvl1pPr marL="0" indent="0">
              <a:buNone/>
              <a:defRPr lang="nb-NO" sz="1200">
                <a:latin typeface="Neo Sans Std" pitchFamily="34"/>
              </a:defRPr>
            </a:lvl1pPr>
          </a:lstStyle>
          <a:p>
            <a:pPr lvl="0"/>
            <a:r>
              <a:rPr lang="en-US"/>
              <a:t>Click icon to add picture</a:t>
            </a:r>
          </a:p>
        </p:txBody>
      </p:sp>
      <p:sp>
        <p:nvSpPr>
          <p:cNvPr id="141" name="Text Placeholder 4">
            <a:extLst>
              <a:ext uri="{FF2B5EF4-FFF2-40B4-BE49-F238E27FC236}">
                <a16:creationId xmlns:a16="http://schemas.microsoft.com/office/drawing/2014/main" id="{9029A024-519D-4467-B2A1-D3902F53B611}"/>
              </a:ext>
            </a:extLst>
          </p:cNvPr>
          <p:cNvSpPr txBox="1">
            <a:spLocks noGrp="1"/>
          </p:cNvSpPr>
          <p:nvPr>
            <p:ph type="body" idx="4294967295" hasCustomPrompt="1"/>
          </p:nvPr>
        </p:nvSpPr>
        <p:spPr>
          <a:xfrm>
            <a:off x="8681341" y="3603696"/>
            <a:ext cx="914400" cy="327455"/>
          </a:xfrm>
        </p:spPr>
        <p:txBody>
          <a:bodyPr/>
          <a:lstStyle>
            <a:lvl1pPr marL="0" indent="0">
              <a:buNone/>
              <a:defRPr lang="nb-NO" sz="1200" b="1">
                <a:latin typeface="Neo Sans Std" pitchFamily="34"/>
              </a:defRPr>
            </a:lvl1pPr>
          </a:lstStyle>
          <a:p>
            <a:pPr lvl="0"/>
            <a:r>
              <a:rPr lang="en-US"/>
              <a:t>Name</a:t>
            </a:r>
          </a:p>
        </p:txBody>
      </p:sp>
      <p:sp>
        <p:nvSpPr>
          <p:cNvPr id="142" name="Text Placeholder 4">
            <a:extLst>
              <a:ext uri="{FF2B5EF4-FFF2-40B4-BE49-F238E27FC236}">
                <a16:creationId xmlns:a16="http://schemas.microsoft.com/office/drawing/2014/main" id="{3B394F33-72D4-446E-818A-A1B711F08712}"/>
              </a:ext>
            </a:extLst>
          </p:cNvPr>
          <p:cNvSpPr txBox="1">
            <a:spLocks noGrp="1"/>
          </p:cNvSpPr>
          <p:nvPr>
            <p:ph type="body" idx="4294967295" hasCustomPrompt="1"/>
          </p:nvPr>
        </p:nvSpPr>
        <p:spPr>
          <a:xfrm>
            <a:off x="8672315" y="5148437"/>
            <a:ext cx="914400" cy="327455"/>
          </a:xfrm>
        </p:spPr>
        <p:txBody>
          <a:bodyPr/>
          <a:lstStyle>
            <a:lvl1pPr marL="0" indent="0">
              <a:buNone/>
              <a:defRPr lang="nb-NO" sz="1200" b="1">
                <a:latin typeface="Neo Sans Std" pitchFamily="34"/>
              </a:defRPr>
            </a:lvl1pPr>
          </a:lstStyle>
          <a:p>
            <a:pPr lvl="0"/>
            <a:r>
              <a:rPr lang="en-US"/>
              <a:t>Name</a:t>
            </a:r>
          </a:p>
        </p:txBody>
      </p:sp>
      <p:sp>
        <p:nvSpPr>
          <p:cNvPr id="143" name="Text Placeholder 4">
            <a:extLst>
              <a:ext uri="{FF2B5EF4-FFF2-40B4-BE49-F238E27FC236}">
                <a16:creationId xmlns:a16="http://schemas.microsoft.com/office/drawing/2014/main" id="{0F93A0DA-1BDA-4D09-A3A8-F54E173F5854}"/>
              </a:ext>
            </a:extLst>
          </p:cNvPr>
          <p:cNvSpPr txBox="1">
            <a:spLocks noGrp="1"/>
          </p:cNvSpPr>
          <p:nvPr>
            <p:ph type="body" idx="4294967295" hasCustomPrompt="1"/>
          </p:nvPr>
        </p:nvSpPr>
        <p:spPr>
          <a:xfrm>
            <a:off x="10161462" y="3599050"/>
            <a:ext cx="914400" cy="327455"/>
          </a:xfrm>
        </p:spPr>
        <p:txBody>
          <a:bodyPr/>
          <a:lstStyle>
            <a:lvl1pPr marL="0" indent="0">
              <a:buNone/>
              <a:defRPr lang="nb-NO" sz="1200" b="1">
                <a:latin typeface="Neo Sans Std" pitchFamily="34"/>
              </a:defRPr>
            </a:lvl1pPr>
          </a:lstStyle>
          <a:p>
            <a:pPr lvl="0"/>
            <a:r>
              <a:rPr lang="en-US"/>
              <a:t>Name</a:t>
            </a:r>
          </a:p>
        </p:txBody>
      </p:sp>
      <p:sp>
        <p:nvSpPr>
          <p:cNvPr id="144" name="Text Placeholder 4">
            <a:extLst>
              <a:ext uri="{FF2B5EF4-FFF2-40B4-BE49-F238E27FC236}">
                <a16:creationId xmlns:a16="http://schemas.microsoft.com/office/drawing/2014/main" id="{DD45012E-1835-4064-BE42-D396AD3566CB}"/>
              </a:ext>
            </a:extLst>
          </p:cNvPr>
          <p:cNvSpPr txBox="1">
            <a:spLocks noGrp="1"/>
          </p:cNvSpPr>
          <p:nvPr>
            <p:ph type="body" idx="4294967295" hasCustomPrompt="1"/>
          </p:nvPr>
        </p:nvSpPr>
        <p:spPr>
          <a:xfrm>
            <a:off x="10156304" y="5150961"/>
            <a:ext cx="914400" cy="327455"/>
          </a:xfrm>
        </p:spPr>
        <p:txBody>
          <a:bodyPr/>
          <a:lstStyle>
            <a:lvl1pPr marL="0" indent="0">
              <a:buNone/>
              <a:defRPr lang="nb-NO" sz="1200" b="1">
                <a:latin typeface="Neo Sans Std" pitchFamily="34"/>
              </a:defRPr>
            </a:lvl1pPr>
          </a:lstStyle>
          <a:p>
            <a:pPr lvl="0"/>
            <a:r>
              <a:rPr lang="en-US"/>
              <a:t>Name</a:t>
            </a:r>
          </a:p>
        </p:txBody>
      </p:sp>
      <p:sp>
        <p:nvSpPr>
          <p:cNvPr id="145" name="Rectangle 144">
            <a:extLst>
              <a:ext uri="{FF2B5EF4-FFF2-40B4-BE49-F238E27FC236}">
                <a16:creationId xmlns:a16="http://schemas.microsoft.com/office/drawing/2014/main" id="{C3284075-67E4-4BEA-97AA-D27914472811}"/>
              </a:ext>
            </a:extLst>
          </p:cNvPr>
          <p:cNvSpPr/>
          <p:nvPr userDrawn="1"/>
        </p:nvSpPr>
        <p:spPr>
          <a:xfrm>
            <a:off x="7907846" y="2563456"/>
            <a:ext cx="45719" cy="2753204"/>
          </a:xfrm>
          <a:prstGeom prst="rect">
            <a:avLst/>
          </a:prstGeom>
          <a:solidFill>
            <a:srgbClr val="558D69"/>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46" name="Cube 6">
            <a:extLst>
              <a:ext uri="{FF2B5EF4-FFF2-40B4-BE49-F238E27FC236}">
                <a16:creationId xmlns:a16="http://schemas.microsoft.com/office/drawing/2014/main" id="{C342AA85-B722-4EF7-9277-59C7A71DC44C}"/>
              </a:ext>
            </a:extLst>
          </p:cNvPr>
          <p:cNvSpPr/>
          <p:nvPr userDrawn="1"/>
        </p:nvSpPr>
        <p:spPr>
          <a:xfrm>
            <a:off x="10454380" y="26127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7" name="Cube 7">
            <a:extLst>
              <a:ext uri="{FF2B5EF4-FFF2-40B4-BE49-F238E27FC236}">
                <a16:creationId xmlns:a16="http://schemas.microsoft.com/office/drawing/2014/main" id="{A971AC46-DE07-40AD-A75A-1350168AA12E}"/>
              </a:ext>
            </a:extLst>
          </p:cNvPr>
          <p:cNvSpPr/>
          <p:nvPr userDrawn="1"/>
        </p:nvSpPr>
        <p:spPr>
          <a:xfrm>
            <a:off x="6652836" y="625659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8" name="Cube 8">
            <a:extLst>
              <a:ext uri="{FF2B5EF4-FFF2-40B4-BE49-F238E27FC236}">
                <a16:creationId xmlns:a16="http://schemas.microsoft.com/office/drawing/2014/main" id="{275E50E7-541D-4507-BC41-3608504328F1}"/>
              </a:ext>
            </a:extLst>
          </p:cNvPr>
          <p:cNvSpPr/>
          <p:nvPr userDrawn="1"/>
        </p:nvSpPr>
        <p:spPr>
          <a:xfrm>
            <a:off x="6344162" y="78106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9" name="Cube 9">
            <a:extLst>
              <a:ext uri="{FF2B5EF4-FFF2-40B4-BE49-F238E27FC236}">
                <a16:creationId xmlns:a16="http://schemas.microsoft.com/office/drawing/2014/main" id="{4B11CFFB-847A-47EC-8489-F709C2EC433D}"/>
              </a:ext>
            </a:extLst>
          </p:cNvPr>
          <p:cNvSpPr/>
          <p:nvPr userDrawn="1"/>
        </p:nvSpPr>
        <p:spPr>
          <a:xfrm>
            <a:off x="7664729" y="76263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0" name="Cube 10">
            <a:extLst>
              <a:ext uri="{FF2B5EF4-FFF2-40B4-BE49-F238E27FC236}">
                <a16:creationId xmlns:a16="http://schemas.microsoft.com/office/drawing/2014/main" id="{12EFB71F-9C24-4F70-A533-E4DE9A1FCB4D}"/>
              </a:ext>
            </a:extLst>
          </p:cNvPr>
          <p:cNvSpPr/>
          <p:nvPr userDrawn="1"/>
        </p:nvSpPr>
        <p:spPr>
          <a:xfrm>
            <a:off x="3167115" y="760076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1" name="Cube 11">
            <a:extLst>
              <a:ext uri="{FF2B5EF4-FFF2-40B4-BE49-F238E27FC236}">
                <a16:creationId xmlns:a16="http://schemas.microsoft.com/office/drawing/2014/main" id="{FF02CF93-58DE-4807-B778-0D58F898DBB0}"/>
              </a:ext>
            </a:extLst>
          </p:cNvPr>
          <p:cNvSpPr/>
          <p:nvPr userDrawn="1"/>
        </p:nvSpPr>
        <p:spPr>
          <a:xfrm>
            <a:off x="1849886" y="782024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2" name="Cube 12">
            <a:extLst>
              <a:ext uri="{FF2B5EF4-FFF2-40B4-BE49-F238E27FC236}">
                <a16:creationId xmlns:a16="http://schemas.microsoft.com/office/drawing/2014/main" id="{CA66E978-CDE8-4A85-8EFF-2DCED192935A}"/>
              </a:ext>
            </a:extLst>
          </p:cNvPr>
          <p:cNvSpPr/>
          <p:nvPr userDrawn="1"/>
        </p:nvSpPr>
        <p:spPr>
          <a:xfrm>
            <a:off x="10454379" y="218279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3" name="Cube 13">
            <a:extLst>
              <a:ext uri="{FF2B5EF4-FFF2-40B4-BE49-F238E27FC236}">
                <a16:creationId xmlns:a16="http://schemas.microsoft.com/office/drawing/2014/main" id="{4254AF5E-C2A1-46A9-8468-863C308EAD82}"/>
              </a:ext>
            </a:extLst>
          </p:cNvPr>
          <p:cNvSpPr/>
          <p:nvPr userDrawn="1"/>
        </p:nvSpPr>
        <p:spPr>
          <a:xfrm>
            <a:off x="5218928" y="782583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4" name="Cube 15">
            <a:extLst>
              <a:ext uri="{FF2B5EF4-FFF2-40B4-BE49-F238E27FC236}">
                <a16:creationId xmlns:a16="http://schemas.microsoft.com/office/drawing/2014/main" id="{AC2C8FC3-2605-4239-B6BA-CF22FB491277}"/>
              </a:ext>
            </a:extLst>
          </p:cNvPr>
          <p:cNvSpPr/>
          <p:nvPr userDrawn="1"/>
        </p:nvSpPr>
        <p:spPr>
          <a:xfrm>
            <a:off x="6526145" y="7637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5" name="Cube 16">
            <a:extLst>
              <a:ext uri="{FF2B5EF4-FFF2-40B4-BE49-F238E27FC236}">
                <a16:creationId xmlns:a16="http://schemas.microsoft.com/office/drawing/2014/main" id="{82F70B78-4EC7-4D71-88F1-4385E6A3397A}"/>
              </a:ext>
            </a:extLst>
          </p:cNvPr>
          <p:cNvSpPr/>
          <p:nvPr userDrawn="1"/>
        </p:nvSpPr>
        <p:spPr>
          <a:xfrm>
            <a:off x="7846713" y="745303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6" name="Cube 17">
            <a:extLst>
              <a:ext uri="{FF2B5EF4-FFF2-40B4-BE49-F238E27FC236}">
                <a16:creationId xmlns:a16="http://schemas.microsoft.com/office/drawing/2014/main" id="{0F4A2CEC-DA52-4948-B708-C69D61EDD24A}"/>
              </a:ext>
            </a:extLst>
          </p:cNvPr>
          <p:cNvSpPr/>
          <p:nvPr userDrawn="1"/>
        </p:nvSpPr>
        <p:spPr>
          <a:xfrm>
            <a:off x="2031860" y="764689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157" name="Straight Connector 21">
            <a:extLst>
              <a:ext uri="{FF2B5EF4-FFF2-40B4-BE49-F238E27FC236}">
                <a16:creationId xmlns:a16="http://schemas.microsoft.com/office/drawing/2014/main" id="{9FE7F9F5-E1EB-46DA-866F-4CED47372A00}"/>
              </a:ext>
            </a:extLst>
          </p:cNvPr>
          <p:cNvCxnSpPr/>
          <p:nvPr userDrawn="1"/>
        </p:nvCxnSpPr>
        <p:spPr>
          <a:xfrm>
            <a:off x="9198205" y="1746824"/>
            <a:ext cx="0" cy="4111371"/>
          </a:xfrm>
          <a:prstGeom prst="straightConnector1">
            <a:avLst/>
          </a:prstGeom>
          <a:noFill/>
          <a:ln w="12701" cap="flat">
            <a:solidFill>
              <a:srgbClr val="FFFFFF"/>
            </a:solidFill>
            <a:prstDash val="solid"/>
            <a:round/>
          </a:ln>
        </p:spPr>
      </p:cxnSp>
      <p:cxnSp>
        <p:nvCxnSpPr>
          <p:cNvPr id="158" name="Straight Connector 23">
            <a:extLst>
              <a:ext uri="{FF2B5EF4-FFF2-40B4-BE49-F238E27FC236}">
                <a16:creationId xmlns:a16="http://schemas.microsoft.com/office/drawing/2014/main" id="{E455A97C-2E49-4A39-8209-EE484410D1ED}"/>
              </a:ext>
            </a:extLst>
          </p:cNvPr>
          <p:cNvCxnSpPr/>
          <p:nvPr userDrawn="1"/>
        </p:nvCxnSpPr>
        <p:spPr>
          <a:xfrm>
            <a:off x="8964366" y="1746824"/>
            <a:ext cx="233839" cy="0"/>
          </a:xfrm>
          <a:prstGeom prst="straightConnector1">
            <a:avLst/>
          </a:prstGeom>
          <a:noFill/>
          <a:ln w="12701" cap="flat">
            <a:solidFill>
              <a:srgbClr val="FFFFFF"/>
            </a:solidFill>
            <a:prstDash val="solid"/>
            <a:round/>
          </a:ln>
        </p:spPr>
      </p:cxnSp>
      <p:sp>
        <p:nvSpPr>
          <p:cNvPr id="159" name="Cube 56">
            <a:extLst>
              <a:ext uri="{FF2B5EF4-FFF2-40B4-BE49-F238E27FC236}">
                <a16:creationId xmlns:a16="http://schemas.microsoft.com/office/drawing/2014/main" id="{4EF15AE9-8D01-4839-B835-0ACC64DCCE14}"/>
              </a:ext>
            </a:extLst>
          </p:cNvPr>
          <p:cNvSpPr/>
          <p:nvPr userDrawn="1"/>
        </p:nvSpPr>
        <p:spPr>
          <a:xfrm>
            <a:off x="11358667" y="13711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0" name="Cube 62">
            <a:extLst>
              <a:ext uri="{FF2B5EF4-FFF2-40B4-BE49-F238E27FC236}">
                <a16:creationId xmlns:a16="http://schemas.microsoft.com/office/drawing/2014/main" id="{A44F4797-59E0-4A78-9183-1484B744270A}"/>
              </a:ext>
            </a:extLst>
          </p:cNvPr>
          <p:cNvSpPr/>
          <p:nvPr userDrawn="1"/>
        </p:nvSpPr>
        <p:spPr>
          <a:xfrm>
            <a:off x="4627266" y="68685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1" name="Cube 63">
            <a:extLst>
              <a:ext uri="{FF2B5EF4-FFF2-40B4-BE49-F238E27FC236}">
                <a16:creationId xmlns:a16="http://schemas.microsoft.com/office/drawing/2014/main" id="{3553C05D-B04B-4718-A636-7839AEB08AD7}"/>
              </a:ext>
            </a:extLst>
          </p:cNvPr>
          <p:cNvSpPr/>
          <p:nvPr userDrawn="1"/>
        </p:nvSpPr>
        <p:spPr>
          <a:xfrm>
            <a:off x="3879332" y="761644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2" name="Cube 64">
            <a:extLst>
              <a:ext uri="{FF2B5EF4-FFF2-40B4-BE49-F238E27FC236}">
                <a16:creationId xmlns:a16="http://schemas.microsoft.com/office/drawing/2014/main" id="{5E13A24D-2B9E-4903-A756-86D9FD206933}"/>
              </a:ext>
            </a:extLst>
          </p:cNvPr>
          <p:cNvSpPr/>
          <p:nvPr userDrawn="1"/>
        </p:nvSpPr>
        <p:spPr>
          <a:xfrm>
            <a:off x="11170017" y="14432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3" name="Cube 69">
            <a:extLst>
              <a:ext uri="{FF2B5EF4-FFF2-40B4-BE49-F238E27FC236}">
                <a16:creationId xmlns:a16="http://schemas.microsoft.com/office/drawing/2014/main" id="{95DA0BAE-5DEF-4E62-81BF-A3AB615C7E63}"/>
              </a:ext>
            </a:extLst>
          </p:cNvPr>
          <p:cNvSpPr/>
          <p:nvPr userDrawn="1"/>
        </p:nvSpPr>
        <p:spPr>
          <a:xfrm>
            <a:off x="6676360" y="59380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4" name="Cube 71">
            <a:extLst>
              <a:ext uri="{FF2B5EF4-FFF2-40B4-BE49-F238E27FC236}">
                <a16:creationId xmlns:a16="http://schemas.microsoft.com/office/drawing/2014/main" id="{8A19CF5E-F812-4788-A0B2-593827921DBB}"/>
              </a:ext>
            </a:extLst>
          </p:cNvPr>
          <p:cNvSpPr/>
          <p:nvPr userDrawn="1"/>
        </p:nvSpPr>
        <p:spPr>
          <a:xfrm>
            <a:off x="5934482" y="66887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5" name="Cube 72">
            <a:extLst>
              <a:ext uri="{FF2B5EF4-FFF2-40B4-BE49-F238E27FC236}">
                <a16:creationId xmlns:a16="http://schemas.microsoft.com/office/drawing/2014/main" id="{2ED6CADF-01EC-4E2C-A85B-DB300621E614}"/>
              </a:ext>
            </a:extLst>
          </p:cNvPr>
          <p:cNvSpPr/>
          <p:nvPr userDrawn="1"/>
        </p:nvSpPr>
        <p:spPr>
          <a:xfrm>
            <a:off x="5186549" y="74267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6" name="Cube 73">
            <a:extLst>
              <a:ext uri="{FF2B5EF4-FFF2-40B4-BE49-F238E27FC236}">
                <a16:creationId xmlns:a16="http://schemas.microsoft.com/office/drawing/2014/main" id="{5932E30D-526F-4AE3-A9DC-4F26F618CA73}"/>
              </a:ext>
            </a:extLst>
          </p:cNvPr>
          <p:cNvSpPr/>
          <p:nvPr userDrawn="1"/>
        </p:nvSpPr>
        <p:spPr>
          <a:xfrm>
            <a:off x="4438616" y="81746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7" name="Cube 74">
            <a:extLst>
              <a:ext uri="{FF2B5EF4-FFF2-40B4-BE49-F238E27FC236}">
                <a16:creationId xmlns:a16="http://schemas.microsoft.com/office/drawing/2014/main" id="{67641915-7140-45F0-B46E-4591FDAADE35}"/>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8" name="Cube 76">
            <a:extLst>
              <a:ext uri="{FF2B5EF4-FFF2-40B4-BE49-F238E27FC236}">
                <a16:creationId xmlns:a16="http://schemas.microsoft.com/office/drawing/2014/main" id="{03AEE83E-AAF1-4D36-A3D2-525DE82B1673}"/>
              </a:ext>
            </a:extLst>
          </p:cNvPr>
          <p:cNvSpPr/>
          <p:nvPr userDrawn="1"/>
        </p:nvSpPr>
        <p:spPr>
          <a:xfrm>
            <a:off x="11917951" y="6953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9" name="Cube 77">
            <a:extLst>
              <a:ext uri="{FF2B5EF4-FFF2-40B4-BE49-F238E27FC236}">
                <a16:creationId xmlns:a16="http://schemas.microsoft.com/office/drawing/2014/main" id="{DC2E7019-5037-4A31-9213-11CA9CC0E102}"/>
              </a:ext>
            </a:extLst>
          </p:cNvPr>
          <p:cNvSpPr/>
          <p:nvPr userDrawn="1"/>
        </p:nvSpPr>
        <p:spPr>
          <a:xfrm>
            <a:off x="11729301" y="200766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0" name="Cube 78">
            <a:extLst>
              <a:ext uri="{FF2B5EF4-FFF2-40B4-BE49-F238E27FC236}">
                <a16:creationId xmlns:a16="http://schemas.microsoft.com/office/drawing/2014/main" id="{7FEB8761-597B-439B-9F76-F2F03B82EB8A}"/>
              </a:ext>
            </a:extLst>
          </p:cNvPr>
          <p:cNvSpPr/>
          <p:nvPr userDrawn="1"/>
        </p:nvSpPr>
        <p:spPr>
          <a:xfrm>
            <a:off x="10981367" y="27548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1" name="Cube 79">
            <a:extLst>
              <a:ext uri="{FF2B5EF4-FFF2-40B4-BE49-F238E27FC236}">
                <a16:creationId xmlns:a16="http://schemas.microsoft.com/office/drawing/2014/main" id="{9FFD5775-B807-4F4A-86D8-DDFB146C9726}"/>
              </a:ext>
            </a:extLst>
          </p:cNvPr>
          <p:cNvSpPr/>
          <p:nvPr userDrawn="1"/>
        </p:nvSpPr>
        <p:spPr>
          <a:xfrm>
            <a:off x="10233434" y="35020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2" name="Cube 80">
            <a:extLst>
              <a:ext uri="{FF2B5EF4-FFF2-40B4-BE49-F238E27FC236}">
                <a16:creationId xmlns:a16="http://schemas.microsoft.com/office/drawing/2014/main" id="{F77A0AAF-9D01-45FA-813C-67A84929DDA7}"/>
              </a:ext>
            </a:extLst>
          </p:cNvPr>
          <p:cNvSpPr/>
          <p:nvPr userDrawn="1"/>
        </p:nvSpPr>
        <p:spPr>
          <a:xfrm>
            <a:off x="9485500" y="42493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3" name="Cube 81">
            <a:extLst>
              <a:ext uri="{FF2B5EF4-FFF2-40B4-BE49-F238E27FC236}">
                <a16:creationId xmlns:a16="http://schemas.microsoft.com/office/drawing/2014/main" id="{54285567-1E17-4DFF-9CA9-1731C2A99981}"/>
              </a:ext>
            </a:extLst>
          </p:cNvPr>
          <p:cNvSpPr/>
          <p:nvPr userDrawn="1"/>
        </p:nvSpPr>
        <p:spPr>
          <a:xfrm>
            <a:off x="8737567" y="4996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4" name="Cube 82">
            <a:extLst>
              <a:ext uri="{FF2B5EF4-FFF2-40B4-BE49-F238E27FC236}">
                <a16:creationId xmlns:a16="http://schemas.microsoft.com/office/drawing/2014/main" id="{9994357F-D472-4E46-9CDC-C7A2A3460C6C}"/>
              </a:ext>
            </a:extLst>
          </p:cNvPr>
          <p:cNvSpPr/>
          <p:nvPr userDrawn="1"/>
        </p:nvSpPr>
        <p:spPr>
          <a:xfrm>
            <a:off x="7989634" y="57437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5" name="Cube 83">
            <a:extLst>
              <a:ext uri="{FF2B5EF4-FFF2-40B4-BE49-F238E27FC236}">
                <a16:creationId xmlns:a16="http://schemas.microsoft.com/office/drawing/2014/main" id="{3CB70262-1BA0-4179-A3C2-9E95E872C102}"/>
              </a:ext>
            </a:extLst>
          </p:cNvPr>
          <p:cNvSpPr/>
          <p:nvPr userDrawn="1"/>
        </p:nvSpPr>
        <p:spPr>
          <a:xfrm>
            <a:off x="7241700" y="649095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6" name="Cube 84">
            <a:extLst>
              <a:ext uri="{FF2B5EF4-FFF2-40B4-BE49-F238E27FC236}">
                <a16:creationId xmlns:a16="http://schemas.microsoft.com/office/drawing/2014/main" id="{74378F4D-D76E-4B6A-9628-B066A18DA0CB}"/>
              </a:ext>
            </a:extLst>
          </p:cNvPr>
          <p:cNvSpPr/>
          <p:nvPr userDrawn="1"/>
        </p:nvSpPr>
        <p:spPr>
          <a:xfrm>
            <a:off x="6493767" y="723817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7" name="Cube 85">
            <a:extLst>
              <a:ext uri="{FF2B5EF4-FFF2-40B4-BE49-F238E27FC236}">
                <a16:creationId xmlns:a16="http://schemas.microsoft.com/office/drawing/2014/main" id="{89ACC2EE-8E02-4C32-B7C1-03ACAD97B066}"/>
              </a:ext>
            </a:extLst>
          </p:cNvPr>
          <p:cNvSpPr/>
          <p:nvPr userDrawn="1"/>
        </p:nvSpPr>
        <p:spPr>
          <a:xfrm>
            <a:off x="11540651" y="3326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8" name="Cube 86">
            <a:extLst>
              <a:ext uri="{FF2B5EF4-FFF2-40B4-BE49-F238E27FC236}">
                <a16:creationId xmlns:a16="http://schemas.microsoft.com/office/drawing/2014/main" id="{2268422F-E002-4BB0-934C-7D075A12B0C1}"/>
              </a:ext>
            </a:extLst>
          </p:cNvPr>
          <p:cNvSpPr/>
          <p:nvPr userDrawn="1"/>
        </p:nvSpPr>
        <p:spPr>
          <a:xfrm>
            <a:off x="10792708" y="406507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9" name="Cube 87">
            <a:extLst>
              <a:ext uri="{FF2B5EF4-FFF2-40B4-BE49-F238E27FC236}">
                <a16:creationId xmlns:a16="http://schemas.microsoft.com/office/drawing/2014/main" id="{EB9EA1EF-C0E8-4CD9-B4A2-395724E052D7}"/>
              </a:ext>
            </a:extLst>
          </p:cNvPr>
          <p:cNvSpPr/>
          <p:nvPr userDrawn="1"/>
        </p:nvSpPr>
        <p:spPr>
          <a:xfrm>
            <a:off x="10048122" y="48122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0" name="Cube 88">
            <a:extLst>
              <a:ext uri="{FF2B5EF4-FFF2-40B4-BE49-F238E27FC236}">
                <a16:creationId xmlns:a16="http://schemas.microsoft.com/office/drawing/2014/main" id="{05E78312-D801-4954-9166-67956B938FB4}"/>
              </a:ext>
            </a:extLst>
          </p:cNvPr>
          <p:cNvSpPr/>
          <p:nvPr userDrawn="1"/>
        </p:nvSpPr>
        <p:spPr>
          <a:xfrm>
            <a:off x="9303526" y="55594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1" name="Cube 89">
            <a:extLst>
              <a:ext uri="{FF2B5EF4-FFF2-40B4-BE49-F238E27FC236}">
                <a16:creationId xmlns:a16="http://schemas.microsoft.com/office/drawing/2014/main" id="{632DF271-6362-4A0F-A29A-E682FDB34ACE}"/>
              </a:ext>
            </a:extLst>
          </p:cNvPr>
          <p:cNvSpPr/>
          <p:nvPr userDrawn="1"/>
        </p:nvSpPr>
        <p:spPr>
          <a:xfrm>
            <a:off x="8558930" y="63067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2" name="Cube 90">
            <a:extLst>
              <a:ext uri="{FF2B5EF4-FFF2-40B4-BE49-F238E27FC236}">
                <a16:creationId xmlns:a16="http://schemas.microsoft.com/office/drawing/2014/main" id="{AF5A220B-6311-4193-89A0-D9984904B63F}"/>
              </a:ext>
            </a:extLst>
          </p:cNvPr>
          <p:cNvSpPr/>
          <p:nvPr userDrawn="1"/>
        </p:nvSpPr>
        <p:spPr>
          <a:xfrm>
            <a:off x="7814334" y="70539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3" name="Cube 91">
            <a:extLst>
              <a:ext uri="{FF2B5EF4-FFF2-40B4-BE49-F238E27FC236}">
                <a16:creationId xmlns:a16="http://schemas.microsoft.com/office/drawing/2014/main" id="{2AE63AFB-E7D0-4234-97AB-83045B36C5A0}"/>
              </a:ext>
            </a:extLst>
          </p:cNvPr>
          <p:cNvSpPr/>
          <p:nvPr userDrawn="1"/>
        </p:nvSpPr>
        <p:spPr>
          <a:xfrm>
            <a:off x="11355330" y="4623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4" name="Cube 92">
            <a:extLst>
              <a:ext uri="{FF2B5EF4-FFF2-40B4-BE49-F238E27FC236}">
                <a16:creationId xmlns:a16="http://schemas.microsoft.com/office/drawing/2014/main" id="{325CC56B-8C46-4BDF-B8B1-DB7E4887CAD6}"/>
              </a:ext>
            </a:extLst>
          </p:cNvPr>
          <p:cNvSpPr/>
          <p:nvPr userDrawn="1"/>
        </p:nvSpPr>
        <p:spPr>
          <a:xfrm>
            <a:off x="12099926" y="38844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5" name="Cube 93">
            <a:extLst>
              <a:ext uri="{FF2B5EF4-FFF2-40B4-BE49-F238E27FC236}">
                <a16:creationId xmlns:a16="http://schemas.microsoft.com/office/drawing/2014/main" id="{E06593C9-4B54-48F7-91B4-04B5DED1E2B2}"/>
              </a:ext>
            </a:extLst>
          </p:cNvPr>
          <p:cNvSpPr/>
          <p:nvPr userDrawn="1"/>
        </p:nvSpPr>
        <p:spPr>
          <a:xfrm>
            <a:off x="10618671" y="53704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6" name="Cube 94">
            <a:extLst>
              <a:ext uri="{FF2B5EF4-FFF2-40B4-BE49-F238E27FC236}">
                <a16:creationId xmlns:a16="http://schemas.microsoft.com/office/drawing/2014/main" id="{33437A51-3961-4C1B-B8A6-53DD6E1CA67B}"/>
              </a:ext>
            </a:extLst>
          </p:cNvPr>
          <p:cNvSpPr/>
          <p:nvPr userDrawn="1"/>
        </p:nvSpPr>
        <p:spPr>
          <a:xfrm>
            <a:off x="9882003" y="611771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7" name="Cube 95">
            <a:extLst>
              <a:ext uri="{FF2B5EF4-FFF2-40B4-BE49-F238E27FC236}">
                <a16:creationId xmlns:a16="http://schemas.microsoft.com/office/drawing/2014/main" id="{21D3506B-AA01-4287-9BF9-6C3E06EE5483}"/>
              </a:ext>
            </a:extLst>
          </p:cNvPr>
          <p:cNvSpPr/>
          <p:nvPr userDrawn="1"/>
        </p:nvSpPr>
        <p:spPr>
          <a:xfrm>
            <a:off x="9145335" y="686492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8" name="Cube 96">
            <a:extLst>
              <a:ext uri="{FF2B5EF4-FFF2-40B4-BE49-F238E27FC236}">
                <a16:creationId xmlns:a16="http://schemas.microsoft.com/office/drawing/2014/main" id="{96D26BB7-1D84-446D-AEC3-29E64526D0CA}"/>
              </a:ext>
            </a:extLst>
          </p:cNvPr>
          <p:cNvSpPr/>
          <p:nvPr userDrawn="1"/>
        </p:nvSpPr>
        <p:spPr>
          <a:xfrm>
            <a:off x="11914613" y="51901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9" name="Cube 97">
            <a:extLst>
              <a:ext uri="{FF2B5EF4-FFF2-40B4-BE49-F238E27FC236}">
                <a16:creationId xmlns:a16="http://schemas.microsoft.com/office/drawing/2014/main" id="{DC2D1CE1-2301-4139-B262-F4D500428F01}"/>
              </a:ext>
            </a:extLst>
          </p:cNvPr>
          <p:cNvSpPr/>
          <p:nvPr userDrawn="1"/>
        </p:nvSpPr>
        <p:spPr>
          <a:xfrm>
            <a:off x="11170017" y="59380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0" name="Cube 98">
            <a:extLst>
              <a:ext uri="{FF2B5EF4-FFF2-40B4-BE49-F238E27FC236}">
                <a16:creationId xmlns:a16="http://schemas.microsoft.com/office/drawing/2014/main" id="{5BD42C87-221B-45EF-B2A0-D4E129A5EB91}"/>
              </a:ext>
            </a:extLst>
          </p:cNvPr>
          <p:cNvSpPr/>
          <p:nvPr userDrawn="1"/>
        </p:nvSpPr>
        <p:spPr>
          <a:xfrm>
            <a:off x="10425421" y="66860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1" name="Cube 99">
            <a:extLst>
              <a:ext uri="{FF2B5EF4-FFF2-40B4-BE49-F238E27FC236}">
                <a16:creationId xmlns:a16="http://schemas.microsoft.com/office/drawing/2014/main" id="{DC615E8A-CC3F-41BE-9C4A-033D4769B036}"/>
              </a:ext>
            </a:extLst>
          </p:cNvPr>
          <p:cNvSpPr/>
          <p:nvPr userDrawn="1"/>
        </p:nvSpPr>
        <p:spPr>
          <a:xfrm>
            <a:off x="11724711" y="65036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2" name="Cube 100">
            <a:extLst>
              <a:ext uri="{FF2B5EF4-FFF2-40B4-BE49-F238E27FC236}">
                <a16:creationId xmlns:a16="http://schemas.microsoft.com/office/drawing/2014/main" id="{D8D5535C-1B5C-4692-A5A9-37BE489B4A21}"/>
              </a:ext>
            </a:extLst>
          </p:cNvPr>
          <p:cNvSpPr/>
          <p:nvPr userDrawn="1"/>
        </p:nvSpPr>
        <p:spPr>
          <a:xfrm>
            <a:off x="12279395" y="7069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3" name="Cube 101">
            <a:extLst>
              <a:ext uri="{FF2B5EF4-FFF2-40B4-BE49-F238E27FC236}">
                <a16:creationId xmlns:a16="http://schemas.microsoft.com/office/drawing/2014/main" id="{262E7937-C358-41A1-ACA0-EDD11CE1007F}"/>
              </a:ext>
            </a:extLst>
          </p:cNvPr>
          <p:cNvSpPr/>
          <p:nvPr userDrawn="1"/>
        </p:nvSpPr>
        <p:spPr>
          <a:xfrm>
            <a:off x="12459705" y="576126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4" name="Cube 105">
            <a:extLst>
              <a:ext uri="{FF2B5EF4-FFF2-40B4-BE49-F238E27FC236}">
                <a16:creationId xmlns:a16="http://schemas.microsoft.com/office/drawing/2014/main" id="{23DDBC62-3268-402F-AE90-889E43824348}"/>
              </a:ext>
            </a:extLst>
          </p:cNvPr>
          <p:cNvSpPr/>
          <p:nvPr userDrawn="1"/>
        </p:nvSpPr>
        <p:spPr>
          <a:xfrm>
            <a:off x="3316711" y="70283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5" name="Cube 106">
            <a:extLst>
              <a:ext uri="{FF2B5EF4-FFF2-40B4-BE49-F238E27FC236}">
                <a16:creationId xmlns:a16="http://schemas.microsoft.com/office/drawing/2014/main" id="{B8CFF7CF-AC19-442B-A50D-13AE5FC41E9E}"/>
              </a:ext>
            </a:extLst>
          </p:cNvPr>
          <p:cNvSpPr/>
          <p:nvPr userDrawn="1"/>
        </p:nvSpPr>
        <p:spPr>
          <a:xfrm>
            <a:off x="2568778" y="77729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6" name="Cube 107">
            <a:extLst>
              <a:ext uri="{FF2B5EF4-FFF2-40B4-BE49-F238E27FC236}">
                <a16:creationId xmlns:a16="http://schemas.microsoft.com/office/drawing/2014/main" id="{E0F96187-A1A7-4461-9E94-84D657E56749}"/>
              </a:ext>
            </a:extLst>
          </p:cNvPr>
          <p:cNvSpPr/>
          <p:nvPr userDrawn="1"/>
        </p:nvSpPr>
        <p:spPr>
          <a:xfrm>
            <a:off x="1820844" y="851753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7" name="Cube 109">
            <a:extLst>
              <a:ext uri="{FF2B5EF4-FFF2-40B4-BE49-F238E27FC236}">
                <a16:creationId xmlns:a16="http://schemas.microsoft.com/office/drawing/2014/main" id="{DBA52CA6-4A2C-4C36-A89A-69F02F193781}"/>
              </a:ext>
            </a:extLst>
          </p:cNvPr>
          <p:cNvSpPr/>
          <p:nvPr userDrawn="1"/>
        </p:nvSpPr>
        <p:spPr>
          <a:xfrm>
            <a:off x="10792708" y="-41895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8" name="Cube 112">
            <a:extLst>
              <a:ext uri="{FF2B5EF4-FFF2-40B4-BE49-F238E27FC236}">
                <a16:creationId xmlns:a16="http://schemas.microsoft.com/office/drawing/2014/main" id="{066DB4D8-2210-4C03-A014-A6B5AE3D2D2B}"/>
              </a:ext>
            </a:extLst>
          </p:cNvPr>
          <p:cNvSpPr/>
          <p:nvPr userDrawn="1"/>
        </p:nvSpPr>
        <p:spPr>
          <a:xfrm>
            <a:off x="1999481" y="72477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9" name="Cube 116">
            <a:extLst>
              <a:ext uri="{FF2B5EF4-FFF2-40B4-BE49-F238E27FC236}">
                <a16:creationId xmlns:a16="http://schemas.microsoft.com/office/drawing/2014/main" id="{A512A78D-A62B-4618-84FD-61E67FFC937C}"/>
              </a:ext>
            </a:extLst>
          </p:cNvPr>
          <p:cNvSpPr/>
          <p:nvPr userDrawn="1"/>
        </p:nvSpPr>
        <p:spPr>
          <a:xfrm>
            <a:off x="10439613" y="55442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200" name="Picture 139">
            <a:extLst>
              <a:ext uri="{FF2B5EF4-FFF2-40B4-BE49-F238E27FC236}">
                <a16:creationId xmlns:a16="http://schemas.microsoft.com/office/drawing/2014/main" id="{DE1502D5-65FF-4CEB-AC75-70C80ED92EF2}"/>
              </a:ext>
            </a:extLst>
          </p:cNvPr>
          <p:cNvPicPr>
            <a:picLocks noChangeAspect="1"/>
          </p:cNvPicPr>
          <p:nvPr userDrawn="1"/>
        </p:nvPicPr>
        <p:blipFill>
          <a:blip r:embed="rId2"/>
          <a:stretch>
            <a:fillRect/>
          </a:stretch>
        </p:blipFill>
        <p:spPr>
          <a:xfrm>
            <a:off x="11226800" y="384836"/>
            <a:ext cx="374722" cy="374722"/>
          </a:xfrm>
          <a:prstGeom prst="rect">
            <a:avLst/>
          </a:prstGeom>
          <a:noFill/>
          <a:ln cap="flat">
            <a:noFill/>
          </a:ln>
        </p:spPr>
      </p:pic>
    </p:spTree>
    <p:extLst>
      <p:ext uri="{BB962C8B-B14F-4D97-AF65-F5344CB8AC3E}">
        <p14:creationId xmlns:p14="http://schemas.microsoft.com/office/powerpoint/2010/main" val="1755908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da with 6 pictures">
    <p:spTree>
      <p:nvGrpSpPr>
        <p:cNvPr id="1" name=""/>
        <p:cNvGrpSpPr/>
        <p:nvPr/>
      </p:nvGrpSpPr>
      <p:grpSpPr>
        <a:xfrm>
          <a:off x="0" y="0"/>
          <a:ext cx="0" cy="0"/>
          <a:chOff x="0" y="0"/>
          <a:chExt cx="0" cy="0"/>
        </a:xfrm>
      </p:grpSpPr>
      <p:sp>
        <p:nvSpPr>
          <p:cNvPr id="75" name="Cube 27">
            <a:extLst>
              <a:ext uri="{FF2B5EF4-FFF2-40B4-BE49-F238E27FC236}">
                <a16:creationId xmlns:a16="http://schemas.microsoft.com/office/drawing/2014/main" id="{D8333199-C1C4-4567-98C8-D0899D3550F3}"/>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6" name="Cube 28">
            <a:extLst>
              <a:ext uri="{FF2B5EF4-FFF2-40B4-BE49-F238E27FC236}">
                <a16:creationId xmlns:a16="http://schemas.microsoft.com/office/drawing/2014/main" id="{54A4FA79-5775-431B-858D-30339B471910}"/>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3" name="TextBox 70">
            <a:extLst>
              <a:ext uri="{FF2B5EF4-FFF2-40B4-BE49-F238E27FC236}">
                <a16:creationId xmlns:a16="http://schemas.microsoft.com/office/drawing/2014/main" id="{BF912F82-F085-4DEA-BEF8-1FA44F01BDE8}"/>
              </a:ext>
            </a:extLst>
          </p:cNvPr>
          <p:cNvSpPr txBox="1"/>
          <p:nvPr userDrawn="1"/>
        </p:nvSpPr>
        <p:spPr>
          <a:xfrm>
            <a:off x="1016191" y="1397760"/>
            <a:ext cx="2492782" cy="769440"/>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sv-SE" sz="4400" b="0" i="0" u="none" strike="noStrike" kern="1200" cap="none" spc="0" baseline="0">
                <a:solidFill>
                  <a:srgbClr val="262626"/>
                </a:solidFill>
                <a:uFillTx/>
                <a:latin typeface="Neo Sans Std" pitchFamily="34"/>
              </a:rPr>
              <a:t>Agenda</a:t>
            </a:r>
            <a:endParaRPr lang="sv-SE" sz="5400" b="0" i="0" u="none" strike="noStrike" kern="1200" cap="none" spc="0" baseline="0">
              <a:solidFill>
                <a:srgbClr val="262626"/>
              </a:solidFill>
              <a:uFillTx/>
              <a:latin typeface="Neo Sans Std" pitchFamily="34"/>
            </a:endParaRPr>
          </a:p>
        </p:txBody>
      </p:sp>
      <p:sp>
        <p:nvSpPr>
          <p:cNvPr id="104" name="Text Placeholder 92">
            <a:extLst>
              <a:ext uri="{FF2B5EF4-FFF2-40B4-BE49-F238E27FC236}">
                <a16:creationId xmlns:a16="http://schemas.microsoft.com/office/drawing/2014/main" id="{BE126F50-6622-4DC6-9C67-948AE4B94AF0}"/>
              </a:ext>
            </a:extLst>
          </p:cNvPr>
          <p:cNvSpPr txBox="1">
            <a:spLocks noGrp="1"/>
          </p:cNvSpPr>
          <p:nvPr>
            <p:ph type="body" idx="4294967295" hasCustomPrompt="1"/>
          </p:nvPr>
        </p:nvSpPr>
        <p:spPr>
          <a:xfrm>
            <a:off x="1004203" y="2563456"/>
            <a:ext cx="6646865" cy="3100382"/>
          </a:xfrm>
        </p:spPr>
        <p:txBody>
          <a:bodyPr/>
          <a:lstStyle>
            <a:lvl1pPr marL="457200" indent="-457200">
              <a:buClr>
                <a:srgbClr val="3E7850"/>
              </a:buClr>
              <a:buFont typeface="Calibri Light"/>
              <a:buAutoNum type="arabicPeriod"/>
              <a:defRPr lang="nb-NO" sz="2400" i="1">
                <a:latin typeface="Neo Sans Std" pitchFamily="34"/>
              </a:defRPr>
            </a:lvl1pPr>
          </a:lstStyle>
          <a:p>
            <a:pPr lvl="0"/>
            <a:r>
              <a:rPr lang="nb-NO"/>
              <a:t>(e.g. 11:00 – </a:t>
            </a:r>
            <a:r>
              <a:rPr lang="nb-NO" err="1"/>
              <a:t>Introduction</a:t>
            </a:r>
            <a:r>
              <a:rPr lang="nb-NO"/>
              <a:t>)</a:t>
            </a:r>
            <a:endParaRPr lang="en-US"/>
          </a:p>
        </p:txBody>
      </p:sp>
      <p:sp>
        <p:nvSpPr>
          <p:cNvPr id="105" name="Rectangle 104">
            <a:extLst>
              <a:ext uri="{FF2B5EF4-FFF2-40B4-BE49-F238E27FC236}">
                <a16:creationId xmlns:a16="http://schemas.microsoft.com/office/drawing/2014/main" id="{AE10F80F-D647-4935-AFD6-3B21143B079F}"/>
              </a:ext>
            </a:extLst>
          </p:cNvPr>
          <p:cNvSpPr/>
          <p:nvPr userDrawn="1"/>
        </p:nvSpPr>
        <p:spPr>
          <a:xfrm>
            <a:off x="7907846" y="2563456"/>
            <a:ext cx="45719" cy="2753204"/>
          </a:xfrm>
          <a:prstGeom prst="rect">
            <a:avLst/>
          </a:prstGeom>
          <a:solidFill>
            <a:srgbClr val="558D69"/>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06" name="Picture Placeholder 94">
            <a:extLst>
              <a:ext uri="{FF2B5EF4-FFF2-40B4-BE49-F238E27FC236}">
                <a16:creationId xmlns:a16="http://schemas.microsoft.com/office/drawing/2014/main" id="{D9E63FAA-E1B3-4DAF-B24E-D6869316E34F}"/>
              </a:ext>
            </a:extLst>
          </p:cNvPr>
          <p:cNvSpPr txBox="1">
            <a:spLocks noGrp="1"/>
          </p:cNvSpPr>
          <p:nvPr>
            <p:ph type="pic" idx="4294967295"/>
          </p:nvPr>
        </p:nvSpPr>
        <p:spPr>
          <a:xfrm>
            <a:off x="8363596" y="2569756"/>
            <a:ext cx="914400" cy="914400"/>
          </a:xfrm>
        </p:spPr>
        <p:txBody>
          <a:bodyPr/>
          <a:lstStyle>
            <a:lvl1pPr marL="0" indent="0">
              <a:buNone/>
              <a:defRPr lang="nb-NO" sz="1200">
                <a:latin typeface="Neo Sans Std" pitchFamily="34"/>
              </a:defRPr>
            </a:lvl1pPr>
          </a:lstStyle>
          <a:p>
            <a:pPr lvl="0"/>
            <a:r>
              <a:rPr lang="en-US"/>
              <a:t>Click icon to add picture</a:t>
            </a:r>
          </a:p>
        </p:txBody>
      </p:sp>
      <p:sp>
        <p:nvSpPr>
          <p:cNvPr id="107" name="Picture Placeholder 94">
            <a:extLst>
              <a:ext uri="{FF2B5EF4-FFF2-40B4-BE49-F238E27FC236}">
                <a16:creationId xmlns:a16="http://schemas.microsoft.com/office/drawing/2014/main" id="{4E720051-3A56-4BD9-B126-6CE7DABD76C6}"/>
              </a:ext>
            </a:extLst>
          </p:cNvPr>
          <p:cNvSpPr txBox="1">
            <a:spLocks noGrp="1"/>
          </p:cNvSpPr>
          <p:nvPr>
            <p:ph type="pic" idx="4294967295"/>
          </p:nvPr>
        </p:nvSpPr>
        <p:spPr>
          <a:xfrm>
            <a:off x="9580708" y="2569610"/>
            <a:ext cx="914400" cy="914400"/>
          </a:xfrm>
        </p:spPr>
        <p:txBody>
          <a:bodyPr/>
          <a:lstStyle>
            <a:lvl1pPr marL="0" indent="0">
              <a:buNone/>
              <a:defRPr lang="nb-NO" sz="1200">
                <a:latin typeface="Neo Sans Std" pitchFamily="34"/>
              </a:defRPr>
            </a:lvl1pPr>
          </a:lstStyle>
          <a:p>
            <a:pPr lvl="0"/>
            <a:r>
              <a:rPr lang="en-US"/>
              <a:t>Click icon to add picture</a:t>
            </a:r>
          </a:p>
        </p:txBody>
      </p:sp>
      <p:sp>
        <p:nvSpPr>
          <p:cNvPr id="108" name="Picture Placeholder 94">
            <a:extLst>
              <a:ext uri="{FF2B5EF4-FFF2-40B4-BE49-F238E27FC236}">
                <a16:creationId xmlns:a16="http://schemas.microsoft.com/office/drawing/2014/main" id="{3893411B-3808-4802-BBC7-655E93BF9358}"/>
              </a:ext>
            </a:extLst>
          </p:cNvPr>
          <p:cNvSpPr txBox="1">
            <a:spLocks noGrp="1"/>
          </p:cNvSpPr>
          <p:nvPr>
            <p:ph type="pic" idx="4294967295"/>
          </p:nvPr>
        </p:nvSpPr>
        <p:spPr>
          <a:xfrm>
            <a:off x="10792827" y="2579504"/>
            <a:ext cx="914400" cy="914400"/>
          </a:xfrm>
        </p:spPr>
        <p:txBody>
          <a:bodyPr/>
          <a:lstStyle>
            <a:lvl1pPr marL="0" indent="0">
              <a:buNone/>
              <a:defRPr lang="nb-NO" sz="1200">
                <a:latin typeface="Neo Sans Std" pitchFamily="34"/>
              </a:defRPr>
            </a:lvl1pPr>
          </a:lstStyle>
          <a:p>
            <a:pPr lvl="0"/>
            <a:r>
              <a:rPr lang="en-US"/>
              <a:t>Click icon to add picture</a:t>
            </a:r>
          </a:p>
        </p:txBody>
      </p:sp>
      <p:sp>
        <p:nvSpPr>
          <p:cNvPr id="109" name="Text Placeholder 4">
            <a:extLst>
              <a:ext uri="{FF2B5EF4-FFF2-40B4-BE49-F238E27FC236}">
                <a16:creationId xmlns:a16="http://schemas.microsoft.com/office/drawing/2014/main" id="{B99F6971-E62A-4C8A-8F9D-43B22068956B}"/>
              </a:ext>
            </a:extLst>
          </p:cNvPr>
          <p:cNvSpPr txBox="1">
            <a:spLocks noGrp="1"/>
          </p:cNvSpPr>
          <p:nvPr>
            <p:ph type="body" idx="4294967295" hasCustomPrompt="1"/>
          </p:nvPr>
        </p:nvSpPr>
        <p:spPr>
          <a:xfrm>
            <a:off x="8372630" y="3627415"/>
            <a:ext cx="914400" cy="327455"/>
          </a:xfrm>
        </p:spPr>
        <p:txBody>
          <a:bodyPr/>
          <a:lstStyle>
            <a:lvl1pPr marL="0" indent="0">
              <a:buNone/>
              <a:defRPr lang="nb-NO" sz="1200" b="1">
                <a:latin typeface="Neo Sans Std" pitchFamily="34"/>
              </a:defRPr>
            </a:lvl1pPr>
          </a:lstStyle>
          <a:p>
            <a:pPr lvl="0"/>
            <a:r>
              <a:rPr lang="en-US"/>
              <a:t>Name</a:t>
            </a:r>
          </a:p>
        </p:txBody>
      </p:sp>
      <p:sp>
        <p:nvSpPr>
          <p:cNvPr id="110" name="Text Placeholder 4">
            <a:extLst>
              <a:ext uri="{FF2B5EF4-FFF2-40B4-BE49-F238E27FC236}">
                <a16:creationId xmlns:a16="http://schemas.microsoft.com/office/drawing/2014/main" id="{20798A53-E1A0-4E25-8CE8-ED9B2C8ADA30}"/>
              </a:ext>
            </a:extLst>
          </p:cNvPr>
          <p:cNvSpPr txBox="1">
            <a:spLocks noGrp="1"/>
          </p:cNvSpPr>
          <p:nvPr>
            <p:ph type="body" idx="4294967295" hasCustomPrompt="1"/>
          </p:nvPr>
        </p:nvSpPr>
        <p:spPr>
          <a:xfrm>
            <a:off x="9569598" y="3622770"/>
            <a:ext cx="914400" cy="327455"/>
          </a:xfrm>
        </p:spPr>
        <p:txBody>
          <a:bodyPr/>
          <a:lstStyle>
            <a:lvl1pPr marL="0" indent="0">
              <a:buNone/>
              <a:defRPr lang="nb-NO" sz="1200" b="1">
                <a:latin typeface="Neo Sans Std" pitchFamily="34"/>
              </a:defRPr>
            </a:lvl1pPr>
          </a:lstStyle>
          <a:p>
            <a:pPr lvl="0"/>
            <a:r>
              <a:rPr lang="en-US"/>
              <a:t>Name</a:t>
            </a:r>
          </a:p>
        </p:txBody>
      </p:sp>
      <p:sp>
        <p:nvSpPr>
          <p:cNvPr id="111" name="Text Placeholder 4">
            <a:extLst>
              <a:ext uri="{FF2B5EF4-FFF2-40B4-BE49-F238E27FC236}">
                <a16:creationId xmlns:a16="http://schemas.microsoft.com/office/drawing/2014/main" id="{694CF203-8569-4FA1-9817-4590DCB04C53}"/>
              </a:ext>
            </a:extLst>
          </p:cNvPr>
          <p:cNvSpPr txBox="1">
            <a:spLocks noGrp="1"/>
          </p:cNvSpPr>
          <p:nvPr>
            <p:ph type="body" idx="4294967295" hasCustomPrompt="1"/>
          </p:nvPr>
        </p:nvSpPr>
        <p:spPr>
          <a:xfrm>
            <a:off x="10799064" y="3645959"/>
            <a:ext cx="914400" cy="327455"/>
          </a:xfrm>
        </p:spPr>
        <p:txBody>
          <a:bodyPr/>
          <a:lstStyle>
            <a:lvl1pPr marL="0" indent="0">
              <a:buNone/>
              <a:defRPr lang="nb-NO" sz="1200" b="1">
                <a:latin typeface="Neo Sans Std" pitchFamily="34"/>
              </a:defRPr>
            </a:lvl1pPr>
          </a:lstStyle>
          <a:p>
            <a:pPr lvl="0"/>
            <a:r>
              <a:rPr lang="en-US"/>
              <a:t>Name</a:t>
            </a:r>
          </a:p>
        </p:txBody>
      </p:sp>
      <p:sp>
        <p:nvSpPr>
          <p:cNvPr id="112" name="Picture Placeholder 94">
            <a:extLst>
              <a:ext uri="{FF2B5EF4-FFF2-40B4-BE49-F238E27FC236}">
                <a16:creationId xmlns:a16="http://schemas.microsoft.com/office/drawing/2014/main" id="{78994B23-96E9-4DE6-BC36-30A8B03757D5}"/>
              </a:ext>
            </a:extLst>
          </p:cNvPr>
          <p:cNvSpPr txBox="1">
            <a:spLocks noGrp="1"/>
          </p:cNvSpPr>
          <p:nvPr>
            <p:ph type="pic" idx="4294967295"/>
          </p:nvPr>
        </p:nvSpPr>
        <p:spPr>
          <a:xfrm>
            <a:off x="8363596" y="4159166"/>
            <a:ext cx="914400" cy="914400"/>
          </a:xfrm>
        </p:spPr>
        <p:txBody>
          <a:bodyPr/>
          <a:lstStyle>
            <a:lvl1pPr marL="0" indent="0">
              <a:buNone/>
              <a:defRPr lang="nb-NO" sz="1200">
                <a:latin typeface="Neo Sans Std" pitchFamily="34"/>
              </a:defRPr>
            </a:lvl1pPr>
          </a:lstStyle>
          <a:p>
            <a:pPr lvl="0"/>
            <a:r>
              <a:rPr lang="en-US"/>
              <a:t>Click icon to add picture</a:t>
            </a:r>
          </a:p>
        </p:txBody>
      </p:sp>
      <p:sp>
        <p:nvSpPr>
          <p:cNvPr id="113" name="Picture Placeholder 94">
            <a:extLst>
              <a:ext uri="{FF2B5EF4-FFF2-40B4-BE49-F238E27FC236}">
                <a16:creationId xmlns:a16="http://schemas.microsoft.com/office/drawing/2014/main" id="{0E95BFE5-C32B-42FE-B0A6-64D6EDA89A80}"/>
              </a:ext>
            </a:extLst>
          </p:cNvPr>
          <p:cNvSpPr txBox="1">
            <a:spLocks noGrp="1"/>
          </p:cNvSpPr>
          <p:nvPr>
            <p:ph type="pic" idx="4294967295"/>
          </p:nvPr>
        </p:nvSpPr>
        <p:spPr>
          <a:xfrm>
            <a:off x="10792827" y="4168914"/>
            <a:ext cx="914400" cy="914400"/>
          </a:xfrm>
        </p:spPr>
        <p:txBody>
          <a:bodyPr/>
          <a:lstStyle>
            <a:lvl1pPr marL="0" indent="0">
              <a:buNone/>
              <a:defRPr lang="nb-NO" sz="1200">
                <a:latin typeface="Neo Sans Std" pitchFamily="34"/>
              </a:defRPr>
            </a:lvl1pPr>
          </a:lstStyle>
          <a:p>
            <a:pPr lvl="0"/>
            <a:r>
              <a:rPr lang="en-US"/>
              <a:t>Click icon to add picture</a:t>
            </a:r>
          </a:p>
        </p:txBody>
      </p:sp>
      <p:sp>
        <p:nvSpPr>
          <p:cNvPr id="114" name="Text Placeholder 4">
            <a:extLst>
              <a:ext uri="{FF2B5EF4-FFF2-40B4-BE49-F238E27FC236}">
                <a16:creationId xmlns:a16="http://schemas.microsoft.com/office/drawing/2014/main" id="{0BD62715-759B-47ED-9C8D-8FCA94AB426A}"/>
              </a:ext>
            </a:extLst>
          </p:cNvPr>
          <p:cNvSpPr txBox="1">
            <a:spLocks noGrp="1"/>
          </p:cNvSpPr>
          <p:nvPr>
            <p:ph type="body" idx="4294967295" hasCustomPrompt="1"/>
          </p:nvPr>
        </p:nvSpPr>
        <p:spPr>
          <a:xfrm>
            <a:off x="8372630" y="5216825"/>
            <a:ext cx="914400" cy="327455"/>
          </a:xfrm>
        </p:spPr>
        <p:txBody>
          <a:bodyPr/>
          <a:lstStyle>
            <a:lvl1pPr marL="0" indent="0">
              <a:buNone/>
              <a:defRPr lang="nb-NO" sz="1200" b="1">
                <a:latin typeface="Neo Sans Std" pitchFamily="34"/>
              </a:defRPr>
            </a:lvl1pPr>
          </a:lstStyle>
          <a:p>
            <a:pPr lvl="0"/>
            <a:r>
              <a:rPr lang="en-US"/>
              <a:t>Name</a:t>
            </a:r>
          </a:p>
        </p:txBody>
      </p:sp>
      <p:sp>
        <p:nvSpPr>
          <p:cNvPr id="115" name="Text Placeholder 4">
            <a:extLst>
              <a:ext uri="{FF2B5EF4-FFF2-40B4-BE49-F238E27FC236}">
                <a16:creationId xmlns:a16="http://schemas.microsoft.com/office/drawing/2014/main" id="{77DE453A-F58E-4F7D-B500-7ADCA65CE096}"/>
              </a:ext>
            </a:extLst>
          </p:cNvPr>
          <p:cNvSpPr txBox="1">
            <a:spLocks noGrp="1"/>
          </p:cNvSpPr>
          <p:nvPr>
            <p:ph type="body" idx="4294967295" hasCustomPrompt="1"/>
          </p:nvPr>
        </p:nvSpPr>
        <p:spPr>
          <a:xfrm>
            <a:off x="9569598" y="5212171"/>
            <a:ext cx="914400" cy="327455"/>
          </a:xfrm>
        </p:spPr>
        <p:txBody>
          <a:bodyPr/>
          <a:lstStyle>
            <a:lvl1pPr marL="0" indent="0">
              <a:buNone/>
              <a:defRPr lang="nb-NO" sz="1200" b="1">
                <a:latin typeface="Neo Sans Std" pitchFamily="34"/>
              </a:defRPr>
            </a:lvl1pPr>
          </a:lstStyle>
          <a:p>
            <a:pPr lvl="0"/>
            <a:r>
              <a:rPr lang="en-US"/>
              <a:t>Name</a:t>
            </a:r>
          </a:p>
        </p:txBody>
      </p:sp>
      <p:sp>
        <p:nvSpPr>
          <p:cNvPr id="116" name="Text Placeholder 4">
            <a:extLst>
              <a:ext uri="{FF2B5EF4-FFF2-40B4-BE49-F238E27FC236}">
                <a16:creationId xmlns:a16="http://schemas.microsoft.com/office/drawing/2014/main" id="{AA561987-8C9B-40D6-856C-AD9E0EC02EF1}"/>
              </a:ext>
            </a:extLst>
          </p:cNvPr>
          <p:cNvSpPr txBox="1">
            <a:spLocks noGrp="1"/>
          </p:cNvSpPr>
          <p:nvPr>
            <p:ph type="body" idx="4294967295" hasCustomPrompt="1"/>
          </p:nvPr>
        </p:nvSpPr>
        <p:spPr>
          <a:xfrm>
            <a:off x="10792818" y="5223418"/>
            <a:ext cx="914400" cy="327455"/>
          </a:xfrm>
        </p:spPr>
        <p:txBody>
          <a:bodyPr/>
          <a:lstStyle>
            <a:lvl1pPr marL="0" indent="0">
              <a:buNone/>
              <a:defRPr lang="nb-NO" sz="1200" b="1">
                <a:latin typeface="Neo Sans Std" pitchFamily="34"/>
              </a:defRPr>
            </a:lvl1pPr>
          </a:lstStyle>
          <a:p>
            <a:pPr lvl="0"/>
            <a:r>
              <a:rPr lang="en-US"/>
              <a:t>Name</a:t>
            </a:r>
          </a:p>
        </p:txBody>
      </p:sp>
      <p:sp>
        <p:nvSpPr>
          <p:cNvPr id="117" name="Picture Placeholder 94">
            <a:extLst>
              <a:ext uri="{FF2B5EF4-FFF2-40B4-BE49-F238E27FC236}">
                <a16:creationId xmlns:a16="http://schemas.microsoft.com/office/drawing/2014/main" id="{A8120D8E-BB08-4A0D-9D6A-DB908F89ABAA}"/>
              </a:ext>
            </a:extLst>
          </p:cNvPr>
          <p:cNvSpPr txBox="1">
            <a:spLocks noGrp="1"/>
          </p:cNvSpPr>
          <p:nvPr>
            <p:ph type="pic" idx="4294967295"/>
          </p:nvPr>
        </p:nvSpPr>
        <p:spPr>
          <a:xfrm>
            <a:off x="9569598" y="4152948"/>
            <a:ext cx="914400" cy="914400"/>
          </a:xfrm>
        </p:spPr>
        <p:txBody>
          <a:bodyPr/>
          <a:lstStyle>
            <a:lvl1pPr marL="0" indent="0">
              <a:buNone/>
              <a:defRPr lang="nb-NO" sz="1200">
                <a:latin typeface="Neo Sans Std" pitchFamily="34"/>
              </a:defRPr>
            </a:lvl1pPr>
          </a:lstStyle>
          <a:p>
            <a:pPr lvl="0"/>
            <a:r>
              <a:rPr lang="en-US"/>
              <a:t>Click icon to add picture</a:t>
            </a:r>
          </a:p>
        </p:txBody>
      </p:sp>
      <p:sp>
        <p:nvSpPr>
          <p:cNvPr id="118" name="Cube 5">
            <a:extLst>
              <a:ext uri="{FF2B5EF4-FFF2-40B4-BE49-F238E27FC236}">
                <a16:creationId xmlns:a16="http://schemas.microsoft.com/office/drawing/2014/main" id="{DADDD392-0CE5-48A8-BD0C-F82C1513EBB7}"/>
              </a:ext>
            </a:extLst>
          </p:cNvPr>
          <p:cNvSpPr/>
          <p:nvPr userDrawn="1"/>
        </p:nvSpPr>
        <p:spPr>
          <a:xfrm>
            <a:off x="10581162" y="121078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9" name="Cube 6">
            <a:extLst>
              <a:ext uri="{FF2B5EF4-FFF2-40B4-BE49-F238E27FC236}">
                <a16:creationId xmlns:a16="http://schemas.microsoft.com/office/drawing/2014/main" id="{A581985C-DAF8-430B-BC7F-5516C337BB0D}"/>
              </a:ext>
            </a:extLst>
          </p:cNvPr>
          <p:cNvSpPr/>
          <p:nvPr userDrawn="1"/>
        </p:nvSpPr>
        <p:spPr>
          <a:xfrm>
            <a:off x="10454380" y="26127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0" name="Cube 7">
            <a:extLst>
              <a:ext uri="{FF2B5EF4-FFF2-40B4-BE49-F238E27FC236}">
                <a16:creationId xmlns:a16="http://schemas.microsoft.com/office/drawing/2014/main" id="{33A84385-534A-4C70-9B77-54EB2A15CF3D}"/>
              </a:ext>
            </a:extLst>
          </p:cNvPr>
          <p:cNvSpPr/>
          <p:nvPr userDrawn="1"/>
        </p:nvSpPr>
        <p:spPr>
          <a:xfrm>
            <a:off x="6652836" y="625659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1" name="Cube 8">
            <a:extLst>
              <a:ext uri="{FF2B5EF4-FFF2-40B4-BE49-F238E27FC236}">
                <a16:creationId xmlns:a16="http://schemas.microsoft.com/office/drawing/2014/main" id="{F57876E7-9DF2-4531-9422-38A8B8516F61}"/>
              </a:ext>
            </a:extLst>
          </p:cNvPr>
          <p:cNvSpPr/>
          <p:nvPr userDrawn="1"/>
        </p:nvSpPr>
        <p:spPr>
          <a:xfrm>
            <a:off x="6344162" y="78106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2" name="Cube 9">
            <a:extLst>
              <a:ext uri="{FF2B5EF4-FFF2-40B4-BE49-F238E27FC236}">
                <a16:creationId xmlns:a16="http://schemas.microsoft.com/office/drawing/2014/main" id="{1C86EC54-238B-444F-BAE8-611EFCEB5536}"/>
              </a:ext>
            </a:extLst>
          </p:cNvPr>
          <p:cNvSpPr/>
          <p:nvPr userDrawn="1"/>
        </p:nvSpPr>
        <p:spPr>
          <a:xfrm>
            <a:off x="7664729" y="76263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3" name="Cube 10">
            <a:extLst>
              <a:ext uri="{FF2B5EF4-FFF2-40B4-BE49-F238E27FC236}">
                <a16:creationId xmlns:a16="http://schemas.microsoft.com/office/drawing/2014/main" id="{C40CF4A4-E985-49CE-B284-A091E6CD6492}"/>
              </a:ext>
            </a:extLst>
          </p:cNvPr>
          <p:cNvSpPr/>
          <p:nvPr userDrawn="1"/>
        </p:nvSpPr>
        <p:spPr>
          <a:xfrm>
            <a:off x="3167115" y="760076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4" name="Cube 11">
            <a:extLst>
              <a:ext uri="{FF2B5EF4-FFF2-40B4-BE49-F238E27FC236}">
                <a16:creationId xmlns:a16="http://schemas.microsoft.com/office/drawing/2014/main" id="{E59C7438-EDF4-4986-B1C3-2EAFCD5B33A3}"/>
              </a:ext>
            </a:extLst>
          </p:cNvPr>
          <p:cNvSpPr/>
          <p:nvPr userDrawn="1"/>
        </p:nvSpPr>
        <p:spPr>
          <a:xfrm>
            <a:off x="1849886" y="782024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5" name="Cube 12">
            <a:extLst>
              <a:ext uri="{FF2B5EF4-FFF2-40B4-BE49-F238E27FC236}">
                <a16:creationId xmlns:a16="http://schemas.microsoft.com/office/drawing/2014/main" id="{26C38CD9-9CFC-4D7C-82AA-B54FEC0F6B14}"/>
              </a:ext>
            </a:extLst>
          </p:cNvPr>
          <p:cNvSpPr/>
          <p:nvPr userDrawn="1"/>
        </p:nvSpPr>
        <p:spPr>
          <a:xfrm>
            <a:off x="10432306" y="219581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6" name="Cube 13">
            <a:extLst>
              <a:ext uri="{FF2B5EF4-FFF2-40B4-BE49-F238E27FC236}">
                <a16:creationId xmlns:a16="http://schemas.microsoft.com/office/drawing/2014/main" id="{088AF03A-314C-4728-A8CF-5C2C35F1300D}"/>
              </a:ext>
            </a:extLst>
          </p:cNvPr>
          <p:cNvSpPr/>
          <p:nvPr userDrawn="1"/>
        </p:nvSpPr>
        <p:spPr>
          <a:xfrm>
            <a:off x="5218928" y="782583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7" name="Cube 15">
            <a:extLst>
              <a:ext uri="{FF2B5EF4-FFF2-40B4-BE49-F238E27FC236}">
                <a16:creationId xmlns:a16="http://schemas.microsoft.com/office/drawing/2014/main" id="{A91A2E77-7799-49AC-B8E8-DC279F88674C}"/>
              </a:ext>
            </a:extLst>
          </p:cNvPr>
          <p:cNvSpPr/>
          <p:nvPr userDrawn="1"/>
        </p:nvSpPr>
        <p:spPr>
          <a:xfrm>
            <a:off x="6526145" y="7637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8" name="Cube 16">
            <a:extLst>
              <a:ext uri="{FF2B5EF4-FFF2-40B4-BE49-F238E27FC236}">
                <a16:creationId xmlns:a16="http://schemas.microsoft.com/office/drawing/2014/main" id="{7D05F3AB-4852-4158-802F-61BFBCA76DB7}"/>
              </a:ext>
            </a:extLst>
          </p:cNvPr>
          <p:cNvSpPr/>
          <p:nvPr userDrawn="1"/>
        </p:nvSpPr>
        <p:spPr>
          <a:xfrm>
            <a:off x="7846713" y="745303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9" name="Cube 17">
            <a:extLst>
              <a:ext uri="{FF2B5EF4-FFF2-40B4-BE49-F238E27FC236}">
                <a16:creationId xmlns:a16="http://schemas.microsoft.com/office/drawing/2014/main" id="{FA5E2134-0010-47C3-B113-E0A93B2F03BE}"/>
              </a:ext>
            </a:extLst>
          </p:cNvPr>
          <p:cNvSpPr/>
          <p:nvPr userDrawn="1"/>
        </p:nvSpPr>
        <p:spPr>
          <a:xfrm>
            <a:off x="2031860" y="764689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130" name="Straight Connector 21">
            <a:extLst>
              <a:ext uri="{FF2B5EF4-FFF2-40B4-BE49-F238E27FC236}">
                <a16:creationId xmlns:a16="http://schemas.microsoft.com/office/drawing/2014/main" id="{9A21042B-EB13-4AC4-80BE-05BC00D1F97B}"/>
              </a:ext>
            </a:extLst>
          </p:cNvPr>
          <p:cNvCxnSpPr/>
          <p:nvPr userDrawn="1"/>
        </p:nvCxnSpPr>
        <p:spPr>
          <a:xfrm>
            <a:off x="9198205" y="1746824"/>
            <a:ext cx="0" cy="4111371"/>
          </a:xfrm>
          <a:prstGeom prst="straightConnector1">
            <a:avLst/>
          </a:prstGeom>
          <a:noFill/>
          <a:ln w="12701" cap="flat">
            <a:solidFill>
              <a:srgbClr val="FFFFFF"/>
            </a:solidFill>
            <a:prstDash val="solid"/>
            <a:round/>
          </a:ln>
        </p:spPr>
      </p:cxnSp>
      <p:cxnSp>
        <p:nvCxnSpPr>
          <p:cNvPr id="131" name="Straight Connector 23">
            <a:extLst>
              <a:ext uri="{FF2B5EF4-FFF2-40B4-BE49-F238E27FC236}">
                <a16:creationId xmlns:a16="http://schemas.microsoft.com/office/drawing/2014/main" id="{0EC3F96A-6AC9-4B32-904D-6772636F39C8}"/>
              </a:ext>
            </a:extLst>
          </p:cNvPr>
          <p:cNvCxnSpPr/>
          <p:nvPr userDrawn="1"/>
        </p:nvCxnSpPr>
        <p:spPr>
          <a:xfrm>
            <a:off x="8964366" y="1746824"/>
            <a:ext cx="233839" cy="0"/>
          </a:xfrm>
          <a:prstGeom prst="straightConnector1">
            <a:avLst/>
          </a:prstGeom>
          <a:noFill/>
          <a:ln w="12701" cap="flat">
            <a:solidFill>
              <a:srgbClr val="FFFFFF"/>
            </a:solidFill>
            <a:prstDash val="solid"/>
            <a:round/>
          </a:ln>
        </p:spPr>
      </p:cxnSp>
      <p:sp>
        <p:nvSpPr>
          <p:cNvPr id="132" name="Cube 56">
            <a:extLst>
              <a:ext uri="{FF2B5EF4-FFF2-40B4-BE49-F238E27FC236}">
                <a16:creationId xmlns:a16="http://schemas.microsoft.com/office/drawing/2014/main" id="{6E70B6D4-89D1-4229-B9C6-2720573EA5F6}"/>
              </a:ext>
            </a:extLst>
          </p:cNvPr>
          <p:cNvSpPr/>
          <p:nvPr userDrawn="1"/>
        </p:nvSpPr>
        <p:spPr>
          <a:xfrm>
            <a:off x="11358667" y="13711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3" name="Cube 62">
            <a:extLst>
              <a:ext uri="{FF2B5EF4-FFF2-40B4-BE49-F238E27FC236}">
                <a16:creationId xmlns:a16="http://schemas.microsoft.com/office/drawing/2014/main" id="{47176A77-EFDF-45A1-A383-B10E08DD4E5F}"/>
              </a:ext>
            </a:extLst>
          </p:cNvPr>
          <p:cNvSpPr/>
          <p:nvPr userDrawn="1"/>
        </p:nvSpPr>
        <p:spPr>
          <a:xfrm>
            <a:off x="4627266" y="68685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4" name="Cube 63">
            <a:extLst>
              <a:ext uri="{FF2B5EF4-FFF2-40B4-BE49-F238E27FC236}">
                <a16:creationId xmlns:a16="http://schemas.microsoft.com/office/drawing/2014/main" id="{3A1E1E64-FF12-4826-96E7-62872BDC149B}"/>
              </a:ext>
            </a:extLst>
          </p:cNvPr>
          <p:cNvSpPr/>
          <p:nvPr userDrawn="1"/>
        </p:nvSpPr>
        <p:spPr>
          <a:xfrm>
            <a:off x="3879332" y="761644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5" name="Cube 64">
            <a:extLst>
              <a:ext uri="{FF2B5EF4-FFF2-40B4-BE49-F238E27FC236}">
                <a16:creationId xmlns:a16="http://schemas.microsoft.com/office/drawing/2014/main" id="{0FD98142-17D7-4128-A5CF-C1121075FC6A}"/>
              </a:ext>
            </a:extLst>
          </p:cNvPr>
          <p:cNvSpPr/>
          <p:nvPr userDrawn="1"/>
        </p:nvSpPr>
        <p:spPr>
          <a:xfrm>
            <a:off x="11170017" y="14432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9">
            <a:extLst>
              <a:ext uri="{FF2B5EF4-FFF2-40B4-BE49-F238E27FC236}">
                <a16:creationId xmlns:a16="http://schemas.microsoft.com/office/drawing/2014/main" id="{574420AF-A355-4571-9410-5533EE355A41}"/>
              </a:ext>
            </a:extLst>
          </p:cNvPr>
          <p:cNvSpPr/>
          <p:nvPr userDrawn="1"/>
        </p:nvSpPr>
        <p:spPr>
          <a:xfrm>
            <a:off x="6671989" y="5917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7" name="Cube 71">
            <a:extLst>
              <a:ext uri="{FF2B5EF4-FFF2-40B4-BE49-F238E27FC236}">
                <a16:creationId xmlns:a16="http://schemas.microsoft.com/office/drawing/2014/main" id="{AACCA29F-AC89-45A4-BADB-7A64CE946478}"/>
              </a:ext>
            </a:extLst>
          </p:cNvPr>
          <p:cNvSpPr/>
          <p:nvPr userDrawn="1"/>
        </p:nvSpPr>
        <p:spPr>
          <a:xfrm>
            <a:off x="5934483" y="66787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72">
            <a:extLst>
              <a:ext uri="{FF2B5EF4-FFF2-40B4-BE49-F238E27FC236}">
                <a16:creationId xmlns:a16="http://schemas.microsoft.com/office/drawing/2014/main" id="{143C10F2-D93B-44BE-9C5D-DAEB7507B8EA}"/>
              </a:ext>
            </a:extLst>
          </p:cNvPr>
          <p:cNvSpPr/>
          <p:nvPr userDrawn="1"/>
        </p:nvSpPr>
        <p:spPr>
          <a:xfrm>
            <a:off x="5186549" y="74267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73">
            <a:extLst>
              <a:ext uri="{FF2B5EF4-FFF2-40B4-BE49-F238E27FC236}">
                <a16:creationId xmlns:a16="http://schemas.microsoft.com/office/drawing/2014/main" id="{7E9C76B6-C793-41BA-9B43-D3D801C24C63}"/>
              </a:ext>
            </a:extLst>
          </p:cNvPr>
          <p:cNvSpPr/>
          <p:nvPr userDrawn="1"/>
        </p:nvSpPr>
        <p:spPr>
          <a:xfrm>
            <a:off x="4438616" y="81746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0" name="Cube 74">
            <a:extLst>
              <a:ext uri="{FF2B5EF4-FFF2-40B4-BE49-F238E27FC236}">
                <a16:creationId xmlns:a16="http://schemas.microsoft.com/office/drawing/2014/main" id="{1A1918A4-7374-4976-A696-695C2335F147}"/>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1" name="Cube 76">
            <a:extLst>
              <a:ext uri="{FF2B5EF4-FFF2-40B4-BE49-F238E27FC236}">
                <a16:creationId xmlns:a16="http://schemas.microsoft.com/office/drawing/2014/main" id="{A8997E28-9FE0-4C0D-988A-6C392ED62B53}"/>
              </a:ext>
            </a:extLst>
          </p:cNvPr>
          <p:cNvSpPr/>
          <p:nvPr userDrawn="1"/>
        </p:nvSpPr>
        <p:spPr>
          <a:xfrm>
            <a:off x="11917951" y="6953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2" name="Cube 77">
            <a:extLst>
              <a:ext uri="{FF2B5EF4-FFF2-40B4-BE49-F238E27FC236}">
                <a16:creationId xmlns:a16="http://schemas.microsoft.com/office/drawing/2014/main" id="{41BEA976-86B6-4C90-AE8C-98D513B6B16E}"/>
              </a:ext>
            </a:extLst>
          </p:cNvPr>
          <p:cNvSpPr/>
          <p:nvPr userDrawn="1"/>
        </p:nvSpPr>
        <p:spPr>
          <a:xfrm>
            <a:off x="11729301" y="200766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3" name="Cube 78">
            <a:extLst>
              <a:ext uri="{FF2B5EF4-FFF2-40B4-BE49-F238E27FC236}">
                <a16:creationId xmlns:a16="http://schemas.microsoft.com/office/drawing/2014/main" id="{E1DA40A6-83E5-4D20-BCAC-79F485C05B37}"/>
              </a:ext>
            </a:extLst>
          </p:cNvPr>
          <p:cNvSpPr/>
          <p:nvPr userDrawn="1"/>
        </p:nvSpPr>
        <p:spPr>
          <a:xfrm>
            <a:off x="10981367" y="27548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4" name="Cube 79">
            <a:extLst>
              <a:ext uri="{FF2B5EF4-FFF2-40B4-BE49-F238E27FC236}">
                <a16:creationId xmlns:a16="http://schemas.microsoft.com/office/drawing/2014/main" id="{38483B76-FAFE-459A-B974-E2A877EF0213}"/>
              </a:ext>
            </a:extLst>
          </p:cNvPr>
          <p:cNvSpPr/>
          <p:nvPr userDrawn="1"/>
        </p:nvSpPr>
        <p:spPr>
          <a:xfrm>
            <a:off x="10233434" y="35020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5" name="Cube 80">
            <a:extLst>
              <a:ext uri="{FF2B5EF4-FFF2-40B4-BE49-F238E27FC236}">
                <a16:creationId xmlns:a16="http://schemas.microsoft.com/office/drawing/2014/main" id="{F35CE324-C51C-4305-8C30-BC6CA13932EE}"/>
              </a:ext>
            </a:extLst>
          </p:cNvPr>
          <p:cNvSpPr/>
          <p:nvPr userDrawn="1"/>
        </p:nvSpPr>
        <p:spPr>
          <a:xfrm>
            <a:off x="9485500" y="42493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6" name="Cube 81">
            <a:extLst>
              <a:ext uri="{FF2B5EF4-FFF2-40B4-BE49-F238E27FC236}">
                <a16:creationId xmlns:a16="http://schemas.microsoft.com/office/drawing/2014/main" id="{2179079B-CC84-4469-B664-FD870A86BA84}"/>
              </a:ext>
            </a:extLst>
          </p:cNvPr>
          <p:cNvSpPr/>
          <p:nvPr userDrawn="1"/>
        </p:nvSpPr>
        <p:spPr>
          <a:xfrm>
            <a:off x="8737567" y="4996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7" name="Cube 82">
            <a:extLst>
              <a:ext uri="{FF2B5EF4-FFF2-40B4-BE49-F238E27FC236}">
                <a16:creationId xmlns:a16="http://schemas.microsoft.com/office/drawing/2014/main" id="{95708A2A-758F-4EA1-BAA4-AC61EF570DB2}"/>
              </a:ext>
            </a:extLst>
          </p:cNvPr>
          <p:cNvSpPr/>
          <p:nvPr userDrawn="1"/>
        </p:nvSpPr>
        <p:spPr>
          <a:xfrm>
            <a:off x="7989634" y="57437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8" name="Cube 83">
            <a:extLst>
              <a:ext uri="{FF2B5EF4-FFF2-40B4-BE49-F238E27FC236}">
                <a16:creationId xmlns:a16="http://schemas.microsoft.com/office/drawing/2014/main" id="{C6CB43E8-A742-4B18-9500-0E7EEA5CDE55}"/>
              </a:ext>
            </a:extLst>
          </p:cNvPr>
          <p:cNvSpPr/>
          <p:nvPr userDrawn="1"/>
        </p:nvSpPr>
        <p:spPr>
          <a:xfrm>
            <a:off x="7241700" y="649095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9" name="Cube 84">
            <a:extLst>
              <a:ext uri="{FF2B5EF4-FFF2-40B4-BE49-F238E27FC236}">
                <a16:creationId xmlns:a16="http://schemas.microsoft.com/office/drawing/2014/main" id="{E9BC84A9-6F45-4BD3-A655-3C9985BE956C}"/>
              </a:ext>
            </a:extLst>
          </p:cNvPr>
          <p:cNvSpPr/>
          <p:nvPr userDrawn="1"/>
        </p:nvSpPr>
        <p:spPr>
          <a:xfrm>
            <a:off x="6493767" y="723817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0" name="Cube 85">
            <a:extLst>
              <a:ext uri="{FF2B5EF4-FFF2-40B4-BE49-F238E27FC236}">
                <a16:creationId xmlns:a16="http://schemas.microsoft.com/office/drawing/2014/main" id="{6B1DCC1A-21FB-4BBC-8E83-B6A84D4106E7}"/>
              </a:ext>
            </a:extLst>
          </p:cNvPr>
          <p:cNvSpPr/>
          <p:nvPr userDrawn="1"/>
        </p:nvSpPr>
        <p:spPr>
          <a:xfrm>
            <a:off x="11540651" y="3326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1" name="Cube 86">
            <a:extLst>
              <a:ext uri="{FF2B5EF4-FFF2-40B4-BE49-F238E27FC236}">
                <a16:creationId xmlns:a16="http://schemas.microsoft.com/office/drawing/2014/main" id="{511B2A38-8205-4D12-BE17-513ACD35D9D4}"/>
              </a:ext>
            </a:extLst>
          </p:cNvPr>
          <p:cNvSpPr/>
          <p:nvPr userDrawn="1"/>
        </p:nvSpPr>
        <p:spPr>
          <a:xfrm>
            <a:off x="10792708" y="406507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2" name="Cube 87">
            <a:extLst>
              <a:ext uri="{FF2B5EF4-FFF2-40B4-BE49-F238E27FC236}">
                <a16:creationId xmlns:a16="http://schemas.microsoft.com/office/drawing/2014/main" id="{50BC6650-3C0D-4DC0-A50F-972E3A8FC93C}"/>
              </a:ext>
            </a:extLst>
          </p:cNvPr>
          <p:cNvSpPr/>
          <p:nvPr userDrawn="1"/>
        </p:nvSpPr>
        <p:spPr>
          <a:xfrm>
            <a:off x="10048122" y="48122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3" name="Cube 88">
            <a:extLst>
              <a:ext uri="{FF2B5EF4-FFF2-40B4-BE49-F238E27FC236}">
                <a16:creationId xmlns:a16="http://schemas.microsoft.com/office/drawing/2014/main" id="{25E02B8A-31AC-42F9-8B60-75C5DEB4F066}"/>
              </a:ext>
            </a:extLst>
          </p:cNvPr>
          <p:cNvSpPr/>
          <p:nvPr userDrawn="1"/>
        </p:nvSpPr>
        <p:spPr>
          <a:xfrm>
            <a:off x="9303526" y="55594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4" name="Cube 89">
            <a:extLst>
              <a:ext uri="{FF2B5EF4-FFF2-40B4-BE49-F238E27FC236}">
                <a16:creationId xmlns:a16="http://schemas.microsoft.com/office/drawing/2014/main" id="{B445BC68-DE12-47E7-BEF1-9708C1DB9B16}"/>
              </a:ext>
            </a:extLst>
          </p:cNvPr>
          <p:cNvSpPr/>
          <p:nvPr userDrawn="1"/>
        </p:nvSpPr>
        <p:spPr>
          <a:xfrm>
            <a:off x="8558930" y="63067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5" name="Cube 90">
            <a:extLst>
              <a:ext uri="{FF2B5EF4-FFF2-40B4-BE49-F238E27FC236}">
                <a16:creationId xmlns:a16="http://schemas.microsoft.com/office/drawing/2014/main" id="{DF7611B7-9835-405A-9EDC-E9B790877203}"/>
              </a:ext>
            </a:extLst>
          </p:cNvPr>
          <p:cNvSpPr/>
          <p:nvPr userDrawn="1"/>
        </p:nvSpPr>
        <p:spPr>
          <a:xfrm>
            <a:off x="7814334" y="70539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6" name="Cube 91">
            <a:extLst>
              <a:ext uri="{FF2B5EF4-FFF2-40B4-BE49-F238E27FC236}">
                <a16:creationId xmlns:a16="http://schemas.microsoft.com/office/drawing/2014/main" id="{B2F66B90-1D9C-43F0-B69C-B5BE9263486F}"/>
              </a:ext>
            </a:extLst>
          </p:cNvPr>
          <p:cNvSpPr/>
          <p:nvPr userDrawn="1"/>
        </p:nvSpPr>
        <p:spPr>
          <a:xfrm>
            <a:off x="11355330" y="4623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7" name="Cube 92">
            <a:extLst>
              <a:ext uri="{FF2B5EF4-FFF2-40B4-BE49-F238E27FC236}">
                <a16:creationId xmlns:a16="http://schemas.microsoft.com/office/drawing/2014/main" id="{76920CCA-4C1F-49DE-869F-A10ED3ECAF84}"/>
              </a:ext>
            </a:extLst>
          </p:cNvPr>
          <p:cNvSpPr/>
          <p:nvPr userDrawn="1"/>
        </p:nvSpPr>
        <p:spPr>
          <a:xfrm>
            <a:off x="12099926" y="38844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8" name="Cube 93">
            <a:extLst>
              <a:ext uri="{FF2B5EF4-FFF2-40B4-BE49-F238E27FC236}">
                <a16:creationId xmlns:a16="http://schemas.microsoft.com/office/drawing/2014/main" id="{44E57295-243C-426F-BD94-F6A45F439CB3}"/>
              </a:ext>
            </a:extLst>
          </p:cNvPr>
          <p:cNvSpPr/>
          <p:nvPr userDrawn="1"/>
        </p:nvSpPr>
        <p:spPr>
          <a:xfrm>
            <a:off x="10618671" y="53704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9" name="Cube 94">
            <a:extLst>
              <a:ext uri="{FF2B5EF4-FFF2-40B4-BE49-F238E27FC236}">
                <a16:creationId xmlns:a16="http://schemas.microsoft.com/office/drawing/2014/main" id="{63B76E44-890C-42CB-A751-386ACABF014E}"/>
              </a:ext>
            </a:extLst>
          </p:cNvPr>
          <p:cNvSpPr/>
          <p:nvPr userDrawn="1"/>
        </p:nvSpPr>
        <p:spPr>
          <a:xfrm>
            <a:off x="9882003" y="611771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0" name="Cube 95">
            <a:extLst>
              <a:ext uri="{FF2B5EF4-FFF2-40B4-BE49-F238E27FC236}">
                <a16:creationId xmlns:a16="http://schemas.microsoft.com/office/drawing/2014/main" id="{2CAACF5E-223F-454A-9E8D-B5B0D5800BCF}"/>
              </a:ext>
            </a:extLst>
          </p:cNvPr>
          <p:cNvSpPr/>
          <p:nvPr userDrawn="1"/>
        </p:nvSpPr>
        <p:spPr>
          <a:xfrm>
            <a:off x="9145335" y="686492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1" name="Cube 96">
            <a:extLst>
              <a:ext uri="{FF2B5EF4-FFF2-40B4-BE49-F238E27FC236}">
                <a16:creationId xmlns:a16="http://schemas.microsoft.com/office/drawing/2014/main" id="{38E10808-89A8-460B-B138-9854EB4F1225}"/>
              </a:ext>
            </a:extLst>
          </p:cNvPr>
          <p:cNvSpPr/>
          <p:nvPr userDrawn="1"/>
        </p:nvSpPr>
        <p:spPr>
          <a:xfrm>
            <a:off x="11914613" y="51901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2" name="Cube 97">
            <a:extLst>
              <a:ext uri="{FF2B5EF4-FFF2-40B4-BE49-F238E27FC236}">
                <a16:creationId xmlns:a16="http://schemas.microsoft.com/office/drawing/2014/main" id="{4356DBE0-118E-4C58-888B-59557AC2162D}"/>
              </a:ext>
            </a:extLst>
          </p:cNvPr>
          <p:cNvSpPr/>
          <p:nvPr userDrawn="1"/>
        </p:nvSpPr>
        <p:spPr>
          <a:xfrm>
            <a:off x="11170017" y="59380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3" name="Cube 98">
            <a:extLst>
              <a:ext uri="{FF2B5EF4-FFF2-40B4-BE49-F238E27FC236}">
                <a16:creationId xmlns:a16="http://schemas.microsoft.com/office/drawing/2014/main" id="{6CEECD79-2346-44F7-90D6-0D34A62C5077}"/>
              </a:ext>
            </a:extLst>
          </p:cNvPr>
          <p:cNvSpPr/>
          <p:nvPr userDrawn="1"/>
        </p:nvSpPr>
        <p:spPr>
          <a:xfrm>
            <a:off x="10425421" y="66860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4" name="Cube 99">
            <a:extLst>
              <a:ext uri="{FF2B5EF4-FFF2-40B4-BE49-F238E27FC236}">
                <a16:creationId xmlns:a16="http://schemas.microsoft.com/office/drawing/2014/main" id="{0E6E8862-B680-4557-9C52-9DE4472AF70B}"/>
              </a:ext>
            </a:extLst>
          </p:cNvPr>
          <p:cNvSpPr/>
          <p:nvPr userDrawn="1"/>
        </p:nvSpPr>
        <p:spPr>
          <a:xfrm>
            <a:off x="11724711" y="65036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5" name="Cube 100">
            <a:extLst>
              <a:ext uri="{FF2B5EF4-FFF2-40B4-BE49-F238E27FC236}">
                <a16:creationId xmlns:a16="http://schemas.microsoft.com/office/drawing/2014/main" id="{FCD414B0-1567-4B27-BC5F-CF850514F505}"/>
              </a:ext>
            </a:extLst>
          </p:cNvPr>
          <p:cNvSpPr/>
          <p:nvPr userDrawn="1"/>
        </p:nvSpPr>
        <p:spPr>
          <a:xfrm>
            <a:off x="12279395" y="7069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6" name="Cube 101">
            <a:extLst>
              <a:ext uri="{FF2B5EF4-FFF2-40B4-BE49-F238E27FC236}">
                <a16:creationId xmlns:a16="http://schemas.microsoft.com/office/drawing/2014/main" id="{D2674521-A92B-4DF3-9503-EAAC5DD7BD82}"/>
              </a:ext>
            </a:extLst>
          </p:cNvPr>
          <p:cNvSpPr/>
          <p:nvPr userDrawn="1"/>
        </p:nvSpPr>
        <p:spPr>
          <a:xfrm>
            <a:off x="12459705" y="576126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7" name="Cube 105">
            <a:extLst>
              <a:ext uri="{FF2B5EF4-FFF2-40B4-BE49-F238E27FC236}">
                <a16:creationId xmlns:a16="http://schemas.microsoft.com/office/drawing/2014/main" id="{4FE1C86B-F14A-4D94-86AC-B5F8A9DE0079}"/>
              </a:ext>
            </a:extLst>
          </p:cNvPr>
          <p:cNvSpPr/>
          <p:nvPr userDrawn="1"/>
        </p:nvSpPr>
        <p:spPr>
          <a:xfrm>
            <a:off x="3316711" y="70283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8" name="Cube 106">
            <a:extLst>
              <a:ext uri="{FF2B5EF4-FFF2-40B4-BE49-F238E27FC236}">
                <a16:creationId xmlns:a16="http://schemas.microsoft.com/office/drawing/2014/main" id="{69010F49-2FAB-4AFE-ADAE-0AD2FDB8FE67}"/>
              </a:ext>
            </a:extLst>
          </p:cNvPr>
          <p:cNvSpPr/>
          <p:nvPr userDrawn="1"/>
        </p:nvSpPr>
        <p:spPr>
          <a:xfrm>
            <a:off x="2568778" y="77729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9" name="Cube 107">
            <a:extLst>
              <a:ext uri="{FF2B5EF4-FFF2-40B4-BE49-F238E27FC236}">
                <a16:creationId xmlns:a16="http://schemas.microsoft.com/office/drawing/2014/main" id="{815F0F80-7FA9-4258-89B3-FCCB655CB945}"/>
              </a:ext>
            </a:extLst>
          </p:cNvPr>
          <p:cNvSpPr/>
          <p:nvPr userDrawn="1"/>
        </p:nvSpPr>
        <p:spPr>
          <a:xfrm>
            <a:off x="1820844" y="851753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0" name="Cube 109">
            <a:extLst>
              <a:ext uri="{FF2B5EF4-FFF2-40B4-BE49-F238E27FC236}">
                <a16:creationId xmlns:a16="http://schemas.microsoft.com/office/drawing/2014/main" id="{AFDB8207-670A-4638-96B2-79EF59839D62}"/>
              </a:ext>
            </a:extLst>
          </p:cNvPr>
          <p:cNvSpPr/>
          <p:nvPr userDrawn="1"/>
        </p:nvSpPr>
        <p:spPr>
          <a:xfrm>
            <a:off x="10792708" y="-41895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1" name="Cube 112">
            <a:extLst>
              <a:ext uri="{FF2B5EF4-FFF2-40B4-BE49-F238E27FC236}">
                <a16:creationId xmlns:a16="http://schemas.microsoft.com/office/drawing/2014/main" id="{5664EA73-D139-4FCF-A909-C16AB837DF8F}"/>
              </a:ext>
            </a:extLst>
          </p:cNvPr>
          <p:cNvSpPr/>
          <p:nvPr userDrawn="1"/>
        </p:nvSpPr>
        <p:spPr>
          <a:xfrm>
            <a:off x="1999481" y="72477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2" name="Cube 116">
            <a:extLst>
              <a:ext uri="{FF2B5EF4-FFF2-40B4-BE49-F238E27FC236}">
                <a16:creationId xmlns:a16="http://schemas.microsoft.com/office/drawing/2014/main" id="{D27FA655-BA7F-4291-9F09-9FAB06231009}"/>
              </a:ext>
            </a:extLst>
          </p:cNvPr>
          <p:cNvSpPr/>
          <p:nvPr userDrawn="1"/>
        </p:nvSpPr>
        <p:spPr>
          <a:xfrm>
            <a:off x="10439613" y="55442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173" name="Picture 139">
            <a:extLst>
              <a:ext uri="{FF2B5EF4-FFF2-40B4-BE49-F238E27FC236}">
                <a16:creationId xmlns:a16="http://schemas.microsoft.com/office/drawing/2014/main" id="{37AF9B04-16F3-4A08-A24E-B1D0E70D3640}"/>
              </a:ext>
            </a:extLst>
          </p:cNvPr>
          <p:cNvPicPr>
            <a:picLocks noChangeAspect="1"/>
          </p:cNvPicPr>
          <p:nvPr userDrawn="1"/>
        </p:nvPicPr>
        <p:blipFill>
          <a:blip r:embed="rId2"/>
          <a:stretch>
            <a:fillRect/>
          </a:stretch>
        </p:blipFill>
        <p:spPr>
          <a:xfrm>
            <a:off x="11226800" y="384836"/>
            <a:ext cx="374722" cy="374722"/>
          </a:xfrm>
          <a:prstGeom prst="rect">
            <a:avLst/>
          </a:prstGeom>
          <a:noFill/>
          <a:ln cap="flat">
            <a:noFill/>
          </a:ln>
        </p:spPr>
      </p:pic>
    </p:spTree>
    <p:extLst>
      <p:ext uri="{BB962C8B-B14F-4D97-AF65-F5344CB8AC3E}">
        <p14:creationId xmlns:p14="http://schemas.microsoft.com/office/powerpoint/2010/main" val="29260263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obile Product">
    <p:spTree>
      <p:nvGrpSpPr>
        <p:cNvPr id="1" name=""/>
        <p:cNvGrpSpPr/>
        <p:nvPr/>
      </p:nvGrpSpPr>
      <p:grpSpPr>
        <a:xfrm>
          <a:off x="0" y="0"/>
          <a:ext cx="0" cy="0"/>
          <a:chOff x="0" y="0"/>
          <a:chExt cx="0" cy="0"/>
        </a:xfrm>
      </p:grpSpPr>
      <p:pic>
        <p:nvPicPr>
          <p:cNvPr id="76" name="Rounded Rectangle 153">
            <a:extLst>
              <a:ext uri="{FF2B5EF4-FFF2-40B4-BE49-F238E27FC236}">
                <a16:creationId xmlns:a16="http://schemas.microsoft.com/office/drawing/2014/main" id="{8FF8D2C7-3FA4-45A5-B0DE-42E6E5700CA8}"/>
              </a:ext>
            </a:extLst>
          </p:cNvPr>
          <p:cNvPicPr>
            <a:picLocks noChangeAspect="1"/>
          </p:cNvPicPr>
          <p:nvPr userDrawn="1"/>
        </p:nvPicPr>
        <p:blipFill>
          <a:blip r:embed="rId2"/>
          <a:srcRect t="2501" b="2501"/>
          <a:stretch>
            <a:fillRect/>
          </a:stretch>
        </p:blipFill>
        <p:spPr>
          <a:xfrm>
            <a:off x="295067" y="310457"/>
            <a:ext cx="11582403" cy="6271320"/>
          </a:xfrm>
          <a:prstGeom prst="rect">
            <a:avLst/>
          </a:prstGeom>
          <a:noFill/>
          <a:ln cap="flat">
            <a:noFill/>
          </a:ln>
        </p:spPr>
      </p:pic>
      <p:sp>
        <p:nvSpPr>
          <p:cNvPr id="77" name="Cube 10">
            <a:extLst>
              <a:ext uri="{FF2B5EF4-FFF2-40B4-BE49-F238E27FC236}">
                <a16:creationId xmlns:a16="http://schemas.microsoft.com/office/drawing/2014/main" id="{F49FC8C7-9E27-47B4-8D63-92DB2FB8D97A}"/>
              </a:ext>
            </a:extLst>
          </p:cNvPr>
          <p:cNvSpPr/>
          <p:nvPr userDrawn="1"/>
        </p:nvSpPr>
        <p:spPr>
          <a:xfrm>
            <a:off x="11176692" y="3104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8" name="Cube 11">
            <a:extLst>
              <a:ext uri="{FF2B5EF4-FFF2-40B4-BE49-F238E27FC236}">
                <a16:creationId xmlns:a16="http://schemas.microsoft.com/office/drawing/2014/main" id="{DCBBB94D-7B9B-4497-906F-7E0E8CCF2FE9}"/>
              </a:ext>
            </a:extLst>
          </p:cNvPr>
          <p:cNvSpPr/>
          <p:nvPr userDrawn="1"/>
        </p:nvSpPr>
        <p:spPr>
          <a:xfrm>
            <a:off x="10428759" y="10583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9" name="Cube 12">
            <a:extLst>
              <a:ext uri="{FF2B5EF4-FFF2-40B4-BE49-F238E27FC236}">
                <a16:creationId xmlns:a16="http://schemas.microsoft.com/office/drawing/2014/main" id="{A2CE14D8-9456-4341-AD6E-B2CC1E5671A8}"/>
              </a:ext>
            </a:extLst>
          </p:cNvPr>
          <p:cNvSpPr/>
          <p:nvPr userDrawn="1"/>
        </p:nvSpPr>
        <p:spPr>
          <a:xfrm>
            <a:off x="9680825" y="18063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0" name="Cube 13">
            <a:extLst>
              <a:ext uri="{FF2B5EF4-FFF2-40B4-BE49-F238E27FC236}">
                <a16:creationId xmlns:a16="http://schemas.microsoft.com/office/drawing/2014/main" id="{8B196411-68AC-47A7-BCFB-E4970873354D}"/>
              </a:ext>
            </a:extLst>
          </p:cNvPr>
          <p:cNvSpPr/>
          <p:nvPr userDrawn="1"/>
        </p:nvSpPr>
        <p:spPr>
          <a:xfrm>
            <a:off x="8184958" y="33021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1" name="Cube 14">
            <a:extLst>
              <a:ext uri="{FF2B5EF4-FFF2-40B4-BE49-F238E27FC236}">
                <a16:creationId xmlns:a16="http://schemas.microsoft.com/office/drawing/2014/main" id="{0B151CAE-866D-4BAC-B003-8E17028C3CCA}"/>
              </a:ext>
            </a:extLst>
          </p:cNvPr>
          <p:cNvSpPr/>
          <p:nvPr userDrawn="1"/>
        </p:nvSpPr>
        <p:spPr>
          <a:xfrm>
            <a:off x="7437025" y="4050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2" name="Cube 15">
            <a:extLst>
              <a:ext uri="{FF2B5EF4-FFF2-40B4-BE49-F238E27FC236}">
                <a16:creationId xmlns:a16="http://schemas.microsoft.com/office/drawing/2014/main" id="{E76391EA-A1C4-423A-8682-086B7BFCFE31}"/>
              </a:ext>
            </a:extLst>
          </p:cNvPr>
          <p:cNvSpPr/>
          <p:nvPr userDrawn="1"/>
        </p:nvSpPr>
        <p:spPr>
          <a:xfrm>
            <a:off x="6689092" y="47980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3" name="Cube 16">
            <a:extLst>
              <a:ext uri="{FF2B5EF4-FFF2-40B4-BE49-F238E27FC236}">
                <a16:creationId xmlns:a16="http://schemas.microsoft.com/office/drawing/2014/main" id="{10DA3B1E-3131-476F-8086-03463B4998BC}"/>
              </a:ext>
            </a:extLst>
          </p:cNvPr>
          <p:cNvSpPr/>
          <p:nvPr userDrawn="1"/>
        </p:nvSpPr>
        <p:spPr>
          <a:xfrm>
            <a:off x="5941158" y="55459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4" name="Cube 17">
            <a:extLst>
              <a:ext uri="{FF2B5EF4-FFF2-40B4-BE49-F238E27FC236}">
                <a16:creationId xmlns:a16="http://schemas.microsoft.com/office/drawing/2014/main" id="{41294E5C-0D33-4C6E-A931-357A03F86062}"/>
              </a:ext>
            </a:extLst>
          </p:cNvPr>
          <p:cNvSpPr/>
          <p:nvPr userDrawn="1"/>
        </p:nvSpPr>
        <p:spPr>
          <a:xfrm>
            <a:off x="5193225" y="62939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5" name="Cube 18">
            <a:extLst>
              <a:ext uri="{FF2B5EF4-FFF2-40B4-BE49-F238E27FC236}">
                <a16:creationId xmlns:a16="http://schemas.microsoft.com/office/drawing/2014/main" id="{7A71B9CF-B89B-46C5-9D78-902E8F782A95}"/>
              </a:ext>
            </a:extLst>
          </p:cNvPr>
          <p:cNvSpPr/>
          <p:nvPr userDrawn="1"/>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19">
            <a:extLst>
              <a:ext uri="{FF2B5EF4-FFF2-40B4-BE49-F238E27FC236}">
                <a16:creationId xmlns:a16="http://schemas.microsoft.com/office/drawing/2014/main" id="{69C1C09C-1908-432C-BDCB-523C8EE15438}"/>
              </a:ext>
            </a:extLst>
          </p:cNvPr>
          <p:cNvSpPr/>
          <p:nvPr userDrawn="1"/>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20">
            <a:extLst>
              <a:ext uri="{FF2B5EF4-FFF2-40B4-BE49-F238E27FC236}">
                <a16:creationId xmlns:a16="http://schemas.microsoft.com/office/drawing/2014/main" id="{94973C41-A514-4F9D-898A-39750F9368D4}"/>
              </a:ext>
            </a:extLst>
          </p:cNvPr>
          <p:cNvSpPr/>
          <p:nvPr userDrawn="1"/>
        </p:nvSpPr>
        <p:spPr>
          <a:xfrm>
            <a:off x="10988043" y="16165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8" name="Cube 21">
            <a:extLst>
              <a:ext uri="{FF2B5EF4-FFF2-40B4-BE49-F238E27FC236}">
                <a16:creationId xmlns:a16="http://schemas.microsoft.com/office/drawing/2014/main" id="{D326E141-AAF7-4D2B-8323-081BD9163CA7}"/>
              </a:ext>
            </a:extLst>
          </p:cNvPr>
          <p:cNvSpPr/>
          <p:nvPr userDrawn="1"/>
        </p:nvSpPr>
        <p:spPr>
          <a:xfrm>
            <a:off x="10240109" y="2364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9" name="Cube 22">
            <a:extLst>
              <a:ext uri="{FF2B5EF4-FFF2-40B4-BE49-F238E27FC236}">
                <a16:creationId xmlns:a16="http://schemas.microsoft.com/office/drawing/2014/main" id="{1BD7ACA8-75BF-4A4A-81C7-0371779E6143}"/>
              </a:ext>
            </a:extLst>
          </p:cNvPr>
          <p:cNvSpPr/>
          <p:nvPr userDrawn="1"/>
        </p:nvSpPr>
        <p:spPr>
          <a:xfrm>
            <a:off x="9492176" y="31124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0" name="Cube 23">
            <a:extLst>
              <a:ext uri="{FF2B5EF4-FFF2-40B4-BE49-F238E27FC236}">
                <a16:creationId xmlns:a16="http://schemas.microsoft.com/office/drawing/2014/main" id="{279928CF-7E69-4A89-8621-2C6AE5028495}"/>
              </a:ext>
            </a:extLst>
          </p:cNvPr>
          <p:cNvSpPr/>
          <p:nvPr userDrawn="1"/>
        </p:nvSpPr>
        <p:spPr>
          <a:xfrm>
            <a:off x="8744242" y="38603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1" name="Cube 24">
            <a:extLst>
              <a:ext uri="{FF2B5EF4-FFF2-40B4-BE49-F238E27FC236}">
                <a16:creationId xmlns:a16="http://schemas.microsoft.com/office/drawing/2014/main" id="{5105922D-8725-48C3-840E-F391AB194A89}"/>
              </a:ext>
            </a:extLst>
          </p:cNvPr>
          <p:cNvSpPr/>
          <p:nvPr userDrawn="1"/>
        </p:nvSpPr>
        <p:spPr>
          <a:xfrm>
            <a:off x="7996309" y="46083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2" name="Cube 25">
            <a:extLst>
              <a:ext uri="{FF2B5EF4-FFF2-40B4-BE49-F238E27FC236}">
                <a16:creationId xmlns:a16="http://schemas.microsoft.com/office/drawing/2014/main" id="{0E05D423-4E7A-4813-B6BC-B527910AC337}"/>
              </a:ext>
            </a:extLst>
          </p:cNvPr>
          <p:cNvSpPr/>
          <p:nvPr userDrawn="1"/>
        </p:nvSpPr>
        <p:spPr>
          <a:xfrm>
            <a:off x="7248375" y="5356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3" name="Cube 26">
            <a:extLst>
              <a:ext uri="{FF2B5EF4-FFF2-40B4-BE49-F238E27FC236}">
                <a16:creationId xmlns:a16="http://schemas.microsoft.com/office/drawing/2014/main" id="{6935CEBF-FF44-4DD8-B89C-81BD386A90A0}"/>
              </a:ext>
            </a:extLst>
          </p:cNvPr>
          <p:cNvSpPr/>
          <p:nvPr userDrawn="1"/>
        </p:nvSpPr>
        <p:spPr>
          <a:xfrm>
            <a:off x="6500442" y="61041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4" name="Cube 27">
            <a:extLst>
              <a:ext uri="{FF2B5EF4-FFF2-40B4-BE49-F238E27FC236}">
                <a16:creationId xmlns:a16="http://schemas.microsoft.com/office/drawing/2014/main" id="{EA2755A2-F1A0-4CFE-BE44-D86F91510250}"/>
              </a:ext>
            </a:extLst>
          </p:cNvPr>
          <p:cNvSpPr/>
          <p:nvPr userDrawn="1"/>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5" name="Cube 28">
            <a:extLst>
              <a:ext uri="{FF2B5EF4-FFF2-40B4-BE49-F238E27FC236}">
                <a16:creationId xmlns:a16="http://schemas.microsoft.com/office/drawing/2014/main" id="{7B2229CB-C1CB-49D1-BEA9-5C697B4A8C79}"/>
              </a:ext>
            </a:extLst>
          </p:cNvPr>
          <p:cNvSpPr/>
          <p:nvPr userDrawn="1"/>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6" name="Cube 29">
            <a:extLst>
              <a:ext uri="{FF2B5EF4-FFF2-40B4-BE49-F238E27FC236}">
                <a16:creationId xmlns:a16="http://schemas.microsoft.com/office/drawing/2014/main" id="{047D56FB-5179-4FFA-96C5-302CED002FA6}"/>
              </a:ext>
            </a:extLst>
          </p:cNvPr>
          <p:cNvSpPr/>
          <p:nvPr userDrawn="1"/>
        </p:nvSpPr>
        <p:spPr>
          <a:xfrm>
            <a:off x="4256641" y="83479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7" name="Cube 30">
            <a:extLst>
              <a:ext uri="{FF2B5EF4-FFF2-40B4-BE49-F238E27FC236}">
                <a16:creationId xmlns:a16="http://schemas.microsoft.com/office/drawing/2014/main" id="{84D2321D-C53E-44C5-BD55-B5AD22FE9010}"/>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8" name="Cube 31">
            <a:extLst>
              <a:ext uri="{FF2B5EF4-FFF2-40B4-BE49-F238E27FC236}">
                <a16:creationId xmlns:a16="http://schemas.microsoft.com/office/drawing/2014/main" id="{9293EBA1-6C82-4E73-AA07-253A844454EA}"/>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9" name="Cube 32">
            <a:extLst>
              <a:ext uri="{FF2B5EF4-FFF2-40B4-BE49-F238E27FC236}">
                <a16:creationId xmlns:a16="http://schemas.microsoft.com/office/drawing/2014/main" id="{C5FD2477-24E6-4745-8678-D02F9A21E3F4}"/>
              </a:ext>
            </a:extLst>
          </p:cNvPr>
          <p:cNvSpPr/>
          <p:nvPr userDrawn="1"/>
        </p:nvSpPr>
        <p:spPr>
          <a:xfrm>
            <a:off x="11735976" y="8686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0" name="Cube 33">
            <a:extLst>
              <a:ext uri="{FF2B5EF4-FFF2-40B4-BE49-F238E27FC236}">
                <a16:creationId xmlns:a16="http://schemas.microsoft.com/office/drawing/2014/main" id="{0CCAAC0A-DD45-4AD8-98D6-64C2B75BBBE2}"/>
              </a:ext>
            </a:extLst>
          </p:cNvPr>
          <p:cNvSpPr/>
          <p:nvPr userDrawn="1"/>
        </p:nvSpPr>
        <p:spPr>
          <a:xfrm>
            <a:off x="11547317" y="21810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1" name="Cube 34">
            <a:extLst>
              <a:ext uri="{FF2B5EF4-FFF2-40B4-BE49-F238E27FC236}">
                <a16:creationId xmlns:a16="http://schemas.microsoft.com/office/drawing/2014/main" id="{3A923068-1436-4564-B78F-37EE1B85D620}"/>
              </a:ext>
            </a:extLst>
          </p:cNvPr>
          <p:cNvSpPr/>
          <p:nvPr userDrawn="1"/>
        </p:nvSpPr>
        <p:spPr>
          <a:xfrm>
            <a:off x="10799393" y="29282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2" name="Cube 35">
            <a:extLst>
              <a:ext uri="{FF2B5EF4-FFF2-40B4-BE49-F238E27FC236}">
                <a16:creationId xmlns:a16="http://schemas.microsoft.com/office/drawing/2014/main" id="{DB1C4FB5-65E7-4DE2-BCC8-A23F410AE50C}"/>
              </a:ext>
            </a:extLst>
          </p:cNvPr>
          <p:cNvSpPr/>
          <p:nvPr userDrawn="1"/>
        </p:nvSpPr>
        <p:spPr>
          <a:xfrm>
            <a:off x="10051450" y="3675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3" name="Cube 36">
            <a:extLst>
              <a:ext uri="{FF2B5EF4-FFF2-40B4-BE49-F238E27FC236}">
                <a16:creationId xmlns:a16="http://schemas.microsoft.com/office/drawing/2014/main" id="{6B3A0284-2877-496C-82EF-DCA0CE35DB12}"/>
              </a:ext>
            </a:extLst>
          </p:cNvPr>
          <p:cNvSpPr/>
          <p:nvPr userDrawn="1"/>
        </p:nvSpPr>
        <p:spPr>
          <a:xfrm>
            <a:off x="9303517" y="44226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4" name="Cube 37">
            <a:extLst>
              <a:ext uri="{FF2B5EF4-FFF2-40B4-BE49-F238E27FC236}">
                <a16:creationId xmlns:a16="http://schemas.microsoft.com/office/drawing/2014/main" id="{51A83212-11FE-4EF1-A020-8990B117C29C}"/>
              </a:ext>
            </a:extLst>
          </p:cNvPr>
          <p:cNvSpPr/>
          <p:nvPr userDrawn="1"/>
        </p:nvSpPr>
        <p:spPr>
          <a:xfrm>
            <a:off x="8555583" y="51698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5" name="Cube 38">
            <a:extLst>
              <a:ext uri="{FF2B5EF4-FFF2-40B4-BE49-F238E27FC236}">
                <a16:creationId xmlns:a16="http://schemas.microsoft.com/office/drawing/2014/main" id="{4201292A-5CFA-45FB-99BB-DE77E850EC30}"/>
              </a:ext>
            </a:extLst>
          </p:cNvPr>
          <p:cNvSpPr/>
          <p:nvPr userDrawn="1"/>
        </p:nvSpPr>
        <p:spPr>
          <a:xfrm>
            <a:off x="7807650" y="591708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6" name="Cube 39">
            <a:extLst>
              <a:ext uri="{FF2B5EF4-FFF2-40B4-BE49-F238E27FC236}">
                <a16:creationId xmlns:a16="http://schemas.microsoft.com/office/drawing/2014/main" id="{BE9D895E-77C2-4ACC-85AC-E74203D7CA6A}"/>
              </a:ext>
            </a:extLst>
          </p:cNvPr>
          <p:cNvSpPr/>
          <p:nvPr userDrawn="1"/>
        </p:nvSpPr>
        <p:spPr>
          <a:xfrm>
            <a:off x="7059716" y="666429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7" name="Cube 40">
            <a:extLst>
              <a:ext uri="{FF2B5EF4-FFF2-40B4-BE49-F238E27FC236}">
                <a16:creationId xmlns:a16="http://schemas.microsoft.com/office/drawing/2014/main" id="{D6E10BC7-4A49-4191-AF7A-3C177C655602}"/>
              </a:ext>
            </a:extLst>
          </p:cNvPr>
          <p:cNvSpPr/>
          <p:nvPr userDrawn="1"/>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8" name="Cube 41">
            <a:extLst>
              <a:ext uri="{FF2B5EF4-FFF2-40B4-BE49-F238E27FC236}">
                <a16:creationId xmlns:a16="http://schemas.microsoft.com/office/drawing/2014/main" id="{8F21D9AE-448A-4038-A00D-7549EEF2FE9C}"/>
              </a:ext>
            </a:extLst>
          </p:cNvPr>
          <p:cNvSpPr/>
          <p:nvPr userDrawn="1"/>
        </p:nvSpPr>
        <p:spPr>
          <a:xfrm>
            <a:off x="11358667" y="34996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9" name="Cube 42">
            <a:extLst>
              <a:ext uri="{FF2B5EF4-FFF2-40B4-BE49-F238E27FC236}">
                <a16:creationId xmlns:a16="http://schemas.microsoft.com/office/drawing/2014/main" id="{CA7D67A2-E43F-4495-9608-CBA0463935AF}"/>
              </a:ext>
            </a:extLst>
          </p:cNvPr>
          <p:cNvSpPr/>
          <p:nvPr userDrawn="1"/>
        </p:nvSpPr>
        <p:spPr>
          <a:xfrm>
            <a:off x="10610734" y="42384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0" name="Cube 43">
            <a:extLst>
              <a:ext uri="{FF2B5EF4-FFF2-40B4-BE49-F238E27FC236}">
                <a16:creationId xmlns:a16="http://schemas.microsoft.com/office/drawing/2014/main" id="{DF4C81C8-E7E1-4050-8FFE-131338E5C581}"/>
              </a:ext>
            </a:extLst>
          </p:cNvPr>
          <p:cNvSpPr/>
          <p:nvPr userDrawn="1"/>
        </p:nvSpPr>
        <p:spPr>
          <a:xfrm>
            <a:off x="9866138" y="49856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1" name="Cube 44">
            <a:extLst>
              <a:ext uri="{FF2B5EF4-FFF2-40B4-BE49-F238E27FC236}">
                <a16:creationId xmlns:a16="http://schemas.microsoft.com/office/drawing/2014/main" id="{AA56D676-757D-46C0-ADC8-8ADBAB05348C}"/>
              </a:ext>
            </a:extLst>
          </p:cNvPr>
          <p:cNvSpPr/>
          <p:nvPr userDrawn="1"/>
        </p:nvSpPr>
        <p:spPr>
          <a:xfrm>
            <a:off x="9121542" y="57328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2" name="Cube 45">
            <a:extLst>
              <a:ext uri="{FF2B5EF4-FFF2-40B4-BE49-F238E27FC236}">
                <a16:creationId xmlns:a16="http://schemas.microsoft.com/office/drawing/2014/main" id="{DC45113A-B058-4857-B504-8EAF699061A6}"/>
              </a:ext>
            </a:extLst>
          </p:cNvPr>
          <p:cNvSpPr/>
          <p:nvPr userDrawn="1"/>
        </p:nvSpPr>
        <p:spPr>
          <a:xfrm>
            <a:off x="8376946" y="64800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3" name="Cube 46">
            <a:extLst>
              <a:ext uri="{FF2B5EF4-FFF2-40B4-BE49-F238E27FC236}">
                <a16:creationId xmlns:a16="http://schemas.microsoft.com/office/drawing/2014/main" id="{F225B6FE-B8B3-4789-AEEF-15C745BCB0B9}"/>
              </a:ext>
            </a:extLst>
          </p:cNvPr>
          <p:cNvSpPr/>
          <p:nvPr userDrawn="1"/>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4" name="Cube 47">
            <a:extLst>
              <a:ext uri="{FF2B5EF4-FFF2-40B4-BE49-F238E27FC236}">
                <a16:creationId xmlns:a16="http://schemas.microsoft.com/office/drawing/2014/main" id="{6BF6A94C-F5C0-4A2A-A18A-658793E71D99}"/>
              </a:ext>
            </a:extLst>
          </p:cNvPr>
          <p:cNvSpPr/>
          <p:nvPr userDrawn="1"/>
        </p:nvSpPr>
        <p:spPr>
          <a:xfrm>
            <a:off x="11173355" y="479661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5" name="Cube 48">
            <a:extLst>
              <a:ext uri="{FF2B5EF4-FFF2-40B4-BE49-F238E27FC236}">
                <a16:creationId xmlns:a16="http://schemas.microsoft.com/office/drawing/2014/main" id="{A6B7FB77-1E08-4345-8C3B-465FCF76B6CD}"/>
              </a:ext>
            </a:extLst>
          </p:cNvPr>
          <p:cNvSpPr/>
          <p:nvPr userDrawn="1"/>
        </p:nvSpPr>
        <p:spPr>
          <a:xfrm>
            <a:off x="11917951" y="40578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6" name="Cube 49">
            <a:extLst>
              <a:ext uri="{FF2B5EF4-FFF2-40B4-BE49-F238E27FC236}">
                <a16:creationId xmlns:a16="http://schemas.microsoft.com/office/drawing/2014/main" id="{10589315-AB53-4D3A-B127-2C64FF4A547C}"/>
              </a:ext>
            </a:extLst>
          </p:cNvPr>
          <p:cNvSpPr/>
          <p:nvPr userDrawn="1"/>
        </p:nvSpPr>
        <p:spPr>
          <a:xfrm>
            <a:off x="10436687" y="554383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7" name="Cube 50">
            <a:extLst>
              <a:ext uri="{FF2B5EF4-FFF2-40B4-BE49-F238E27FC236}">
                <a16:creationId xmlns:a16="http://schemas.microsoft.com/office/drawing/2014/main" id="{CEC76994-87F0-4611-B384-EE491C36E254}"/>
              </a:ext>
            </a:extLst>
          </p:cNvPr>
          <p:cNvSpPr/>
          <p:nvPr userDrawn="1"/>
        </p:nvSpPr>
        <p:spPr>
          <a:xfrm>
            <a:off x="9700028" y="6291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8" name="Cube 51">
            <a:extLst>
              <a:ext uri="{FF2B5EF4-FFF2-40B4-BE49-F238E27FC236}">
                <a16:creationId xmlns:a16="http://schemas.microsoft.com/office/drawing/2014/main" id="{16163CDF-CBF1-420B-8803-FEC84716836F}"/>
              </a:ext>
            </a:extLst>
          </p:cNvPr>
          <p:cNvSpPr/>
          <p:nvPr userDrawn="1"/>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9" name="Cube 52">
            <a:extLst>
              <a:ext uri="{FF2B5EF4-FFF2-40B4-BE49-F238E27FC236}">
                <a16:creationId xmlns:a16="http://schemas.microsoft.com/office/drawing/2014/main" id="{5344A368-EC85-471D-9722-D5F3995A4C07}"/>
              </a:ext>
            </a:extLst>
          </p:cNvPr>
          <p:cNvSpPr/>
          <p:nvPr userDrawn="1"/>
        </p:nvSpPr>
        <p:spPr>
          <a:xfrm>
            <a:off x="11732638" y="5363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0" name="Cube 53">
            <a:extLst>
              <a:ext uri="{FF2B5EF4-FFF2-40B4-BE49-F238E27FC236}">
                <a16:creationId xmlns:a16="http://schemas.microsoft.com/office/drawing/2014/main" id="{B0A5B358-F0FF-4AAD-B204-6FAB7AAF88A0}"/>
              </a:ext>
            </a:extLst>
          </p:cNvPr>
          <p:cNvSpPr/>
          <p:nvPr userDrawn="1"/>
        </p:nvSpPr>
        <p:spPr>
          <a:xfrm>
            <a:off x="10988043" y="6111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1" name="Cube 54">
            <a:extLst>
              <a:ext uri="{FF2B5EF4-FFF2-40B4-BE49-F238E27FC236}">
                <a16:creationId xmlns:a16="http://schemas.microsoft.com/office/drawing/2014/main" id="{18420BAA-905D-4007-B936-C1126FD9090E}"/>
              </a:ext>
            </a:extLst>
          </p:cNvPr>
          <p:cNvSpPr/>
          <p:nvPr userDrawn="1"/>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2" name="Cube 55">
            <a:extLst>
              <a:ext uri="{FF2B5EF4-FFF2-40B4-BE49-F238E27FC236}">
                <a16:creationId xmlns:a16="http://schemas.microsoft.com/office/drawing/2014/main" id="{DC0412F2-8FC4-4932-A81D-ED83CE15CEF4}"/>
              </a:ext>
            </a:extLst>
          </p:cNvPr>
          <p:cNvSpPr/>
          <p:nvPr userDrawn="1"/>
        </p:nvSpPr>
        <p:spPr>
          <a:xfrm>
            <a:off x="11542727" y="66770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3" name="Cube 56">
            <a:extLst>
              <a:ext uri="{FF2B5EF4-FFF2-40B4-BE49-F238E27FC236}">
                <a16:creationId xmlns:a16="http://schemas.microsoft.com/office/drawing/2014/main" id="{5CC2F5EB-2068-48F9-8B9C-CAD413B4EAAF}"/>
              </a:ext>
            </a:extLst>
          </p:cNvPr>
          <p:cNvSpPr/>
          <p:nvPr userDrawn="1"/>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4" name="Cube 57">
            <a:extLst>
              <a:ext uri="{FF2B5EF4-FFF2-40B4-BE49-F238E27FC236}">
                <a16:creationId xmlns:a16="http://schemas.microsoft.com/office/drawing/2014/main" id="{5ECE9AC3-7523-4945-8801-4575863CE38C}"/>
              </a:ext>
            </a:extLst>
          </p:cNvPr>
          <p:cNvSpPr/>
          <p:nvPr userDrawn="1"/>
        </p:nvSpPr>
        <p:spPr>
          <a:xfrm>
            <a:off x="12277731" y="59346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5" name="Cube 58">
            <a:extLst>
              <a:ext uri="{FF2B5EF4-FFF2-40B4-BE49-F238E27FC236}">
                <a16:creationId xmlns:a16="http://schemas.microsoft.com/office/drawing/2014/main" id="{870FC6F8-05CD-4212-A745-FF04467BDD85}"/>
              </a:ext>
            </a:extLst>
          </p:cNvPr>
          <p:cNvSpPr/>
          <p:nvPr userDrawn="1"/>
        </p:nvSpPr>
        <p:spPr>
          <a:xfrm>
            <a:off x="9866138" y="50017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6" name="Cube 59">
            <a:extLst>
              <a:ext uri="{FF2B5EF4-FFF2-40B4-BE49-F238E27FC236}">
                <a16:creationId xmlns:a16="http://schemas.microsoft.com/office/drawing/2014/main" id="{28319631-1C8D-4DA7-B7B5-AD6546CB97F9}"/>
              </a:ext>
            </a:extLst>
          </p:cNvPr>
          <p:cNvSpPr/>
          <p:nvPr userDrawn="1"/>
        </p:nvSpPr>
        <p:spPr>
          <a:xfrm>
            <a:off x="6874404" y="34786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7" name="Cube 60">
            <a:extLst>
              <a:ext uri="{FF2B5EF4-FFF2-40B4-BE49-F238E27FC236}">
                <a16:creationId xmlns:a16="http://schemas.microsoft.com/office/drawing/2014/main" id="{A7B5A80B-5C0E-4494-BBFB-380204CD6F24}"/>
              </a:ext>
            </a:extLst>
          </p:cNvPr>
          <p:cNvSpPr/>
          <p:nvPr userDrawn="1"/>
        </p:nvSpPr>
        <p:spPr>
          <a:xfrm>
            <a:off x="6126470" y="422322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8" name="Cube 61">
            <a:extLst>
              <a:ext uri="{FF2B5EF4-FFF2-40B4-BE49-F238E27FC236}">
                <a16:creationId xmlns:a16="http://schemas.microsoft.com/office/drawing/2014/main" id="{7684F368-D083-4610-A3C8-6E04CBC2D0FA}"/>
              </a:ext>
            </a:extLst>
          </p:cNvPr>
          <p:cNvSpPr/>
          <p:nvPr userDrawn="1"/>
        </p:nvSpPr>
        <p:spPr>
          <a:xfrm>
            <a:off x="5378537" y="496782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9" name="Cube 62">
            <a:extLst>
              <a:ext uri="{FF2B5EF4-FFF2-40B4-BE49-F238E27FC236}">
                <a16:creationId xmlns:a16="http://schemas.microsoft.com/office/drawing/2014/main" id="{B4C84CAE-1706-4022-AF5D-2B27DC9CBA30}"/>
              </a:ext>
            </a:extLst>
          </p:cNvPr>
          <p:cNvSpPr/>
          <p:nvPr userDrawn="1"/>
        </p:nvSpPr>
        <p:spPr>
          <a:xfrm>
            <a:off x="4630603" y="5712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0" name="Cube 63">
            <a:extLst>
              <a:ext uri="{FF2B5EF4-FFF2-40B4-BE49-F238E27FC236}">
                <a16:creationId xmlns:a16="http://schemas.microsoft.com/office/drawing/2014/main" id="{E13FB27E-1352-4673-B243-E65F07E97ECA}"/>
              </a:ext>
            </a:extLst>
          </p:cNvPr>
          <p:cNvSpPr/>
          <p:nvPr userDrawn="1"/>
        </p:nvSpPr>
        <p:spPr>
          <a:xfrm>
            <a:off x="3882670" y="6457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1" name="Cube 64">
            <a:extLst>
              <a:ext uri="{FF2B5EF4-FFF2-40B4-BE49-F238E27FC236}">
                <a16:creationId xmlns:a16="http://schemas.microsoft.com/office/drawing/2014/main" id="{E7E54E56-F2EB-4537-91AC-E32ABB3C5185}"/>
              </a:ext>
            </a:extLst>
          </p:cNvPr>
          <p:cNvSpPr/>
          <p:nvPr userDrawn="1"/>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2" name="Cube 65">
            <a:extLst>
              <a:ext uri="{FF2B5EF4-FFF2-40B4-BE49-F238E27FC236}">
                <a16:creationId xmlns:a16="http://schemas.microsoft.com/office/drawing/2014/main" id="{23D527CE-AC49-4C22-B799-9BE9D1F7666A}"/>
              </a:ext>
            </a:extLst>
          </p:cNvPr>
          <p:cNvSpPr/>
          <p:nvPr userDrawn="1"/>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3" name="Cube 66">
            <a:extLst>
              <a:ext uri="{FF2B5EF4-FFF2-40B4-BE49-F238E27FC236}">
                <a16:creationId xmlns:a16="http://schemas.microsoft.com/office/drawing/2014/main" id="{BB68C278-783F-4F49-BDED-1DE837DECA1B}"/>
              </a:ext>
            </a:extLst>
          </p:cNvPr>
          <p:cNvSpPr/>
          <p:nvPr userDrawn="1"/>
        </p:nvSpPr>
        <p:spPr>
          <a:xfrm>
            <a:off x="1638869" y="869086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4" name="Cube 67">
            <a:extLst>
              <a:ext uri="{FF2B5EF4-FFF2-40B4-BE49-F238E27FC236}">
                <a16:creationId xmlns:a16="http://schemas.microsoft.com/office/drawing/2014/main" id="{3BF0C8BF-0A3C-4701-ABAA-69A63E88861A}"/>
              </a:ext>
            </a:extLst>
          </p:cNvPr>
          <p:cNvSpPr/>
          <p:nvPr userDrawn="1"/>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5" name="Cube 68">
            <a:extLst>
              <a:ext uri="{FF2B5EF4-FFF2-40B4-BE49-F238E27FC236}">
                <a16:creationId xmlns:a16="http://schemas.microsoft.com/office/drawing/2014/main" id="{A5C21555-8A37-4B07-A3F6-FD2350DA490D}"/>
              </a:ext>
            </a:extLst>
          </p:cNvPr>
          <p:cNvSpPr/>
          <p:nvPr userDrawn="1"/>
        </p:nvSpPr>
        <p:spPr>
          <a:xfrm>
            <a:off x="5557174" y="3683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9">
            <a:extLst>
              <a:ext uri="{FF2B5EF4-FFF2-40B4-BE49-F238E27FC236}">
                <a16:creationId xmlns:a16="http://schemas.microsoft.com/office/drawing/2014/main" id="{BDEAB0E3-5A1C-49D5-9489-09564C2B79CD}"/>
              </a:ext>
            </a:extLst>
          </p:cNvPr>
          <p:cNvSpPr/>
          <p:nvPr userDrawn="1"/>
        </p:nvSpPr>
        <p:spPr>
          <a:xfrm>
            <a:off x="4809241" y="443083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7" name="Cube 70">
            <a:extLst>
              <a:ext uri="{FF2B5EF4-FFF2-40B4-BE49-F238E27FC236}">
                <a16:creationId xmlns:a16="http://schemas.microsoft.com/office/drawing/2014/main" id="{CE73EE41-5E84-4893-B8D4-B78BCD099E30}"/>
              </a:ext>
            </a:extLst>
          </p:cNvPr>
          <p:cNvSpPr/>
          <p:nvPr userDrawn="1"/>
        </p:nvSpPr>
        <p:spPr>
          <a:xfrm>
            <a:off x="4061307" y="51784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71">
            <a:extLst>
              <a:ext uri="{FF2B5EF4-FFF2-40B4-BE49-F238E27FC236}">
                <a16:creationId xmlns:a16="http://schemas.microsoft.com/office/drawing/2014/main" id="{28F19860-20F5-42DD-8284-10DF3AEE4EA6}"/>
              </a:ext>
            </a:extLst>
          </p:cNvPr>
          <p:cNvSpPr/>
          <p:nvPr userDrawn="1"/>
        </p:nvSpPr>
        <p:spPr>
          <a:xfrm>
            <a:off x="2565440" y="667355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72">
            <a:extLst>
              <a:ext uri="{FF2B5EF4-FFF2-40B4-BE49-F238E27FC236}">
                <a16:creationId xmlns:a16="http://schemas.microsoft.com/office/drawing/2014/main" id="{1EFA833F-8620-4757-AFE9-F251876E0264}"/>
              </a:ext>
            </a:extLst>
          </p:cNvPr>
          <p:cNvSpPr/>
          <p:nvPr userDrawn="1"/>
        </p:nvSpPr>
        <p:spPr>
          <a:xfrm>
            <a:off x="1817507" y="7421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140" name="Picture 76">
            <a:extLst>
              <a:ext uri="{FF2B5EF4-FFF2-40B4-BE49-F238E27FC236}">
                <a16:creationId xmlns:a16="http://schemas.microsoft.com/office/drawing/2014/main" id="{CDA43A55-6AF6-4B2A-BDE2-BD6F8633EFE0}"/>
              </a:ext>
            </a:extLst>
          </p:cNvPr>
          <p:cNvPicPr>
            <a:picLocks noChangeAspect="1"/>
          </p:cNvPicPr>
          <p:nvPr userDrawn="1"/>
        </p:nvPicPr>
        <p:blipFill>
          <a:blip r:embed="rId3"/>
          <a:srcRect/>
          <a:stretch>
            <a:fillRect/>
          </a:stretch>
        </p:blipFill>
        <p:spPr>
          <a:xfrm>
            <a:off x="3406880" y="3628668"/>
            <a:ext cx="5378244" cy="9438665"/>
          </a:xfrm>
          <a:prstGeom prst="rect">
            <a:avLst/>
          </a:prstGeom>
          <a:noFill/>
          <a:ln cap="flat">
            <a:noFill/>
          </a:ln>
        </p:spPr>
      </p:pic>
      <p:sp>
        <p:nvSpPr>
          <p:cNvPr id="142" name="Picture Placeholder 4">
            <a:extLst>
              <a:ext uri="{FF2B5EF4-FFF2-40B4-BE49-F238E27FC236}">
                <a16:creationId xmlns:a16="http://schemas.microsoft.com/office/drawing/2014/main" id="{66CA6712-CA13-49F4-AE54-CD772E78963C}"/>
              </a:ext>
            </a:extLst>
          </p:cNvPr>
          <p:cNvSpPr txBox="1">
            <a:spLocks noGrp="1"/>
          </p:cNvSpPr>
          <p:nvPr>
            <p:ph type="pic" idx="4294967295"/>
          </p:nvPr>
        </p:nvSpPr>
        <p:spPr>
          <a:xfrm>
            <a:off x="4201046" y="4608329"/>
            <a:ext cx="3659191" cy="8129592"/>
          </a:xfrm>
        </p:spPr>
        <p:txBody>
          <a:bodyPr/>
          <a:lstStyle>
            <a:lvl1pPr marL="0" indent="0">
              <a:buNone/>
              <a:defRPr lang="nb-NO">
                <a:solidFill>
                  <a:srgbClr val="FFFFFF"/>
                </a:solidFill>
                <a:latin typeface="Neo Sans Std" pitchFamily="34"/>
              </a:defRPr>
            </a:lvl1pPr>
          </a:lstStyle>
          <a:p>
            <a:pPr lvl="0"/>
            <a:r>
              <a:rPr lang="en-US"/>
              <a:t>Click icon to add picture</a:t>
            </a:r>
          </a:p>
        </p:txBody>
      </p:sp>
      <p:sp>
        <p:nvSpPr>
          <p:cNvPr id="143" name="Rectangle: Rounded Corners 75">
            <a:extLst>
              <a:ext uri="{FF2B5EF4-FFF2-40B4-BE49-F238E27FC236}">
                <a16:creationId xmlns:a16="http://schemas.microsoft.com/office/drawing/2014/main" id="{5A91221D-81FB-4B81-8151-4999FB6E1A2D}"/>
              </a:ext>
            </a:extLst>
          </p:cNvPr>
          <p:cNvSpPr/>
          <p:nvPr userDrawn="1"/>
        </p:nvSpPr>
        <p:spPr>
          <a:xfrm>
            <a:off x="10798135" y="705926"/>
            <a:ext cx="1853562" cy="69247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144" name="Picture 79">
            <a:extLst>
              <a:ext uri="{FF2B5EF4-FFF2-40B4-BE49-F238E27FC236}">
                <a16:creationId xmlns:a16="http://schemas.microsoft.com/office/drawing/2014/main" id="{0714139C-96FD-4AAB-B741-586C9C90266D}"/>
              </a:ext>
            </a:extLst>
          </p:cNvPr>
          <p:cNvPicPr>
            <a:picLocks noChangeAspect="1"/>
          </p:cNvPicPr>
          <p:nvPr userDrawn="1"/>
        </p:nvPicPr>
        <p:blipFill>
          <a:blip r:embed="rId4"/>
          <a:stretch>
            <a:fillRect/>
          </a:stretch>
        </p:blipFill>
        <p:spPr>
          <a:xfrm>
            <a:off x="11003066" y="800273"/>
            <a:ext cx="503780" cy="503780"/>
          </a:xfrm>
          <a:prstGeom prst="rect">
            <a:avLst/>
          </a:prstGeom>
          <a:noFill/>
          <a:ln cap="flat">
            <a:noFill/>
          </a:ln>
        </p:spPr>
      </p:pic>
      <p:sp>
        <p:nvSpPr>
          <p:cNvPr id="145" name="Text Placeholder 2">
            <a:extLst>
              <a:ext uri="{FF2B5EF4-FFF2-40B4-BE49-F238E27FC236}">
                <a16:creationId xmlns:a16="http://schemas.microsoft.com/office/drawing/2014/main" id="{5D23B62B-4B0B-4F10-9E44-57341C0F4E85}"/>
              </a:ext>
            </a:extLst>
          </p:cNvPr>
          <p:cNvSpPr>
            <a:spLocks noGrp="1"/>
          </p:cNvSpPr>
          <p:nvPr>
            <p:ph type="body" sz="quarter" idx="10" hasCustomPrompt="1"/>
          </p:nvPr>
        </p:nvSpPr>
        <p:spPr>
          <a:xfrm>
            <a:off x="3312995" y="2651576"/>
            <a:ext cx="5566011" cy="750887"/>
          </a:xfrm>
        </p:spPr>
        <p:txBody>
          <a:bodyPr>
            <a:noAutofit/>
          </a:bodyPr>
          <a:lstStyle>
            <a:lvl1pPr marL="0" indent="0" algn="ctr">
              <a:buNone/>
              <a:defRPr sz="5400">
                <a:solidFill>
                  <a:schemeClr val="bg1"/>
                </a:solidFill>
                <a:latin typeface="Neo Sans Std" panose="020B0504030504040204" pitchFamily="34" charset="0"/>
              </a:defRPr>
            </a:lvl1pPr>
          </a:lstStyle>
          <a:p>
            <a:pPr lvl="0"/>
            <a:r>
              <a:rPr lang="nb-NO"/>
              <a:t>Product </a:t>
            </a:r>
            <a:r>
              <a:rPr lang="nb-NO" err="1"/>
              <a:t>name</a:t>
            </a:r>
            <a:endParaRPr lang="en-US"/>
          </a:p>
        </p:txBody>
      </p:sp>
    </p:spTree>
    <p:extLst>
      <p:ext uri="{BB962C8B-B14F-4D97-AF65-F5344CB8AC3E}">
        <p14:creationId xmlns:p14="http://schemas.microsoft.com/office/powerpoint/2010/main" val="2823594501"/>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Mobile Product with description">
    <p:spTree>
      <p:nvGrpSpPr>
        <p:cNvPr id="1" name=""/>
        <p:cNvGrpSpPr/>
        <p:nvPr/>
      </p:nvGrpSpPr>
      <p:grpSpPr>
        <a:xfrm>
          <a:off x="0" y="0"/>
          <a:ext cx="0" cy="0"/>
          <a:chOff x="0" y="0"/>
          <a:chExt cx="0" cy="0"/>
        </a:xfrm>
      </p:grpSpPr>
      <p:pic>
        <p:nvPicPr>
          <p:cNvPr id="78" name="Rounded Rectangle 153">
            <a:extLst>
              <a:ext uri="{FF2B5EF4-FFF2-40B4-BE49-F238E27FC236}">
                <a16:creationId xmlns:a16="http://schemas.microsoft.com/office/drawing/2014/main" id="{1A0C9A25-3FFF-48D1-925E-81B65ACCFB0B}"/>
              </a:ext>
            </a:extLst>
          </p:cNvPr>
          <p:cNvPicPr>
            <a:picLocks noChangeAspect="1"/>
          </p:cNvPicPr>
          <p:nvPr userDrawn="1"/>
        </p:nvPicPr>
        <p:blipFill>
          <a:blip r:embed="rId2"/>
          <a:srcRect t="2501" b="2501"/>
          <a:stretch>
            <a:fillRect/>
          </a:stretch>
        </p:blipFill>
        <p:spPr>
          <a:xfrm>
            <a:off x="295067" y="310457"/>
            <a:ext cx="11582403" cy="6271320"/>
          </a:xfrm>
          <a:prstGeom prst="rect">
            <a:avLst/>
          </a:prstGeom>
          <a:noFill/>
          <a:ln cap="flat">
            <a:noFill/>
          </a:ln>
        </p:spPr>
      </p:pic>
      <p:sp>
        <p:nvSpPr>
          <p:cNvPr id="79" name="Cube 10">
            <a:extLst>
              <a:ext uri="{FF2B5EF4-FFF2-40B4-BE49-F238E27FC236}">
                <a16:creationId xmlns:a16="http://schemas.microsoft.com/office/drawing/2014/main" id="{A7B2E763-2765-45A7-B9AB-FF9EE20E85EC}"/>
              </a:ext>
            </a:extLst>
          </p:cNvPr>
          <p:cNvSpPr/>
          <p:nvPr userDrawn="1"/>
        </p:nvSpPr>
        <p:spPr>
          <a:xfrm>
            <a:off x="11176692" y="3104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0" name="Cube 11">
            <a:extLst>
              <a:ext uri="{FF2B5EF4-FFF2-40B4-BE49-F238E27FC236}">
                <a16:creationId xmlns:a16="http://schemas.microsoft.com/office/drawing/2014/main" id="{DAF736A1-4AB5-4409-AC71-36981983D602}"/>
              </a:ext>
            </a:extLst>
          </p:cNvPr>
          <p:cNvSpPr/>
          <p:nvPr userDrawn="1"/>
        </p:nvSpPr>
        <p:spPr>
          <a:xfrm>
            <a:off x="10428759" y="10583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1" name="Cube 12">
            <a:extLst>
              <a:ext uri="{FF2B5EF4-FFF2-40B4-BE49-F238E27FC236}">
                <a16:creationId xmlns:a16="http://schemas.microsoft.com/office/drawing/2014/main" id="{655B5798-7EF9-464C-ABA1-050BC2F32A45}"/>
              </a:ext>
            </a:extLst>
          </p:cNvPr>
          <p:cNvSpPr/>
          <p:nvPr userDrawn="1"/>
        </p:nvSpPr>
        <p:spPr>
          <a:xfrm>
            <a:off x="9680825" y="18063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2" name="Cube 13">
            <a:extLst>
              <a:ext uri="{FF2B5EF4-FFF2-40B4-BE49-F238E27FC236}">
                <a16:creationId xmlns:a16="http://schemas.microsoft.com/office/drawing/2014/main" id="{134E1D46-98CE-4323-BC49-DF054D0D8E59}"/>
              </a:ext>
            </a:extLst>
          </p:cNvPr>
          <p:cNvSpPr/>
          <p:nvPr userDrawn="1"/>
        </p:nvSpPr>
        <p:spPr>
          <a:xfrm>
            <a:off x="8184958" y="33021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3" name="Cube 14">
            <a:extLst>
              <a:ext uri="{FF2B5EF4-FFF2-40B4-BE49-F238E27FC236}">
                <a16:creationId xmlns:a16="http://schemas.microsoft.com/office/drawing/2014/main" id="{ACB890D5-FEED-4DB7-84CE-14CB856DBD53}"/>
              </a:ext>
            </a:extLst>
          </p:cNvPr>
          <p:cNvSpPr/>
          <p:nvPr userDrawn="1"/>
        </p:nvSpPr>
        <p:spPr>
          <a:xfrm>
            <a:off x="7437025" y="4050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4" name="Cube 15">
            <a:extLst>
              <a:ext uri="{FF2B5EF4-FFF2-40B4-BE49-F238E27FC236}">
                <a16:creationId xmlns:a16="http://schemas.microsoft.com/office/drawing/2014/main" id="{B28C3A84-0827-4640-B988-C752D177CA42}"/>
              </a:ext>
            </a:extLst>
          </p:cNvPr>
          <p:cNvSpPr/>
          <p:nvPr userDrawn="1"/>
        </p:nvSpPr>
        <p:spPr>
          <a:xfrm>
            <a:off x="6689092" y="47980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5" name="Cube 16">
            <a:extLst>
              <a:ext uri="{FF2B5EF4-FFF2-40B4-BE49-F238E27FC236}">
                <a16:creationId xmlns:a16="http://schemas.microsoft.com/office/drawing/2014/main" id="{180508E1-ABD8-42C2-84B8-A05F1061A73C}"/>
              </a:ext>
            </a:extLst>
          </p:cNvPr>
          <p:cNvSpPr/>
          <p:nvPr userDrawn="1"/>
        </p:nvSpPr>
        <p:spPr>
          <a:xfrm>
            <a:off x="5941158" y="55459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17">
            <a:extLst>
              <a:ext uri="{FF2B5EF4-FFF2-40B4-BE49-F238E27FC236}">
                <a16:creationId xmlns:a16="http://schemas.microsoft.com/office/drawing/2014/main" id="{050D2C7B-524E-4AA6-8139-69A5588E25C0}"/>
              </a:ext>
            </a:extLst>
          </p:cNvPr>
          <p:cNvSpPr/>
          <p:nvPr userDrawn="1"/>
        </p:nvSpPr>
        <p:spPr>
          <a:xfrm>
            <a:off x="5193225" y="62939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18">
            <a:extLst>
              <a:ext uri="{FF2B5EF4-FFF2-40B4-BE49-F238E27FC236}">
                <a16:creationId xmlns:a16="http://schemas.microsoft.com/office/drawing/2014/main" id="{DC2C3CD7-FA4C-4C2B-BA4A-6997BAF0A9E3}"/>
              </a:ext>
            </a:extLst>
          </p:cNvPr>
          <p:cNvSpPr/>
          <p:nvPr userDrawn="1"/>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8" name="Cube 19">
            <a:extLst>
              <a:ext uri="{FF2B5EF4-FFF2-40B4-BE49-F238E27FC236}">
                <a16:creationId xmlns:a16="http://schemas.microsoft.com/office/drawing/2014/main" id="{20667A0C-B95A-4860-A461-A19679FBCDB8}"/>
              </a:ext>
            </a:extLst>
          </p:cNvPr>
          <p:cNvSpPr/>
          <p:nvPr userDrawn="1"/>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9" name="Cube 20">
            <a:extLst>
              <a:ext uri="{FF2B5EF4-FFF2-40B4-BE49-F238E27FC236}">
                <a16:creationId xmlns:a16="http://schemas.microsoft.com/office/drawing/2014/main" id="{C74603D4-083F-4AE1-AC48-0C415565B5FD}"/>
              </a:ext>
            </a:extLst>
          </p:cNvPr>
          <p:cNvSpPr/>
          <p:nvPr userDrawn="1"/>
        </p:nvSpPr>
        <p:spPr>
          <a:xfrm>
            <a:off x="10988043" y="16165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0" name="Cube 21">
            <a:extLst>
              <a:ext uri="{FF2B5EF4-FFF2-40B4-BE49-F238E27FC236}">
                <a16:creationId xmlns:a16="http://schemas.microsoft.com/office/drawing/2014/main" id="{D8BAF0F9-D889-4788-B521-6D0B71CAF7D6}"/>
              </a:ext>
            </a:extLst>
          </p:cNvPr>
          <p:cNvSpPr/>
          <p:nvPr userDrawn="1"/>
        </p:nvSpPr>
        <p:spPr>
          <a:xfrm>
            <a:off x="10240109" y="2364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1" name="Cube 22">
            <a:extLst>
              <a:ext uri="{FF2B5EF4-FFF2-40B4-BE49-F238E27FC236}">
                <a16:creationId xmlns:a16="http://schemas.microsoft.com/office/drawing/2014/main" id="{12CF936D-E2E4-4509-A01C-FCFFEDEFB92E}"/>
              </a:ext>
            </a:extLst>
          </p:cNvPr>
          <p:cNvSpPr/>
          <p:nvPr userDrawn="1"/>
        </p:nvSpPr>
        <p:spPr>
          <a:xfrm>
            <a:off x="9492176" y="31124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2" name="Cube 23">
            <a:extLst>
              <a:ext uri="{FF2B5EF4-FFF2-40B4-BE49-F238E27FC236}">
                <a16:creationId xmlns:a16="http://schemas.microsoft.com/office/drawing/2014/main" id="{C53D4123-DCF6-4123-AD75-3A7FDCA866CD}"/>
              </a:ext>
            </a:extLst>
          </p:cNvPr>
          <p:cNvSpPr/>
          <p:nvPr userDrawn="1"/>
        </p:nvSpPr>
        <p:spPr>
          <a:xfrm>
            <a:off x="8744242" y="38603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3" name="Cube 24">
            <a:extLst>
              <a:ext uri="{FF2B5EF4-FFF2-40B4-BE49-F238E27FC236}">
                <a16:creationId xmlns:a16="http://schemas.microsoft.com/office/drawing/2014/main" id="{6082C9E3-8C07-4BF4-BC9D-82D121AD968E}"/>
              </a:ext>
            </a:extLst>
          </p:cNvPr>
          <p:cNvSpPr/>
          <p:nvPr userDrawn="1"/>
        </p:nvSpPr>
        <p:spPr>
          <a:xfrm>
            <a:off x="7996309" y="46083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4" name="Cube 25">
            <a:extLst>
              <a:ext uri="{FF2B5EF4-FFF2-40B4-BE49-F238E27FC236}">
                <a16:creationId xmlns:a16="http://schemas.microsoft.com/office/drawing/2014/main" id="{061AE693-6C56-41C8-9116-099F204AA90D}"/>
              </a:ext>
            </a:extLst>
          </p:cNvPr>
          <p:cNvSpPr/>
          <p:nvPr userDrawn="1"/>
        </p:nvSpPr>
        <p:spPr>
          <a:xfrm>
            <a:off x="7248375" y="5356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5" name="Cube 26">
            <a:extLst>
              <a:ext uri="{FF2B5EF4-FFF2-40B4-BE49-F238E27FC236}">
                <a16:creationId xmlns:a16="http://schemas.microsoft.com/office/drawing/2014/main" id="{FC29F35F-67DA-4796-82BD-76AAFB88C9A1}"/>
              </a:ext>
            </a:extLst>
          </p:cNvPr>
          <p:cNvSpPr/>
          <p:nvPr userDrawn="1"/>
        </p:nvSpPr>
        <p:spPr>
          <a:xfrm>
            <a:off x="6500442" y="61041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6" name="Cube 27">
            <a:extLst>
              <a:ext uri="{FF2B5EF4-FFF2-40B4-BE49-F238E27FC236}">
                <a16:creationId xmlns:a16="http://schemas.microsoft.com/office/drawing/2014/main" id="{D1B7962E-AB61-454A-B628-A750578026EB}"/>
              </a:ext>
            </a:extLst>
          </p:cNvPr>
          <p:cNvSpPr/>
          <p:nvPr userDrawn="1"/>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7" name="Cube 28">
            <a:extLst>
              <a:ext uri="{FF2B5EF4-FFF2-40B4-BE49-F238E27FC236}">
                <a16:creationId xmlns:a16="http://schemas.microsoft.com/office/drawing/2014/main" id="{4E6F668E-BEBD-4735-B279-7C7F13C373B3}"/>
              </a:ext>
            </a:extLst>
          </p:cNvPr>
          <p:cNvSpPr/>
          <p:nvPr userDrawn="1"/>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8" name="Cube 29">
            <a:extLst>
              <a:ext uri="{FF2B5EF4-FFF2-40B4-BE49-F238E27FC236}">
                <a16:creationId xmlns:a16="http://schemas.microsoft.com/office/drawing/2014/main" id="{A1C7EE95-A074-4E3F-8D73-598F6C240059}"/>
              </a:ext>
            </a:extLst>
          </p:cNvPr>
          <p:cNvSpPr/>
          <p:nvPr userDrawn="1"/>
        </p:nvSpPr>
        <p:spPr>
          <a:xfrm>
            <a:off x="4256641" y="83479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9" name="Cube 30">
            <a:extLst>
              <a:ext uri="{FF2B5EF4-FFF2-40B4-BE49-F238E27FC236}">
                <a16:creationId xmlns:a16="http://schemas.microsoft.com/office/drawing/2014/main" id="{4D83030D-045A-40D5-B6E2-7FFFC36A6FE5}"/>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0" name="Cube 31">
            <a:extLst>
              <a:ext uri="{FF2B5EF4-FFF2-40B4-BE49-F238E27FC236}">
                <a16:creationId xmlns:a16="http://schemas.microsoft.com/office/drawing/2014/main" id="{5AC09368-62C4-47DE-94FE-EB9C2A608277}"/>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1" name="Cube 32">
            <a:extLst>
              <a:ext uri="{FF2B5EF4-FFF2-40B4-BE49-F238E27FC236}">
                <a16:creationId xmlns:a16="http://schemas.microsoft.com/office/drawing/2014/main" id="{705ABBAC-D2A4-4F0C-B7D1-80666C673BB8}"/>
              </a:ext>
            </a:extLst>
          </p:cNvPr>
          <p:cNvSpPr/>
          <p:nvPr userDrawn="1"/>
        </p:nvSpPr>
        <p:spPr>
          <a:xfrm>
            <a:off x="11735976" y="8686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2" name="Cube 33">
            <a:extLst>
              <a:ext uri="{FF2B5EF4-FFF2-40B4-BE49-F238E27FC236}">
                <a16:creationId xmlns:a16="http://schemas.microsoft.com/office/drawing/2014/main" id="{5CC4D60C-766F-43D0-B622-9C7D743178C1}"/>
              </a:ext>
            </a:extLst>
          </p:cNvPr>
          <p:cNvSpPr/>
          <p:nvPr userDrawn="1"/>
        </p:nvSpPr>
        <p:spPr>
          <a:xfrm>
            <a:off x="11547317" y="21810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3" name="Cube 34">
            <a:extLst>
              <a:ext uri="{FF2B5EF4-FFF2-40B4-BE49-F238E27FC236}">
                <a16:creationId xmlns:a16="http://schemas.microsoft.com/office/drawing/2014/main" id="{D30DAF55-C4E5-45FF-9624-F90A92DF2693}"/>
              </a:ext>
            </a:extLst>
          </p:cNvPr>
          <p:cNvSpPr/>
          <p:nvPr userDrawn="1"/>
        </p:nvSpPr>
        <p:spPr>
          <a:xfrm>
            <a:off x="10799393" y="29282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4" name="Cube 35">
            <a:extLst>
              <a:ext uri="{FF2B5EF4-FFF2-40B4-BE49-F238E27FC236}">
                <a16:creationId xmlns:a16="http://schemas.microsoft.com/office/drawing/2014/main" id="{8F2BD304-4437-488C-BEE1-E29221AC24B0}"/>
              </a:ext>
            </a:extLst>
          </p:cNvPr>
          <p:cNvSpPr/>
          <p:nvPr userDrawn="1"/>
        </p:nvSpPr>
        <p:spPr>
          <a:xfrm>
            <a:off x="10051450" y="3675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5" name="Cube 36">
            <a:extLst>
              <a:ext uri="{FF2B5EF4-FFF2-40B4-BE49-F238E27FC236}">
                <a16:creationId xmlns:a16="http://schemas.microsoft.com/office/drawing/2014/main" id="{5725CA94-5B59-4770-9705-BC19C8B9A8B5}"/>
              </a:ext>
            </a:extLst>
          </p:cNvPr>
          <p:cNvSpPr/>
          <p:nvPr userDrawn="1"/>
        </p:nvSpPr>
        <p:spPr>
          <a:xfrm>
            <a:off x="9303517" y="44226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6" name="Cube 37">
            <a:extLst>
              <a:ext uri="{FF2B5EF4-FFF2-40B4-BE49-F238E27FC236}">
                <a16:creationId xmlns:a16="http://schemas.microsoft.com/office/drawing/2014/main" id="{0228D24D-8BB1-4C6C-8DAA-78371BD3653E}"/>
              </a:ext>
            </a:extLst>
          </p:cNvPr>
          <p:cNvSpPr/>
          <p:nvPr userDrawn="1"/>
        </p:nvSpPr>
        <p:spPr>
          <a:xfrm>
            <a:off x="8555583" y="51698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7" name="Cube 38">
            <a:extLst>
              <a:ext uri="{FF2B5EF4-FFF2-40B4-BE49-F238E27FC236}">
                <a16:creationId xmlns:a16="http://schemas.microsoft.com/office/drawing/2014/main" id="{EB9C31CC-BAEE-4E21-8E21-A6A8332A4E5E}"/>
              </a:ext>
            </a:extLst>
          </p:cNvPr>
          <p:cNvSpPr/>
          <p:nvPr userDrawn="1"/>
        </p:nvSpPr>
        <p:spPr>
          <a:xfrm>
            <a:off x="7807650" y="591708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8" name="Cube 39">
            <a:extLst>
              <a:ext uri="{FF2B5EF4-FFF2-40B4-BE49-F238E27FC236}">
                <a16:creationId xmlns:a16="http://schemas.microsoft.com/office/drawing/2014/main" id="{210891F1-D1E4-48C2-90DF-095EF508C693}"/>
              </a:ext>
            </a:extLst>
          </p:cNvPr>
          <p:cNvSpPr/>
          <p:nvPr userDrawn="1"/>
        </p:nvSpPr>
        <p:spPr>
          <a:xfrm>
            <a:off x="7059716" y="666429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9" name="Cube 40">
            <a:extLst>
              <a:ext uri="{FF2B5EF4-FFF2-40B4-BE49-F238E27FC236}">
                <a16:creationId xmlns:a16="http://schemas.microsoft.com/office/drawing/2014/main" id="{4365337A-64FF-4A06-9AB8-2C4E0299900B}"/>
              </a:ext>
            </a:extLst>
          </p:cNvPr>
          <p:cNvSpPr/>
          <p:nvPr userDrawn="1"/>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0" name="Cube 41">
            <a:extLst>
              <a:ext uri="{FF2B5EF4-FFF2-40B4-BE49-F238E27FC236}">
                <a16:creationId xmlns:a16="http://schemas.microsoft.com/office/drawing/2014/main" id="{31E89278-49E4-4E45-A45F-07B6D18B86A6}"/>
              </a:ext>
            </a:extLst>
          </p:cNvPr>
          <p:cNvSpPr/>
          <p:nvPr userDrawn="1"/>
        </p:nvSpPr>
        <p:spPr>
          <a:xfrm>
            <a:off x="11358667" y="34996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1" name="Cube 42">
            <a:extLst>
              <a:ext uri="{FF2B5EF4-FFF2-40B4-BE49-F238E27FC236}">
                <a16:creationId xmlns:a16="http://schemas.microsoft.com/office/drawing/2014/main" id="{1416F2CB-6942-4E60-B8BB-908450DA58B7}"/>
              </a:ext>
            </a:extLst>
          </p:cNvPr>
          <p:cNvSpPr/>
          <p:nvPr userDrawn="1"/>
        </p:nvSpPr>
        <p:spPr>
          <a:xfrm>
            <a:off x="10610734" y="42384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2" name="Cube 43">
            <a:extLst>
              <a:ext uri="{FF2B5EF4-FFF2-40B4-BE49-F238E27FC236}">
                <a16:creationId xmlns:a16="http://schemas.microsoft.com/office/drawing/2014/main" id="{49F44709-8205-44B4-8455-957AEBB88672}"/>
              </a:ext>
            </a:extLst>
          </p:cNvPr>
          <p:cNvSpPr/>
          <p:nvPr userDrawn="1"/>
        </p:nvSpPr>
        <p:spPr>
          <a:xfrm>
            <a:off x="9866138" y="49856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3" name="Cube 44">
            <a:extLst>
              <a:ext uri="{FF2B5EF4-FFF2-40B4-BE49-F238E27FC236}">
                <a16:creationId xmlns:a16="http://schemas.microsoft.com/office/drawing/2014/main" id="{802D5805-3816-44CE-90C3-5EA56D51954A}"/>
              </a:ext>
            </a:extLst>
          </p:cNvPr>
          <p:cNvSpPr/>
          <p:nvPr userDrawn="1"/>
        </p:nvSpPr>
        <p:spPr>
          <a:xfrm>
            <a:off x="9121542" y="57328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4" name="Cube 45">
            <a:extLst>
              <a:ext uri="{FF2B5EF4-FFF2-40B4-BE49-F238E27FC236}">
                <a16:creationId xmlns:a16="http://schemas.microsoft.com/office/drawing/2014/main" id="{A139BB6C-209D-4EEA-889F-76554043A162}"/>
              </a:ext>
            </a:extLst>
          </p:cNvPr>
          <p:cNvSpPr/>
          <p:nvPr userDrawn="1"/>
        </p:nvSpPr>
        <p:spPr>
          <a:xfrm>
            <a:off x="8376946" y="64800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5" name="Cube 46">
            <a:extLst>
              <a:ext uri="{FF2B5EF4-FFF2-40B4-BE49-F238E27FC236}">
                <a16:creationId xmlns:a16="http://schemas.microsoft.com/office/drawing/2014/main" id="{BC88A149-BECA-46A3-8319-0681CA68BA73}"/>
              </a:ext>
            </a:extLst>
          </p:cNvPr>
          <p:cNvSpPr/>
          <p:nvPr userDrawn="1"/>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6" name="Cube 47">
            <a:extLst>
              <a:ext uri="{FF2B5EF4-FFF2-40B4-BE49-F238E27FC236}">
                <a16:creationId xmlns:a16="http://schemas.microsoft.com/office/drawing/2014/main" id="{F8C23CAD-CA75-4C89-A0AE-360C6DBAA7C0}"/>
              </a:ext>
            </a:extLst>
          </p:cNvPr>
          <p:cNvSpPr/>
          <p:nvPr userDrawn="1"/>
        </p:nvSpPr>
        <p:spPr>
          <a:xfrm>
            <a:off x="11173355" y="479661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7" name="Cube 48">
            <a:extLst>
              <a:ext uri="{FF2B5EF4-FFF2-40B4-BE49-F238E27FC236}">
                <a16:creationId xmlns:a16="http://schemas.microsoft.com/office/drawing/2014/main" id="{2F4FE8E4-0BFA-4882-B6AC-E36A91ABDF8A}"/>
              </a:ext>
            </a:extLst>
          </p:cNvPr>
          <p:cNvSpPr/>
          <p:nvPr userDrawn="1"/>
        </p:nvSpPr>
        <p:spPr>
          <a:xfrm>
            <a:off x="11917951" y="40578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8" name="Cube 49">
            <a:extLst>
              <a:ext uri="{FF2B5EF4-FFF2-40B4-BE49-F238E27FC236}">
                <a16:creationId xmlns:a16="http://schemas.microsoft.com/office/drawing/2014/main" id="{36CB460B-DD7E-4E8D-A8D3-C253456E6C57}"/>
              </a:ext>
            </a:extLst>
          </p:cNvPr>
          <p:cNvSpPr/>
          <p:nvPr userDrawn="1"/>
        </p:nvSpPr>
        <p:spPr>
          <a:xfrm>
            <a:off x="10436687" y="554383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9" name="Cube 50">
            <a:extLst>
              <a:ext uri="{FF2B5EF4-FFF2-40B4-BE49-F238E27FC236}">
                <a16:creationId xmlns:a16="http://schemas.microsoft.com/office/drawing/2014/main" id="{62A997E8-DD7E-4B62-863B-9A2596AD3C6D}"/>
              </a:ext>
            </a:extLst>
          </p:cNvPr>
          <p:cNvSpPr/>
          <p:nvPr userDrawn="1"/>
        </p:nvSpPr>
        <p:spPr>
          <a:xfrm>
            <a:off x="9700028" y="6291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0" name="Cube 51">
            <a:extLst>
              <a:ext uri="{FF2B5EF4-FFF2-40B4-BE49-F238E27FC236}">
                <a16:creationId xmlns:a16="http://schemas.microsoft.com/office/drawing/2014/main" id="{F8AD4642-D866-4FE5-8F4F-D5EC16E8C6C7}"/>
              </a:ext>
            </a:extLst>
          </p:cNvPr>
          <p:cNvSpPr/>
          <p:nvPr userDrawn="1"/>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1" name="Cube 52">
            <a:extLst>
              <a:ext uri="{FF2B5EF4-FFF2-40B4-BE49-F238E27FC236}">
                <a16:creationId xmlns:a16="http://schemas.microsoft.com/office/drawing/2014/main" id="{66D6E612-D27F-4E0E-8C67-B34F017A6340}"/>
              </a:ext>
            </a:extLst>
          </p:cNvPr>
          <p:cNvSpPr/>
          <p:nvPr userDrawn="1"/>
        </p:nvSpPr>
        <p:spPr>
          <a:xfrm>
            <a:off x="11732638" y="5363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2" name="Cube 53">
            <a:extLst>
              <a:ext uri="{FF2B5EF4-FFF2-40B4-BE49-F238E27FC236}">
                <a16:creationId xmlns:a16="http://schemas.microsoft.com/office/drawing/2014/main" id="{DD25E265-DC94-4B6D-9683-7986738A097E}"/>
              </a:ext>
            </a:extLst>
          </p:cNvPr>
          <p:cNvSpPr/>
          <p:nvPr userDrawn="1"/>
        </p:nvSpPr>
        <p:spPr>
          <a:xfrm>
            <a:off x="10988043" y="6111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3" name="Cube 54">
            <a:extLst>
              <a:ext uri="{FF2B5EF4-FFF2-40B4-BE49-F238E27FC236}">
                <a16:creationId xmlns:a16="http://schemas.microsoft.com/office/drawing/2014/main" id="{98A29F13-9752-44ED-9587-74E75908B670}"/>
              </a:ext>
            </a:extLst>
          </p:cNvPr>
          <p:cNvSpPr/>
          <p:nvPr userDrawn="1"/>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4" name="Cube 55">
            <a:extLst>
              <a:ext uri="{FF2B5EF4-FFF2-40B4-BE49-F238E27FC236}">
                <a16:creationId xmlns:a16="http://schemas.microsoft.com/office/drawing/2014/main" id="{E9FD962D-B8CC-4C80-941C-19764F76B991}"/>
              </a:ext>
            </a:extLst>
          </p:cNvPr>
          <p:cNvSpPr/>
          <p:nvPr userDrawn="1"/>
        </p:nvSpPr>
        <p:spPr>
          <a:xfrm>
            <a:off x="11542727" y="66770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5" name="Cube 56">
            <a:extLst>
              <a:ext uri="{FF2B5EF4-FFF2-40B4-BE49-F238E27FC236}">
                <a16:creationId xmlns:a16="http://schemas.microsoft.com/office/drawing/2014/main" id="{6BEC48DD-FC5A-4C85-9C4E-1CB1877DF815}"/>
              </a:ext>
            </a:extLst>
          </p:cNvPr>
          <p:cNvSpPr/>
          <p:nvPr userDrawn="1"/>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6" name="Cube 57">
            <a:extLst>
              <a:ext uri="{FF2B5EF4-FFF2-40B4-BE49-F238E27FC236}">
                <a16:creationId xmlns:a16="http://schemas.microsoft.com/office/drawing/2014/main" id="{CEF789FB-3372-4197-A947-68F5B1494E2C}"/>
              </a:ext>
            </a:extLst>
          </p:cNvPr>
          <p:cNvSpPr/>
          <p:nvPr userDrawn="1"/>
        </p:nvSpPr>
        <p:spPr>
          <a:xfrm>
            <a:off x="12277731" y="59346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7" name="Cube 58">
            <a:extLst>
              <a:ext uri="{FF2B5EF4-FFF2-40B4-BE49-F238E27FC236}">
                <a16:creationId xmlns:a16="http://schemas.microsoft.com/office/drawing/2014/main" id="{CDED367C-8A02-4EEF-9BB5-212E13F4525E}"/>
              </a:ext>
            </a:extLst>
          </p:cNvPr>
          <p:cNvSpPr/>
          <p:nvPr userDrawn="1"/>
        </p:nvSpPr>
        <p:spPr>
          <a:xfrm>
            <a:off x="9866138" y="50017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8" name="Cube 59">
            <a:extLst>
              <a:ext uri="{FF2B5EF4-FFF2-40B4-BE49-F238E27FC236}">
                <a16:creationId xmlns:a16="http://schemas.microsoft.com/office/drawing/2014/main" id="{7523EB12-8E24-4868-8DE3-9F73A1484E1A}"/>
              </a:ext>
            </a:extLst>
          </p:cNvPr>
          <p:cNvSpPr/>
          <p:nvPr userDrawn="1"/>
        </p:nvSpPr>
        <p:spPr>
          <a:xfrm>
            <a:off x="6874404" y="34786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9" name="Cube 60">
            <a:extLst>
              <a:ext uri="{FF2B5EF4-FFF2-40B4-BE49-F238E27FC236}">
                <a16:creationId xmlns:a16="http://schemas.microsoft.com/office/drawing/2014/main" id="{2BD3ECC3-E4B8-48EC-86E0-E327AC1CA7E6}"/>
              </a:ext>
            </a:extLst>
          </p:cNvPr>
          <p:cNvSpPr/>
          <p:nvPr userDrawn="1"/>
        </p:nvSpPr>
        <p:spPr>
          <a:xfrm>
            <a:off x="6126470" y="422322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0" name="Cube 61">
            <a:extLst>
              <a:ext uri="{FF2B5EF4-FFF2-40B4-BE49-F238E27FC236}">
                <a16:creationId xmlns:a16="http://schemas.microsoft.com/office/drawing/2014/main" id="{97811E69-F1C5-4E16-94B2-564E6E5238AB}"/>
              </a:ext>
            </a:extLst>
          </p:cNvPr>
          <p:cNvSpPr/>
          <p:nvPr userDrawn="1"/>
        </p:nvSpPr>
        <p:spPr>
          <a:xfrm>
            <a:off x="5378537" y="496782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1" name="Cube 62">
            <a:extLst>
              <a:ext uri="{FF2B5EF4-FFF2-40B4-BE49-F238E27FC236}">
                <a16:creationId xmlns:a16="http://schemas.microsoft.com/office/drawing/2014/main" id="{FE5C62F7-928A-4305-923B-7C85E3884731}"/>
              </a:ext>
            </a:extLst>
          </p:cNvPr>
          <p:cNvSpPr/>
          <p:nvPr userDrawn="1"/>
        </p:nvSpPr>
        <p:spPr>
          <a:xfrm>
            <a:off x="4630603" y="5712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2" name="Cube 63">
            <a:extLst>
              <a:ext uri="{FF2B5EF4-FFF2-40B4-BE49-F238E27FC236}">
                <a16:creationId xmlns:a16="http://schemas.microsoft.com/office/drawing/2014/main" id="{1973E19A-0682-4A58-81E1-6DCC326ECA24}"/>
              </a:ext>
            </a:extLst>
          </p:cNvPr>
          <p:cNvSpPr/>
          <p:nvPr userDrawn="1"/>
        </p:nvSpPr>
        <p:spPr>
          <a:xfrm>
            <a:off x="3882670" y="6457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3" name="Cube 64">
            <a:extLst>
              <a:ext uri="{FF2B5EF4-FFF2-40B4-BE49-F238E27FC236}">
                <a16:creationId xmlns:a16="http://schemas.microsoft.com/office/drawing/2014/main" id="{1E5C912E-C3B5-4189-8D3F-BFB6F6D4DD6D}"/>
              </a:ext>
            </a:extLst>
          </p:cNvPr>
          <p:cNvSpPr/>
          <p:nvPr userDrawn="1"/>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4" name="Cube 65">
            <a:extLst>
              <a:ext uri="{FF2B5EF4-FFF2-40B4-BE49-F238E27FC236}">
                <a16:creationId xmlns:a16="http://schemas.microsoft.com/office/drawing/2014/main" id="{55BE0A57-4063-47B9-9A78-39661A70CC5C}"/>
              </a:ext>
            </a:extLst>
          </p:cNvPr>
          <p:cNvSpPr/>
          <p:nvPr userDrawn="1"/>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5" name="Cube 66">
            <a:extLst>
              <a:ext uri="{FF2B5EF4-FFF2-40B4-BE49-F238E27FC236}">
                <a16:creationId xmlns:a16="http://schemas.microsoft.com/office/drawing/2014/main" id="{CB73AE28-9008-4D2F-852E-2E16975E409E}"/>
              </a:ext>
            </a:extLst>
          </p:cNvPr>
          <p:cNvSpPr/>
          <p:nvPr userDrawn="1"/>
        </p:nvSpPr>
        <p:spPr>
          <a:xfrm>
            <a:off x="1638869" y="869086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7">
            <a:extLst>
              <a:ext uri="{FF2B5EF4-FFF2-40B4-BE49-F238E27FC236}">
                <a16:creationId xmlns:a16="http://schemas.microsoft.com/office/drawing/2014/main" id="{949CD301-6798-4281-9F6E-C92303A590B5}"/>
              </a:ext>
            </a:extLst>
          </p:cNvPr>
          <p:cNvSpPr/>
          <p:nvPr userDrawn="1"/>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7" name="Cube 68">
            <a:extLst>
              <a:ext uri="{FF2B5EF4-FFF2-40B4-BE49-F238E27FC236}">
                <a16:creationId xmlns:a16="http://schemas.microsoft.com/office/drawing/2014/main" id="{EF251AFB-27D4-4374-B724-2CD0EB2001BD}"/>
              </a:ext>
            </a:extLst>
          </p:cNvPr>
          <p:cNvSpPr/>
          <p:nvPr userDrawn="1"/>
        </p:nvSpPr>
        <p:spPr>
          <a:xfrm>
            <a:off x="5557174" y="3683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69">
            <a:extLst>
              <a:ext uri="{FF2B5EF4-FFF2-40B4-BE49-F238E27FC236}">
                <a16:creationId xmlns:a16="http://schemas.microsoft.com/office/drawing/2014/main" id="{06882D17-AD2F-4663-896E-A67A6567CED5}"/>
              </a:ext>
            </a:extLst>
          </p:cNvPr>
          <p:cNvSpPr/>
          <p:nvPr userDrawn="1"/>
        </p:nvSpPr>
        <p:spPr>
          <a:xfrm>
            <a:off x="4809241" y="443083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70">
            <a:extLst>
              <a:ext uri="{FF2B5EF4-FFF2-40B4-BE49-F238E27FC236}">
                <a16:creationId xmlns:a16="http://schemas.microsoft.com/office/drawing/2014/main" id="{09A5C8B1-1500-48DE-ADF7-FD118712A1E6}"/>
              </a:ext>
            </a:extLst>
          </p:cNvPr>
          <p:cNvSpPr/>
          <p:nvPr userDrawn="1"/>
        </p:nvSpPr>
        <p:spPr>
          <a:xfrm>
            <a:off x="4061307" y="51784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0" name="Cube 71">
            <a:extLst>
              <a:ext uri="{FF2B5EF4-FFF2-40B4-BE49-F238E27FC236}">
                <a16:creationId xmlns:a16="http://schemas.microsoft.com/office/drawing/2014/main" id="{185A82A2-3972-48D3-8F9B-61E6FBEB47DF}"/>
              </a:ext>
            </a:extLst>
          </p:cNvPr>
          <p:cNvSpPr/>
          <p:nvPr userDrawn="1"/>
        </p:nvSpPr>
        <p:spPr>
          <a:xfrm>
            <a:off x="2565440" y="667355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1" name="Cube 72">
            <a:extLst>
              <a:ext uri="{FF2B5EF4-FFF2-40B4-BE49-F238E27FC236}">
                <a16:creationId xmlns:a16="http://schemas.microsoft.com/office/drawing/2014/main" id="{2254801B-4A0B-4D8F-9B9B-45D22B95018E}"/>
              </a:ext>
            </a:extLst>
          </p:cNvPr>
          <p:cNvSpPr/>
          <p:nvPr userDrawn="1"/>
        </p:nvSpPr>
        <p:spPr>
          <a:xfrm>
            <a:off x="1817507" y="7421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142" name="Picture 76">
            <a:extLst>
              <a:ext uri="{FF2B5EF4-FFF2-40B4-BE49-F238E27FC236}">
                <a16:creationId xmlns:a16="http://schemas.microsoft.com/office/drawing/2014/main" id="{50981028-B6C4-4CAA-912F-29E896F4F278}"/>
              </a:ext>
            </a:extLst>
          </p:cNvPr>
          <p:cNvPicPr>
            <a:picLocks noChangeAspect="1"/>
          </p:cNvPicPr>
          <p:nvPr userDrawn="1"/>
        </p:nvPicPr>
        <p:blipFill>
          <a:blip r:embed="rId3"/>
          <a:srcRect/>
          <a:stretch>
            <a:fillRect/>
          </a:stretch>
        </p:blipFill>
        <p:spPr>
          <a:xfrm>
            <a:off x="3406880" y="3628668"/>
            <a:ext cx="5378244" cy="9438665"/>
          </a:xfrm>
          <a:prstGeom prst="rect">
            <a:avLst/>
          </a:prstGeom>
          <a:noFill/>
          <a:ln cap="flat">
            <a:noFill/>
          </a:ln>
        </p:spPr>
      </p:pic>
      <p:sp>
        <p:nvSpPr>
          <p:cNvPr id="143" name="Date Placeholder 3">
            <a:extLst>
              <a:ext uri="{FF2B5EF4-FFF2-40B4-BE49-F238E27FC236}">
                <a16:creationId xmlns:a16="http://schemas.microsoft.com/office/drawing/2014/main" id="{3098FBE4-5BA7-4CEE-AB9B-B7CC0E11D1FF}"/>
              </a:ext>
            </a:extLst>
          </p:cNvPr>
          <p:cNvSpPr txBox="1">
            <a:spLocks noGrp="1"/>
          </p:cNvSpPr>
          <p:nvPr>
            <p:ph type="dt" sz="half" idx="7"/>
          </p:nvPr>
        </p:nvSpPr>
        <p:spPr>
          <a:xfrm>
            <a:off x="846140" y="5734513"/>
            <a:ext cx="1251027" cy="365129"/>
          </a:xfrm>
        </p:spPr>
        <p:txBody>
          <a:bodyPr/>
          <a:lstStyle>
            <a:lvl1pPr>
              <a:defRPr sz="1600" b="1">
                <a:solidFill>
                  <a:srgbClr val="FFFFFF"/>
                </a:solidFill>
                <a:latin typeface="Neo Sans Std" pitchFamily="34"/>
              </a:defRPr>
            </a:lvl1pPr>
          </a:lstStyle>
          <a:p>
            <a:pPr lvl="0"/>
            <a:fld id="{C5EAD7E3-1A65-4538-8191-546C996BFCB7}" type="datetime1">
              <a:rPr lang="en-US"/>
              <a:pPr lvl="0"/>
              <a:t>10/8/2023</a:t>
            </a:fld>
            <a:endParaRPr lang="en-US"/>
          </a:p>
        </p:txBody>
      </p:sp>
      <p:sp>
        <p:nvSpPr>
          <p:cNvPr id="144" name="Picture Placeholder 4">
            <a:extLst>
              <a:ext uri="{FF2B5EF4-FFF2-40B4-BE49-F238E27FC236}">
                <a16:creationId xmlns:a16="http://schemas.microsoft.com/office/drawing/2014/main" id="{0E0F4E93-44EC-498A-B0A8-BAEC40FEE65F}"/>
              </a:ext>
            </a:extLst>
          </p:cNvPr>
          <p:cNvSpPr txBox="1">
            <a:spLocks noGrp="1"/>
          </p:cNvSpPr>
          <p:nvPr>
            <p:ph type="pic" idx="4294967295"/>
          </p:nvPr>
        </p:nvSpPr>
        <p:spPr>
          <a:xfrm>
            <a:off x="4201046" y="4608329"/>
            <a:ext cx="3659191" cy="8129592"/>
          </a:xfrm>
        </p:spPr>
        <p:txBody>
          <a:bodyPr/>
          <a:lstStyle>
            <a:lvl1pPr marL="0" indent="0">
              <a:buNone/>
              <a:defRPr lang="nb-NO">
                <a:solidFill>
                  <a:srgbClr val="FFFFFF"/>
                </a:solidFill>
                <a:latin typeface="Neo Sans Std" pitchFamily="34"/>
              </a:defRPr>
            </a:lvl1pPr>
          </a:lstStyle>
          <a:p>
            <a:pPr lvl="0"/>
            <a:r>
              <a:rPr lang="en-US"/>
              <a:t>Click icon to add picture</a:t>
            </a:r>
          </a:p>
        </p:txBody>
      </p:sp>
      <p:sp>
        <p:nvSpPr>
          <p:cNvPr id="145" name="Flowchart: Process 80">
            <a:extLst>
              <a:ext uri="{FF2B5EF4-FFF2-40B4-BE49-F238E27FC236}">
                <a16:creationId xmlns:a16="http://schemas.microsoft.com/office/drawing/2014/main" id="{E89D2FFF-6F84-4292-A7BE-DD7120F277F0}"/>
              </a:ext>
            </a:extLst>
          </p:cNvPr>
          <p:cNvSpPr/>
          <p:nvPr userDrawn="1"/>
        </p:nvSpPr>
        <p:spPr>
          <a:xfrm>
            <a:off x="5600040" y="2889605"/>
            <a:ext cx="972455" cy="45720"/>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146" name="Rectangle: Rounded Corners 75">
            <a:extLst>
              <a:ext uri="{FF2B5EF4-FFF2-40B4-BE49-F238E27FC236}">
                <a16:creationId xmlns:a16="http://schemas.microsoft.com/office/drawing/2014/main" id="{ED78BC73-7122-466D-A07F-760B2778E586}"/>
              </a:ext>
            </a:extLst>
          </p:cNvPr>
          <p:cNvSpPr/>
          <p:nvPr userDrawn="1"/>
        </p:nvSpPr>
        <p:spPr>
          <a:xfrm>
            <a:off x="10798135" y="705926"/>
            <a:ext cx="1853562" cy="69247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147" name="Picture 79">
            <a:extLst>
              <a:ext uri="{FF2B5EF4-FFF2-40B4-BE49-F238E27FC236}">
                <a16:creationId xmlns:a16="http://schemas.microsoft.com/office/drawing/2014/main" id="{C42DA7BB-881D-4C5F-B982-DE3B9735B46E}"/>
              </a:ext>
            </a:extLst>
          </p:cNvPr>
          <p:cNvPicPr>
            <a:picLocks noChangeAspect="1"/>
          </p:cNvPicPr>
          <p:nvPr userDrawn="1"/>
        </p:nvPicPr>
        <p:blipFill>
          <a:blip r:embed="rId4"/>
          <a:stretch>
            <a:fillRect/>
          </a:stretch>
        </p:blipFill>
        <p:spPr>
          <a:xfrm>
            <a:off x="11003066" y="800273"/>
            <a:ext cx="503780" cy="503780"/>
          </a:xfrm>
          <a:prstGeom prst="rect">
            <a:avLst/>
          </a:prstGeom>
          <a:noFill/>
          <a:ln cap="flat">
            <a:noFill/>
          </a:ln>
        </p:spPr>
      </p:pic>
      <p:sp>
        <p:nvSpPr>
          <p:cNvPr id="148" name="Text Placeholder 2">
            <a:extLst>
              <a:ext uri="{FF2B5EF4-FFF2-40B4-BE49-F238E27FC236}">
                <a16:creationId xmlns:a16="http://schemas.microsoft.com/office/drawing/2014/main" id="{2C02490C-660B-4BF5-AF63-321C7DA12241}"/>
              </a:ext>
            </a:extLst>
          </p:cNvPr>
          <p:cNvSpPr>
            <a:spLocks noGrp="1"/>
          </p:cNvSpPr>
          <p:nvPr>
            <p:ph type="body" sz="quarter" idx="10" hasCustomPrompt="1"/>
          </p:nvPr>
        </p:nvSpPr>
        <p:spPr>
          <a:xfrm>
            <a:off x="3247635" y="2091853"/>
            <a:ext cx="5566011" cy="750887"/>
          </a:xfrm>
        </p:spPr>
        <p:txBody>
          <a:bodyPr>
            <a:noAutofit/>
          </a:bodyPr>
          <a:lstStyle>
            <a:lvl1pPr marL="0" indent="0" algn="ctr">
              <a:buNone/>
              <a:defRPr sz="5400">
                <a:solidFill>
                  <a:schemeClr val="bg1"/>
                </a:solidFill>
                <a:latin typeface="Neo Sans Std" panose="020B0504030504040204" pitchFamily="34" charset="0"/>
              </a:defRPr>
            </a:lvl1pPr>
          </a:lstStyle>
          <a:p>
            <a:pPr lvl="0"/>
            <a:r>
              <a:rPr lang="nb-NO"/>
              <a:t>Product </a:t>
            </a:r>
            <a:r>
              <a:rPr lang="nb-NO" err="1"/>
              <a:t>name</a:t>
            </a:r>
            <a:endParaRPr lang="en-US"/>
          </a:p>
        </p:txBody>
      </p:sp>
      <p:sp>
        <p:nvSpPr>
          <p:cNvPr id="149" name="Text Placeholder 63">
            <a:extLst>
              <a:ext uri="{FF2B5EF4-FFF2-40B4-BE49-F238E27FC236}">
                <a16:creationId xmlns:a16="http://schemas.microsoft.com/office/drawing/2014/main" id="{1F14DE70-6C69-40C0-ADEB-D73646CCF4CD}"/>
              </a:ext>
            </a:extLst>
          </p:cNvPr>
          <p:cNvSpPr>
            <a:spLocks noGrp="1"/>
          </p:cNvSpPr>
          <p:nvPr>
            <p:ph type="body" sz="quarter" idx="11" hasCustomPrompt="1"/>
          </p:nvPr>
        </p:nvSpPr>
        <p:spPr>
          <a:xfrm>
            <a:off x="2665978" y="3056070"/>
            <a:ext cx="6860044" cy="669562"/>
          </a:xfrm>
        </p:spPr>
        <p:txBody>
          <a:bodyPr>
            <a:noAutofit/>
          </a:bodyPr>
          <a:lstStyle>
            <a:lvl1pPr marL="0" marR="0" indent="0" algn="ctr" defTabSz="914400" rtl="0" eaLnBrk="1" fontAlgn="auto" latinLnBrk="0" hangingPunct="1">
              <a:lnSpc>
                <a:spcPct val="90000"/>
              </a:lnSpc>
              <a:spcBef>
                <a:spcPts val="1000"/>
              </a:spcBef>
              <a:spcAft>
                <a:spcPts val="0"/>
              </a:spcAft>
              <a:buClrTx/>
              <a:buSzPct val="100000"/>
              <a:buFont typeface="Arial" pitchFamily="34"/>
              <a:buNone/>
              <a:tabLst/>
              <a:defRPr sz="2000">
                <a:solidFill>
                  <a:schemeClr val="bg1"/>
                </a:solidFill>
                <a:latin typeface="Neo Sans Std" panose="020B0504030504040204" pitchFamily="34" charset="0"/>
              </a:defRPr>
            </a:lvl1pPr>
          </a:lstStyle>
          <a:p>
            <a:pPr marL="0" marR="0" lvl="0" indent="0" algn="l" defTabSz="914400" rtl="0" eaLnBrk="1" fontAlgn="auto" latinLnBrk="0" hangingPunct="1">
              <a:lnSpc>
                <a:spcPct val="90000"/>
              </a:lnSpc>
              <a:spcBef>
                <a:spcPts val="1000"/>
              </a:spcBef>
              <a:spcAft>
                <a:spcPts val="0"/>
              </a:spcAft>
              <a:buClrTx/>
              <a:buSzPct val="100000"/>
              <a:buFont typeface="Arial" pitchFamily="34"/>
              <a:buNone/>
              <a:tabLst/>
              <a:defRPr/>
            </a:pPr>
            <a:r>
              <a:rPr lang="nb-NO" err="1"/>
              <a:t>Description</a:t>
            </a:r>
            <a:r>
              <a:rPr lang="nb-NO"/>
              <a:t> (e.g. </a:t>
            </a:r>
            <a:r>
              <a:rPr lang="en-US"/>
              <a:t>Cost efficient standard solution for grocery, convenience, fashion/sports and specialist trade</a:t>
            </a:r>
            <a:r>
              <a:rPr lang="nb-NO"/>
              <a:t>).</a:t>
            </a:r>
            <a:endParaRPr lang="en-US"/>
          </a:p>
        </p:txBody>
      </p:sp>
    </p:spTree>
    <p:extLst>
      <p:ext uri="{BB962C8B-B14F-4D97-AF65-F5344CB8AC3E}">
        <p14:creationId xmlns:p14="http://schemas.microsoft.com/office/powerpoint/2010/main" val="38504284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hain Product">
    <p:spTree>
      <p:nvGrpSpPr>
        <p:cNvPr id="1" name=""/>
        <p:cNvGrpSpPr/>
        <p:nvPr/>
      </p:nvGrpSpPr>
      <p:grpSpPr>
        <a:xfrm>
          <a:off x="0" y="0"/>
          <a:ext cx="0" cy="0"/>
          <a:chOff x="0" y="0"/>
          <a:chExt cx="0" cy="0"/>
        </a:xfrm>
      </p:grpSpPr>
      <p:pic>
        <p:nvPicPr>
          <p:cNvPr id="76" name="Rounded Rectangle 153">
            <a:extLst>
              <a:ext uri="{FF2B5EF4-FFF2-40B4-BE49-F238E27FC236}">
                <a16:creationId xmlns:a16="http://schemas.microsoft.com/office/drawing/2014/main" id="{496C2F92-C2C1-4F6C-A7EA-5DBEEE3F5F2E}"/>
              </a:ext>
            </a:extLst>
          </p:cNvPr>
          <p:cNvPicPr>
            <a:picLocks noChangeAspect="1"/>
          </p:cNvPicPr>
          <p:nvPr userDrawn="1"/>
        </p:nvPicPr>
        <p:blipFill>
          <a:blip r:embed="rId2"/>
          <a:srcRect t="2501" b="2501"/>
          <a:stretch>
            <a:fillRect/>
          </a:stretch>
        </p:blipFill>
        <p:spPr>
          <a:xfrm>
            <a:off x="295067" y="310457"/>
            <a:ext cx="11582403" cy="6271320"/>
          </a:xfrm>
          <a:prstGeom prst="rect">
            <a:avLst/>
          </a:prstGeom>
          <a:noFill/>
          <a:ln cap="flat">
            <a:noFill/>
          </a:ln>
        </p:spPr>
      </p:pic>
      <p:sp>
        <p:nvSpPr>
          <p:cNvPr id="77" name="Cube 10">
            <a:extLst>
              <a:ext uri="{FF2B5EF4-FFF2-40B4-BE49-F238E27FC236}">
                <a16:creationId xmlns:a16="http://schemas.microsoft.com/office/drawing/2014/main" id="{A9E57498-BBB5-449D-9465-A0E934B41F90}"/>
              </a:ext>
            </a:extLst>
          </p:cNvPr>
          <p:cNvSpPr/>
          <p:nvPr userDrawn="1"/>
        </p:nvSpPr>
        <p:spPr>
          <a:xfrm>
            <a:off x="11176692" y="3104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8" name="Cube 11">
            <a:extLst>
              <a:ext uri="{FF2B5EF4-FFF2-40B4-BE49-F238E27FC236}">
                <a16:creationId xmlns:a16="http://schemas.microsoft.com/office/drawing/2014/main" id="{096C6EA9-5755-42BA-A307-8626F3FB220A}"/>
              </a:ext>
            </a:extLst>
          </p:cNvPr>
          <p:cNvSpPr/>
          <p:nvPr userDrawn="1"/>
        </p:nvSpPr>
        <p:spPr>
          <a:xfrm>
            <a:off x="10428759" y="10583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9" name="Cube 12">
            <a:extLst>
              <a:ext uri="{FF2B5EF4-FFF2-40B4-BE49-F238E27FC236}">
                <a16:creationId xmlns:a16="http://schemas.microsoft.com/office/drawing/2014/main" id="{9D05FA77-CC32-4995-98AE-D10171E6BFC6}"/>
              </a:ext>
            </a:extLst>
          </p:cNvPr>
          <p:cNvSpPr/>
          <p:nvPr userDrawn="1"/>
        </p:nvSpPr>
        <p:spPr>
          <a:xfrm>
            <a:off x="9680825" y="18063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0" name="Cube 13">
            <a:extLst>
              <a:ext uri="{FF2B5EF4-FFF2-40B4-BE49-F238E27FC236}">
                <a16:creationId xmlns:a16="http://schemas.microsoft.com/office/drawing/2014/main" id="{4A41F2D2-0674-4814-90FE-C5A970409714}"/>
              </a:ext>
            </a:extLst>
          </p:cNvPr>
          <p:cNvSpPr/>
          <p:nvPr userDrawn="1"/>
        </p:nvSpPr>
        <p:spPr>
          <a:xfrm>
            <a:off x="8184958" y="33021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1" name="Cube 14">
            <a:extLst>
              <a:ext uri="{FF2B5EF4-FFF2-40B4-BE49-F238E27FC236}">
                <a16:creationId xmlns:a16="http://schemas.microsoft.com/office/drawing/2014/main" id="{5E0A78D2-534B-4F7B-8B11-DC6FA7382E6F}"/>
              </a:ext>
            </a:extLst>
          </p:cNvPr>
          <p:cNvSpPr/>
          <p:nvPr userDrawn="1"/>
        </p:nvSpPr>
        <p:spPr>
          <a:xfrm>
            <a:off x="7437025" y="4050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2" name="Cube 15">
            <a:extLst>
              <a:ext uri="{FF2B5EF4-FFF2-40B4-BE49-F238E27FC236}">
                <a16:creationId xmlns:a16="http://schemas.microsoft.com/office/drawing/2014/main" id="{0180D763-353C-41C2-8865-DD7BEBEC6446}"/>
              </a:ext>
            </a:extLst>
          </p:cNvPr>
          <p:cNvSpPr/>
          <p:nvPr userDrawn="1"/>
        </p:nvSpPr>
        <p:spPr>
          <a:xfrm>
            <a:off x="6689092" y="47980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3" name="Cube 16">
            <a:extLst>
              <a:ext uri="{FF2B5EF4-FFF2-40B4-BE49-F238E27FC236}">
                <a16:creationId xmlns:a16="http://schemas.microsoft.com/office/drawing/2014/main" id="{15D5D1DF-2CB5-45C7-89C6-1A4BD032E899}"/>
              </a:ext>
            </a:extLst>
          </p:cNvPr>
          <p:cNvSpPr/>
          <p:nvPr userDrawn="1"/>
        </p:nvSpPr>
        <p:spPr>
          <a:xfrm>
            <a:off x="5941158" y="55459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4" name="Cube 17">
            <a:extLst>
              <a:ext uri="{FF2B5EF4-FFF2-40B4-BE49-F238E27FC236}">
                <a16:creationId xmlns:a16="http://schemas.microsoft.com/office/drawing/2014/main" id="{CF9804B5-B10E-4625-A13C-8A80D23E9CA6}"/>
              </a:ext>
            </a:extLst>
          </p:cNvPr>
          <p:cNvSpPr/>
          <p:nvPr userDrawn="1"/>
        </p:nvSpPr>
        <p:spPr>
          <a:xfrm>
            <a:off x="5193225" y="62939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5" name="Cube 18">
            <a:extLst>
              <a:ext uri="{FF2B5EF4-FFF2-40B4-BE49-F238E27FC236}">
                <a16:creationId xmlns:a16="http://schemas.microsoft.com/office/drawing/2014/main" id="{5B2FF8A2-7D7E-4EF2-960C-F59ADA3BF7DF}"/>
              </a:ext>
            </a:extLst>
          </p:cNvPr>
          <p:cNvSpPr/>
          <p:nvPr userDrawn="1"/>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19">
            <a:extLst>
              <a:ext uri="{FF2B5EF4-FFF2-40B4-BE49-F238E27FC236}">
                <a16:creationId xmlns:a16="http://schemas.microsoft.com/office/drawing/2014/main" id="{B551B313-1BB8-4159-9635-22B5CEAAA2F6}"/>
              </a:ext>
            </a:extLst>
          </p:cNvPr>
          <p:cNvSpPr/>
          <p:nvPr userDrawn="1"/>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20">
            <a:extLst>
              <a:ext uri="{FF2B5EF4-FFF2-40B4-BE49-F238E27FC236}">
                <a16:creationId xmlns:a16="http://schemas.microsoft.com/office/drawing/2014/main" id="{BD657C22-1928-4DE1-A2E8-82DA8F0608F1}"/>
              </a:ext>
            </a:extLst>
          </p:cNvPr>
          <p:cNvSpPr/>
          <p:nvPr userDrawn="1"/>
        </p:nvSpPr>
        <p:spPr>
          <a:xfrm>
            <a:off x="10988043" y="16165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8" name="Cube 21">
            <a:extLst>
              <a:ext uri="{FF2B5EF4-FFF2-40B4-BE49-F238E27FC236}">
                <a16:creationId xmlns:a16="http://schemas.microsoft.com/office/drawing/2014/main" id="{9C4528AA-FD6C-4A21-B696-543637051B3C}"/>
              </a:ext>
            </a:extLst>
          </p:cNvPr>
          <p:cNvSpPr/>
          <p:nvPr userDrawn="1"/>
        </p:nvSpPr>
        <p:spPr>
          <a:xfrm>
            <a:off x="10240109" y="2364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9" name="Cube 22">
            <a:extLst>
              <a:ext uri="{FF2B5EF4-FFF2-40B4-BE49-F238E27FC236}">
                <a16:creationId xmlns:a16="http://schemas.microsoft.com/office/drawing/2014/main" id="{9A6FD0EC-04DE-4C7D-B313-91B926BE2997}"/>
              </a:ext>
            </a:extLst>
          </p:cNvPr>
          <p:cNvSpPr/>
          <p:nvPr userDrawn="1"/>
        </p:nvSpPr>
        <p:spPr>
          <a:xfrm>
            <a:off x="9492176" y="31124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0" name="Cube 23">
            <a:extLst>
              <a:ext uri="{FF2B5EF4-FFF2-40B4-BE49-F238E27FC236}">
                <a16:creationId xmlns:a16="http://schemas.microsoft.com/office/drawing/2014/main" id="{E3B80B17-D60C-4158-B544-0B626103F691}"/>
              </a:ext>
            </a:extLst>
          </p:cNvPr>
          <p:cNvSpPr/>
          <p:nvPr userDrawn="1"/>
        </p:nvSpPr>
        <p:spPr>
          <a:xfrm>
            <a:off x="8744242" y="38603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1" name="Cube 24">
            <a:extLst>
              <a:ext uri="{FF2B5EF4-FFF2-40B4-BE49-F238E27FC236}">
                <a16:creationId xmlns:a16="http://schemas.microsoft.com/office/drawing/2014/main" id="{B37D9C5F-142A-4524-A09B-B16E88BACDB3}"/>
              </a:ext>
            </a:extLst>
          </p:cNvPr>
          <p:cNvSpPr/>
          <p:nvPr userDrawn="1"/>
        </p:nvSpPr>
        <p:spPr>
          <a:xfrm>
            <a:off x="7996309" y="46083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2" name="Cube 25">
            <a:extLst>
              <a:ext uri="{FF2B5EF4-FFF2-40B4-BE49-F238E27FC236}">
                <a16:creationId xmlns:a16="http://schemas.microsoft.com/office/drawing/2014/main" id="{86F8FD8F-58F0-419C-BDBD-501D17E66FFC}"/>
              </a:ext>
            </a:extLst>
          </p:cNvPr>
          <p:cNvSpPr/>
          <p:nvPr userDrawn="1"/>
        </p:nvSpPr>
        <p:spPr>
          <a:xfrm>
            <a:off x="7248375" y="5356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3" name="Cube 26">
            <a:extLst>
              <a:ext uri="{FF2B5EF4-FFF2-40B4-BE49-F238E27FC236}">
                <a16:creationId xmlns:a16="http://schemas.microsoft.com/office/drawing/2014/main" id="{CC25DEDF-A39F-4B74-879D-9BC4D1881A5D}"/>
              </a:ext>
            </a:extLst>
          </p:cNvPr>
          <p:cNvSpPr/>
          <p:nvPr userDrawn="1"/>
        </p:nvSpPr>
        <p:spPr>
          <a:xfrm>
            <a:off x="6500442" y="61041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4" name="Cube 27">
            <a:extLst>
              <a:ext uri="{FF2B5EF4-FFF2-40B4-BE49-F238E27FC236}">
                <a16:creationId xmlns:a16="http://schemas.microsoft.com/office/drawing/2014/main" id="{EE898346-14EE-4C79-92A4-F7B353218E86}"/>
              </a:ext>
            </a:extLst>
          </p:cNvPr>
          <p:cNvSpPr/>
          <p:nvPr userDrawn="1"/>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5" name="Cube 28">
            <a:extLst>
              <a:ext uri="{FF2B5EF4-FFF2-40B4-BE49-F238E27FC236}">
                <a16:creationId xmlns:a16="http://schemas.microsoft.com/office/drawing/2014/main" id="{0BB7E77C-2D1A-49F8-A195-E569177779D3}"/>
              </a:ext>
            </a:extLst>
          </p:cNvPr>
          <p:cNvSpPr/>
          <p:nvPr userDrawn="1"/>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6" name="Cube 29">
            <a:extLst>
              <a:ext uri="{FF2B5EF4-FFF2-40B4-BE49-F238E27FC236}">
                <a16:creationId xmlns:a16="http://schemas.microsoft.com/office/drawing/2014/main" id="{F1C6369A-A37E-42C7-B0A9-9FCB67701515}"/>
              </a:ext>
            </a:extLst>
          </p:cNvPr>
          <p:cNvSpPr/>
          <p:nvPr userDrawn="1"/>
        </p:nvSpPr>
        <p:spPr>
          <a:xfrm>
            <a:off x="4256641" y="83479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7" name="Cube 30">
            <a:extLst>
              <a:ext uri="{FF2B5EF4-FFF2-40B4-BE49-F238E27FC236}">
                <a16:creationId xmlns:a16="http://schemas.microsoft.com/office/drawing/2014/main" id="{954CF964-B777-45E7-B035-73973D1F41B8}"/>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8" name="Cube 31">
            <a:extLst>
              <a:ext uri="{FF2B5EF4-FFF2-40B4-BE49-F238E27FC236}">
                <a16:creationId xmlns:a16="http://schemas.microsoft.com/office/drawing/2014/main" id="{CE90F02E-DB3D-4A8D-BF0A-C510BEB8F19C}"/>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9" name="Cube 32">
            <a:extLst>
              <a:ext uri="{FF2B5EF4-FFF2-40B4-BE49-F238E27FC236}">
                <a16:creationId xmlns:a16="http://schemas.microsoft.com/office/drawing/2014/main" id="{28396766-0B90-46FB-9283-312D73D77C0B}"/>
              </a:ext>
            </a:extLst>
          </p:cNvPr>
          <p:cNvSpPr/>
          <p:nvPr userDrawn="1"/>
        </p:nvSpPr>
        <p:spPr>
          <a:xfrm>
            <a:off x="11735976" y="8686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0" name="Cube 33">
            <a:extLst>
              <a:ext uri="{FF2B5EF4-FFF2-40B4-BE49-F238E27FC236}">
                <a16:creationId xmlns:a16="http://schemas.microsoft.com/office/drawing/2014/main" id="{E417FFE9-4493-475C-9537-D7851C437288}"/>
              </a:ext>
            </a:extLst>
          </p:cNvPr>
          <p:cNvSpPr/>
          <p:nvPr userDrawn="1"/>
        </p:nvSpPr>
        <p:spPr>
          <a:xfrm>
            <a:off x="11547317" y="21810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1" name="Cube 34">
            <a:extLst>
              <a:ext uri="{FF2B5EF4-FFF2-40B4-BE49-F238E27FC236}">
                <a16:creationId xmlns:a16="http://schemas.microsoft.com/office/drawing/2014/main" id="{1DBCF591-156B-4138-8073-2E8A606AD98B}"/>
              </a:ext>
            </a:extLst>
          </p:cNvPr>
          <p:cNvSpPr/>
          <p:nvPr userDrawn="1"/>
        </p:nvSpPr>
        <p:spPr>
          <a:xfrm>
            <a:off x="10799393" y="29282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2" name="Cube 35">
            <a:extLst>
              <a:ext uri="{FF2B5EF4-FFF2-40B4-BE49-F238E27FC236}">
                <a16:creationId xmlns:a16="http://schemas.microsoft.com/office/drawing/2014/main" id="{AD821DEF-80D2-471F-B86C-9383AF5A7CE0}"/>
              </a:ext>
            </a:extLst>
          </p:cNvPr>
          <p:cNvSpPr/>
          <p:nvPr userDrawn="1"/>
        </p:nvSpPr>
        <p:spPr>
          <a:xfrm>
            <a:off x="10051450" y="3675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3" name="Cube 36">
            <a:extLst>
              <a:ext uri="{FF2B5EF4-FFF2-40B4-BE49-F238E27FC236}">
                <a16:creationId xmlns:a16="http://schemas.microsoft.com/office/drawing/2014/main" id="{42408B5A-CC58-40B9-8327-EA7BC9F1873A}"/>
              </a:ext>
            </a:extLst>
          </p:cNvPr>
          <p:cNvSpPr/>
          <p:nvPr userDrawn="1"/>
        </p:nvSpPr>
        <p:spPr>
          <a:xfrm>
            <a:off x="9303517" y="44226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4" name="Cube 37">
            <a:extLst>
              <a:ext uri="{FF2B5EF4-FFF2-40B4-BE49-F238E27FC236}">
                <a16:creationId xmlns:a16="http://schemas.microsoft.com/office/drawing/2014/main" id="{65809017-BD62-4C98-A1D8-F78B68BA3DEF}"/>
              </a:ext>
            </a:extLst>
          </p:cNvPr>
          <p:cNvSpPr/>
          <p:nvPr userDrawn="1"/>
        </p:nvSpPr>
        <p:spPr>
          <a:xfrm>
            <a:off x="8555583" y="51698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5" name="Cube 38">
            <a:extLst>
              <a:ext uri="{FF2B5EF4-FFF2-40B4-BE49-F238E27FC236}">
                <a16:creationId xmlns:a16="http://schemas.microsoft.com/office/drawing/2014/main" id="{B4A2F34F-1E3B-4B5D-89C8-D4D0D689A50B}"/>
              </a:ext>
            </a:extLst>
          </p:cNvPr>
          <p:cNvSpPr/>
          <p:nvPr userDrawn="1"/>
        </p:nvSpPr>
        <p:spPr>
          <a:xfrm>
            <a:off x="7807650" y="591708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6" name="Cube 39">
            <a:extLst>
              <a:ext uri="{FF2B5EF4-FFF2-40B4-BE49-F238E27FC236}">
                <a16:creationId xmlns:a16="http://schemas.microsoft.com/office/drawing/2014/main" id="{07640296-8915-4C99-AB86-505D44DDB7BA}"/>
              </a:ext>
            </a:extLst>
          </p:cNvPr>
          <p:cNvSpPr/>
          <p:nvPr userDrawn="1"/>
        </p:nvSpPr>
        <p:spPr>
          <a:xfrm>
            <a:off x="7059716" y="666429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7" name="Cube 40">
            <a:extLst>
              <a:ext uri="{FF2B5EF4-FFF2-40B4-BE49-F238E27FC236}">
                <a16:creationId xmlns:a16="http://schemas.microsoft.com/office/drawing/2014/main" id="{743E8AB4-DD4D-41CF-B29B-EF8DE6F5E833}"/>
              </a:ext>
            </a:extLst>
          </p:cNvPr>
          <p:cNvSpPr/>
          <p:nvPr userDrawn="1"/>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8" name="Cube 41">
            <a:extLst>
              <a:ext uri="{FF2B5EF4-FFF2-40B4-BE49-F238E27FC236}">
                <a16:creationId xmlns:a16="http://schemas.microsoft.com/office/drawing/2014/main" id="{460187E2-B9DA-4585-9C9B-31A58292998E}"/>
              </a:ext>
            </a:extLst>
          </p:cNvPr>
          <p:cNvSpPr/>
          <p:nvPr userDrawn="1"/>
        </p:nvSpPr>
        <p:spPr>
          <a:xfrm>
            <a:off x="11358667" y="34996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9" name="Cube 42">
            <a:extLst>
              <a:ext uri="{FF2B5EF4-FFF2-40B4-BE49-F238E27FC236}">
                <a16:creationId xmlns:a16="http://schemas.microsoft.com/office/drawing/2014/main" id="{3B39D59A-9C40-4417-AFC5-2236D4B7DC8C}"/>
              </a:ext>
            </a:extLst>
          </p:cNvPr>
          <p:cNvSpPr/>
          <p:nvPr userDrawn="1"/>
        </p:nvSpPr>
        <p:spPr>
          <a:xfrm>
            <a:off x="10610734" y="42384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0" name="Cube 43">
            <a:extLst>
              <a:ext uri="{FF2B5EF4-FFF2-40B4-BE49-F238E27FC236}">
                <a16:creationId xmlns:a16="http://schemas.microsoft.com/office/drawing/2014/main" id="{57D07271-B31A-4075-8517-27E2EB9670DA}"/>
              </a:ext>
            </a:extLst>
          </p:cNvPr>
          <p:cNvSpPr/>
          <p:nvPr userDrawn="1"/>
        </p:nvSpPr>
        <p:spPr>
          <a:xfrm>
            <a:off x="9866138" y="49856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1" name="Cube 44">
            <a:extLst>
              <a:ext uri="{FF2B5EF4-FFF2-40B4-BE49-F238E27FC236}">
                <a16:creationId xmlns:a16="http://schemas.microsoft.com/office/drawing/2014/main" id="{C57628C1-BF86-41BB-9CB3-FCB17899DE68}"/>
              </a:ext>
            </a:extLst>
          </p:cNvPr>
          <p:cNvSpPr/>
          <p:nvPr userDrawn="1"/>
        </p:nvSpPr>
        <p:spPr>
          <a:xfrm>
            <a:off x="9121542" y="57328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2" name="Cube 45">
            <a:extLst>
              <a:ext uri="{FF2B5EF4-FFF2-40B4-BE49-F238E27FC236}">
                <a16:creationId xmlns:a16="http://schemas.microsoft.com/office/drawing/2014/main" id="{B1F88B1D-FF0E-41E1-885D-ADB13E1A9047}"/>
              </a:ext>
            </a:extLst>
          </p:cNvPr>
          <p:cNvSpPr/>
          <p:nvPr userDrawn="1"/>
        </p:nvSpPr>
        <p:spPr>
          <a:xfrm>
            <a:off x="8376946" y="64800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3" name="Cube 46">
            <a:extLst>
              <a:ext uri="{FF2B5EF4-FFF2-40B4-BE49-F238E27FC236}">
                <a16:creationId xmlns:a16="http://schemas.microsoft.com/office/drawing/2014/main" id="{E18EEA0E-4B5E-4CDE-9DA0-6C2705E36034}"/>
              </a:ext>
            </a:extLst>
          </p:cNvPr>
          <p:cNvSpPr/>
          <p:nvPr userDrawn="1"/>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4" name="Cube 47">
            <a:extLst>
              <a:ext uri="{FF2B5EF4-FFF2-40B4-BE49-F238E27FC236}">
                <a16:creationId xmlns:a16="http://schemas.microsoft.com/office/drawing/2014/main" id="{163D9BCC-A9EB-4C6C-B948-E49ABD56EBCA}"/>
              </a:ext>
            </a:extLst>
          </p:cNvPr>
          <p:cNvSpPr/>
          <p:nvPr userDrawn="1"/>
        </p:nvSpPr>
        <p:spPr>
          <a:xfrm>
            <a:off x="11173355" y="479661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5" name="Cube 48">
            <a:extLst>
              <a:ext uri="{FF2B5EF4-FFF2-40B4-BE49-F238E27FC236}">
                <a16:creationId xmlns:a16="http://schemas.microsoft.com/office/drawing/2014/main" id="{E4622259-3EF3-4C6F-98A5-D7A5FECC0B61}"/>
              </a:ext>
            </a:extLst>
          </p:cNvPr>
          <p:cNvSpPr/>
          <p:nvPr userDrawn="1"/>
        </p:nvSpPr>
        <p:spPr>
          <a:xfrm>
            <a:off x="11917951" y="40578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6" name="Cube 49">
            <a:extLst>
              <a:ext uri="{FF2B5EF4-FFF2-40B4-BE49-F238E27FC236}">
                <a16:creationId xmlns:a16="http://schemas.microsoft.com/office/drawing/2014/main" id="{322E31F2-8546-46F7-BC7A-B1AB4A870E7C}"/>
              </a:ext>
            </a:extLst>
          </p:cNvPr>
          <p:cNvSpPr/>
          <p:nvPr userDrawn="1"/>
        </p:nvSpPr>
        <p:spPr>
          <a:xfrm>
            <a:off x="10436687" y="554383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7" name="Cube 50">
            <a:extLst>
              <a:ext uri="{FF2B5EF4-FFF2-40B4-BE49-F238E27FC236}">
                <a16:creationId xmlns:a16="http://schemas.microsoft.com/office/drawing/2014/main" id="{82A31C28-CDC3-47DC-95A7-16DF0B3FA09F}"/>
              </a:ext>
            </a:extLst>
          </p:cNvPr>
          <p:cNvSpPr/>
          <p:nvPr userDrawn="1"/>
        </p:nvSpPr>
        <p:spPr>
          <a:xfrm>
            <a:off x="9700028" y="6291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8" name="Cube 51">
            <a:extLst>
              <a:ext uri="{FF2B5EF4-FFF2-40B4-BE49-F238E27FC236}">
                <a16:creationId xmlns:a16="http://schemas.microsoft.com/office/drawing/2014/main" id="{5B4B7E33-05D9-4CA9-8B8E-A828F1DB165C}"/>
              </a:ext>
            </a:extLst>
          </p:cNvPr>
          <p:cNvSpPr/>
          <p:nvPr userDrawn="1"/>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9" name="Cube 52">
            <a:extLst>
              <a:ext uri="{FF2B5EF4-FFF2-40B4-BE49-F238E27FC236}">
                <a16:creationId xmlns:a16="http://schemas.microsoft.com/office/drawing/2014/main" id="{58C7924B-B1C3-4B68-8757-00E73DB14810}"/>
              </a:ext>
            </a:extLst>
          </p:cNvPr>
          <p:cNvSpPr/>
          <p:nvPr userDrawn="1"/>
        </p:nvSpPr>
        <p:spPr>
          <a:xfrm>
            <a:off x="11732638" y="5363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0" name="Cube 53">
            <a:extLst>
              <a:ext uri="{FF2B5EF4-FFF2-40B4-BE49-F238E27FC236}">
                <a16:creationId xmlns:a16="http://schemas.microsoft.com/office/drawing/2014/main" id="{1AB9A286-7BBE-4F49-BEE7-B8499FA0B03F}"/>
              </a:ext>
            </a:extLst>
          </p:cNvPr>
          <p:cNvSpPr/>
          <p:nvPr userDrawn="1"/>
        </p:nvSpPr>
        <p:spPr>
          <a:xfrm>
            <a:off x="10988043" y="6111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1" name="Cube 54">
            <a:extLst>
              <a:ext uri="{FF2B5EF4-FFF2-40B4-BE49-F238E27FC236}">
                <a16:creationId xmlns:a16="http://schemas.microsoft.com/office/drawing/2014/main" id="{902A02FC-EB72-4607-9894-3A3FEF9F63B4}"/>
              </a:ext>
            </a:extLst>
          </p:cNvPr>
          <p:cNvSpPr/>
          <p:nvPr userDrawn="1"/>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2" name="Cube 55">
            <a:extLst>
              <a:ext uri="{FF2B5EF4-FFF2-40B4-BE49-F238E27FC236}">
                <a16:creationId xmlns:a16="http://schemas.microsoft.com/office/drawing/2014/main" id="{7B852830-1C4E-4244-9BB3-83788C1C0767}"/>
              </a:ext>
            </a:extLst>
          </p:cNvPr>
          <p:cNvSpPr/>
          <p:nvPr userDrawn="1"/>
        </p:nvSpPr>
        <p:spPr>
          <a:xfrm>
            <a:off x="11542727" y="66770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3" name="Cube 56">
            <a:extLst>
              <a:ext uri="{FF2B5EF4-FFF2-40B4-BE49-F238E27FC236}">
                <a16:creationId xmlns:a16="http://schemas.microsoft.com/office/drawing/2014/main" id="{CD6D5D23-ED27-4A83-BDFD-A7BC44968DCA}"/>
              </a:ext>
            </a:extLst>
          </p:cNvPr>
          <p:cNvSpPr/>
          <p:nvPr userDrawn="1"/>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4" name="Cube 57">
            <a:extLst>
              <a:ext uri="{FF2B5EF4-FFF2-40B4-BE49-F238E27FC236}">
                <a16:creationId xmlns:a16="http://schemas.microsoft.com/office/drawing/2014/main" id="{25C75D6E-4569-4A9D-AED6-8E3D6BD653D2}"/>
              </a:ext>
            </a:extLst>
          </p:cNvPr>
          <p:cNvSpPr/>
          <p:nvPr userDrawn="1"/>
        </p:nvSpPr>
        <p:spPr>
          <a:xfrm>
            <a:off x="12277731" y="59346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5" name="Cube 58">
            <a:extLst>
              <a:ext uri="{FF2B5EF4-FFF2-40B4-BE49-F238E27FC236}">
                <a16:creationId xmlns:a16="http://schemas.microsoft.com/office/drawing/2014/main" id="{6C4C5E14-E6D5-4B7E-9071-AC3500FB50FD}"/>
              </a:ext>
            </a:extLst>
          </p:cNvPr>
          <p:cNvSpPr/>
          <p:nvPr userDrawn="1"/>
        </p:nvSpPr>
        <p:spPr>
          <a:xfrm>
            <a:off x="9866138" y="50017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6" name="Cube 59">
            <a:extLst>
              <a:ext uri="{FF2B5EF4-FFF2-40B4-BE49-F238E27FC236}">
                <a16:creationId xmlns:a16="http://schemas.microsoft.com/office/drawing/2014/main" id="{BD4A7BAB-D551-428A-B4A7-291CAD3B51F0}"/>
              </a:ext>
            </a:extLst>
          </p:cNvPr>
          <p:cNvSpPr/>
          <p:nvPr userDrawn="1"/>
        </p:nvSpPr>
        <p:spPr>
          <a:xfrm>
            <a:off x="6874404" y="34786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7" name="Cube 60">
            <a:extLst>
              <a:ext uri="{FF2B5EF4-FFF2-40B4-BE49-F238E27FC236}">
                <a16:creationId xmlns:a16="http://schemas.microsoft.com/office/drawing/2014/main" id="{21D1144E-EC5F-40DD-BFCF-EDC840B77AA8}"/>
              </a:ext>
            </a:extLst>
          </p:cNvPr>
          <p:cNvSpPr/>
          <p:nvPr userDrawn="1"/>
        </p:nvSpPr>
        <p:spPr>
          <a:xfrm>
            <a:off x="6126470" y="422322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8" name="Cube 61">
            <a:extLst>
              <a:ext uri="{FF2B5EF4-FFF2-40B4-BE49-F238E27FC236}">
                <a16:creationId xmlns:a16="http://schemas.microsoft.com/office/drawing/2014/main" id="{EAD82359-3AF0-4B28-A02D-3B293456A38A}"/>
              </a:ext>
            </a:extLst>
          </p:cNvPr>
          <p:cNvSpPr/>
          <p:nvPr userDrawn="1"/>
        </p:nvSpPr>
        <p:spPr>
          <a:xfrm>
            <a:off x="5378537" y="496782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9" name="Cube 62">
            <a:extLst>
              <a:ext uri="{FF2B5EF4-FFF2-40B4-BE49-F238E27FC236}">
                <a16:creationId xmlns:a16="http://schemas.microsoft.com/office/drawing/2014/main" id="{AB0EC6B4-4563-4C05-BA19-EC65E690F0A1}"/>
              </a:ext>
            </a:extLst>
          </p:cNvPr>
          <p:cNvSpPr/>
          <p:nvPr userDrawn="1"/>
        </p:nvSpPr>
        <p:spPr>
          <a:xfrm>
            <a:off x="4630603" y="5712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0" name="Cube 63">
            <a:extLst>
              <a:ext uri="{FF2B5EF4-FFF2-40B4-BE49-F238E27FC236}">
                <a16:creationId xmlns:a16="http://schemas.microsoft.com/office/drawing/2014/main" id="{D7D88026-67B0-4800-8C61-FBAF9BBEBDC6}"/>
              </a:ext>
            </a:extLst>
          </p:cNvPr>
          <p:cNvSpPr/>
          <p:nvPr userDrawn="1"/>
        </p:nvSpPr>
        <p:spPr>
          <a:xfrm>
            <a:off x="3882670" y="6457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1" name="Cube 64">
            <a:extLst>
              <a:ext uri="{FF2B5EF4-FFF2-40B4-BE49-F238E27FC236}">
                <a16:creationId xmlns:a16="http://schemas.microsoft.com/office/drawing/2014/main" id="{917A9809-1543-42DC-9281-F35BC2AD065E}"/>
              </a:ext>
            </a:extLst>
          </p:cNvPr>
          <p:cNvSpPr/>
          <p:nvPr userDrawn="1"/>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2" name="Cube 65">
            <a:extLst>
              <a:ext uri="{FF2B5EF4-FFF2-40B4-BE49-F238E27FC236}">
                <a16:creationId xmlns:a16="http://schemas.microsoft.com/office/drawing/2014/main" id="{1DA8E5CD-4F01-4DA2-9F46-27085BB20E26}"/>
              </a:ext>
            </a:extLst>
          </p:cNvPr>
          <p:cNvSpPr/>
          <p:nvPr userDrawn="1"/>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3" name="Cube 66">
            <a:extLst>
              <a:ext uri="{FF2B5EF4-FFF2-40B4-BE49-F238E27FC236}">
                <a16:creationId xmlns:a16="http://schemas.microsoft.com/office/drawing/2014/main" id="{AF50003D-91B8-4AC4-A38C-482D3237A3D2}"/>
              </a:ext>
            </a:extLst>
          </p:cNvPr>
          <p:cNvSpPr/>
          <p:nvPr userDrawn="1"/>
        </p:nvSpPr>
        <p:spPr>
          <a:xfrm>
            <a:off x="1638869" y="869086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4" name="Cube 67">
            <a:extLst>
              <a:ext uri="{FF2B5EF4-FFF2-40B4-BE49-F238E27FC236}">
                <a16:creationId xmlns:a16="http://schemas.microsoft.com/office/drawing/2014/main" id="{14C645C1-F57C-4834-B6E1-5B30AC4CF882}"/>
              </a:ext>
            </a:extLst>
          </p:cNvPr>
          <p:cNvSpPr/>
          <p:nvPr userDrawn="1"/>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5" name="Cube 68">
            <a:extLst>
              <a:ext uri="{FF2B5EF4-FFF2-40B4-BE49-F238E27FC236}">
                <a16:creationId xmlns:a16="http://schemas.microsoft.com/office/drawing/2014/main" id="{3E0208CD-EFAB-4A8D-85AC-FCB2DC2F22AB}"/>
              </a:ext>
            </a:extLst>
          </p:cNvPr>
          <p:cNvSpPr/>
          <p:nvPr userDrawn="1"/>
        </p:nvSpPr>
        <p:spPr>
          <a:xfrm>
            <a:off x="5557174" y="3683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9">
            <a:extLst>
              <a:ext uri="{FF2B5EF4-FFF2-40B4-BE49-F238E27FC236}">
                <a16:creationId xmlns:a16="http://schemas.microsoft.com/office/drawing/2014/main" id="{94330810-9F3F-4F87-8B8C-CF4E33C56AE0}"/>
              </a:ext>
            </a:extLst>
          </p:cNvPr>
          <p:cNvSpPr/>
          <p:nvPr userDrawn="1"/>
        </p:nvSpPr>
        <p:spPr>
          <a:xfrm>
            <a:off x="4809241" y="443083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7" name="Cube 70">
            <a:extLst>
              <a:ext uri="{FF2B5EF4-FFF2-40B4-BE49-F238E27FC236}">
                <a16:creationId xmlns:a16="http://schemas.microsoft.com/office/drawing/2014/main" id="{7691C19B-E01D-4E92-BC34-09B0357877D0}"/>
              </a:ext>
            </a:extLst>
          </p:cNvPr>
          <p:cNvSpPr/>
          <p:nvPr userDrawn="1"/>
        </p:nvSpPr>
        <p:spPr>
          <a:xfrm>
            <a:off x="4061307" y="51784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71">
            <a:extLst>
              <a:ext uri="{FF2B5EF4-FFF2-40B4-BE49-F238E27FC236}">
                <a16:creationId xmlns:a16="http://schemas.microsoft.com/office/drawing/2014/main" id="{1FD87222-9918-4213-B50C-713AA478B769}"/>
              </a:ext>
            </a:extLst>
          </p:cNvPr>
          <p:cNvSpPr/>
          <p:nvPr userDrawn="1"/>
        </p:nvSpPr>
        <p:spPr>
          <a:xfrm>
            <a:off x="2565440" y="667355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72">
            <a:extLst>
              <a:ext uri="{FF2B5EF4-FFF2-40B4-BE49-F238E27FC236}">
                <a16:creationId xmlns:a16="http://schemas.microsoft.com/office/drawing/2014/main" id="{A6404FF3-2DF2-4000-9186-B98F8281FD96}"/>
              </a:ext>
            </a:extLst>
          </p:cNvPr>
          <p:cNvSpPr/>
          <p:nvPr userDrawn="1"/>
        </p:nvSpPr>
        <p:spPr>
          <a:xfrm>
            <a:off x="1817507" y="7421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0" name="Date Placeholder 3">
            <a:extLst>
              <a:ext uri="{FF2B5EF4-FFF2-40B4-BE49-F238E27FC236}">
                <a16:creationId xmlns:a16="http://schemas.microsoft.com/office/drawing/2014/main" id="{6495C8B6-CB29-49E1-BA4F-EBF4310B2039}"/>
              </a:ext>
            </a:extLst>
          </p:cNvPr>
          <p:cNvSpPr txBox="1">
            <a:spLocks noGrp="1"/>
          </p:cNvSpPr>
          <p:nvPr>
            <p:ph type="dt" sz="half" idx="7"/>
          </p:nvPr>
        </p:nvSpPr>
        <p:spPr>
          <a:xfrm>
            <a:off x="846140" y="5734513"/>
            <a:ext cx="1251027" cy="365129"/>
          </a:xfrm>
        </p:spPr>
        <p:txBody>
          <a:bodyPr/>
          <a:lstStyle>
            <a:lvl1pPr>
              <a:defRPr sz="1600" b="1">
                <a:solidFill>
                  <a:srgbClr val="FFFFFF"/>
                </a:solidFill>
                <a:latin typeface="Neo Sans Std" pitchFamily="34"/>
              </a:defRPr>
            </a:lvl1pPr>
          </a:lstStyle>
          <a:p>
            <a:pPr lvl="0"/>
            <a:fld id="{FE64F61A-7FA1-451C-A895-318023386257}" type="datetime1">
              <a:rPr lang="en-US"/>
              <a:pPr lvl="0"/>
              <a:t>10/8/2023</a:t>
            </a:fld>
            <a:endParaRPr lang="en-US"/>
          </a:p>
        </p:txBody>
      </p:sp>
      <p:pic>
        <p:nvPicPr>
          <p:cNvPr id="141" name="Picture 77">
            <a:extLst>
              <a:ext uri="{FF2B5EF4-FFF2-40B4-BE49-F238E27FC236}">
                <a16:creationId xmlns:a16="http://schemas.microsoft.com/office/drawing/2014/main" id="{620A060F-DD03-48E2-B3EF-12F02608A741}"/>
              </a:ext>
            </a:extLst>
          </p:cNvPr>
          <p:cNvPicPr>
            <a:picLocks noChangeAspect="1"/>
          </p:cNvPicPr>
          <p:nvPr userDrawn="1"/>
        </p:nvPicPr>
        <p:blipFill>
          <a:blip r:embed="rId3"/>
          <a:srcRect/>
          <a:stretch>
            <a:fillRect/>
          </a:stretch>
        </p:blipFill>
        <p:spPr>
          <a:xfrm>
            <a:off x="3320387" y="3618774"/>
            <a:ext cx="5781092" cy="3322417"/>
          </a:xfrm>
          <a:prstGeom prst="rect">
            <a:avLst/>
          </a:prstGeom>
          <a:noFill/>
          <a:ln cap="flat">
            <a:noFill/>
          </a:ln>
        </p:spPr>
      </p:pic>
      <p:sp>
        <p:nvSpPr>
          <p:cNvPr id="142" name="Picture Placeholder 5">
            <a:extLst>
              <a:ext uri="{FF2B5EF4-FFF2-40B4-BE49-F238E27FC236}">
                <a16:creationId xmlns:a16="http://schemas.microsoft.com/office/drawing/2014/main" id="{8F166A10-E39B-4DDA-8951-2DEA90F6C343}"/>
              </a:ext>
            </a:extLst>
          </p:cNvPr>
          <p:cNvSpPr txBox="1">
            <a:spLocks noGrp="1"/>
          </p:cNvSpPr>
          <p:nvPr>
            <p:ph type="pic" idx="4294967295"/>
          </p:nvPr>
        </p:nvSpPr>
        <p:spPr>
          <a:xfrm>
            <a:off x="4049841" y="3840672"/>
            <a:ext cx="4337154" cy="2703917"/>
          </a:xfrm>
        </p:spPr>
        <p:txBody>
          <a:bodyPr/>
          <a:lstStyle>
            <a:lvl1pPr marL="0" indent="0">
              <a:buNone/>
              <a:defRPr lang="nb-NO">
                <a:solidFill>
                  <a:srgbClr val="FFFFFF"/>
                </a:solidFill>
                <a:latin typeface="Neo Sans Std" pitchFamily="34"/>
              </a:defRPr>
            </a:lvl1pPr>
          </a:lstStyle>
          <a:p>
            <a:pPr lvl="0"/>
            <a:r>
              <a:rPr lang="en-US"/>
              <a:t>Click icon to add picture</a:t>
            </a:r>
          </a:p>
        </p:txBody>
      </p:sp>
      <p:sp>
        <p:nvSpPr>
          <p:cNvPr id="143" name="Rectangle: Rounded Corners 75">
            <a:extLst>
              <a:ext uri="{FF2B5EF4-FFF2-40B4-BE49-F238E27FC236}">
                <a16:creationId xmlns:a16="http://schemas.microsoft.com/office/drawing/2014/main" id="{1EC6AAA2-CE62-45A5-AD05-8145DC4A5929}"/>
              </a:ext>
            </a:extLst>
          </p:cNvPr>
          <p:cNvSpPr/>
          <p:nvPr userDrawn="1"/>
        </p:nvSpPr>
        <p:spPr>
          <a:xfrm>
            <a:off x="10798135" y="705926"/>
            <a:ext cx="1853562" cy="69247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144" name="Picture 79">
            <a:extLst>
              <a:ext uri="{FF2B5EF4-FFF2-40B4-BE49-F238E27FC236}">
                <a16:creationId xmlns:a16="http://schemas.microsoft.com/office/drawing/2014/main" id="{80AB09BD-A190-4D46-BA59-00545AD1C933}"/>
              </a:ext>
            </a:extLst>
          </p:cNvPr>
          <p:cNvPicPr>
            <a:picLocks noChangeAspect="1"/>
          </p:cNvPicPr>
          <p:nvPr userDrawn="1"/>
        </p:nvPicPr>
        <p:blipFill>
          <a:blip r:embed="rId4"/>
          <a:stretch>
            <a:fillRect/>
          </a:stretch>
        </p:blipFill>
        <p:spPr>
          <a:xfrm>
            <a:off x="11003066" y="800273"/>
            <a:ext cx="503780" cy="503780"/>
          </a:xfrm>
          <a:prstGeom prst="rect">
            <a:avLst/>
          </a:prstGeom>
          <a:noFill/>
          <a:ln cap="flat">
            <a:noFill/>
          </a:ln>
        </p:spPr>
      </p:pic>
      <p:sp>
        <p:nvSpPr>
          <p:cNvPr id="145" name="Text Placeholder 2">
            <a:extLst>
              <a:ext uri="{FF2B5EF4-FFF2-40B4-BE49-F238E27FC236}">
                <a16:creationId xmlns:a16="http://schemas.microsoft.com/office/drawing/2014/main" id="{83395A65-C0ED-4C6B-B3F3-71CE1F6CACA2}"/>
              </a:ext>
            </a:extLst>
          </p:cNvPr>
          <p:cNvSpPr>
            <a:spLocks noGrp="1"/>
          </p:cNvSpPr>
          <p:nvPr>
            <p:ph type="body" sz="quarter" idx="10" hasCustomPrompt="1"/>
          </p:nvPr>
        </p:nvSpPr>
        <p:spPr>
          <a:xfrm>
            <a:off x="3312995" y="2767852"/>
            <a:ext cx="5566011" cy="750887"/>
          </a:xfrm>
        </p:spPr>
        <p:txBody>
          <a:bodyPr>
            <a:noAutofit/>
          </a:bodyPr>
          <a:lstStyle>
            <a:lvl1pPr marL="0" indent="0" algn="ctr">
              <a:buNone/>
              <a:defRPr sz="5400">
                <a:solidFill>
                  <a:schemeClr val="bg1"/>
                </a:solidFill>
                <a:latin typeface="Neo Sans Std" panose="020B0504030504040204" pitchFamily="34" charset="0"/>
              </a:defRPr>
            </a:lvl1pPr>
          </a:lstStyle>
          <a:p>
            <a:pPr lvl="0"/>
            <a:r>
              <a:rPr lang="nb-NO"/>
              <a:t>Product </a:t>
            </a:r>
            <a:r>
              <a:rPr lang="nb-NO" err="1"/>
              <a:t>name</a:t>
            </a:r>
            <a:endParaRPr lang="en-US"/>
          </a:p>
        </p:txBody>
      </p:sp>
    </p:spTree>
    <p:extLst>
      <p:ext uri="{BB962C8B-B14F-4D97-AF65-F5344CB8AC3E}">
        <p14:creationId xmlns:p14="http://schemas.microsoft.com/office/powerpoint/2010/main" val="1500432704"/>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ain Product with description">
    <p:spTree>
      <p:nvGrpSpPr>
        <p:cNvPr id="1" name=""/>
        <p:cNvGrpSpPr/>
        <p:nvPr/>
      </p:nvGrpSpPr>
      <p:grpSpPr>
        <a:xfrm>
          <a:off x="0" y="0"/>
          <a:ext cx="0" cy="0"/>
          <a:chOff x="0" y="0"/>
          <a:chExt cx="0" cy="0"/>
        </a:xfrm>
      </p:grpSpPr>
      <p:pic>
        <p:nvPicPr>
          <p:cNvPr id="150" name="Rounded Rectangle 153">
            <a:extLst>
              <a:ext uri="{FF2B5EF4-FFF2-40B4-BE49-F238E27FC236}">
                <a16:creationId xmlns:a16="http://schemas.microsoft.com/office/drawing/2014/main" id="{44FFD5D4-FE81-4813-860E-A784ECD6CC02}"/>
              </a:ext>
            </a:extLst>
          </p:cNvPr>
          <p:cNvPicPr>
            <a:picLocks noChangeAspect="1"/>
          </p:cNvPicPr>
          <p:nvPr userDrawn="1"/>
        </p:nvPicPr>
        <p:blipFill>
          <a:blip r:embed="rId2"/>
          <a:srcRect t="2501" b="2501"/>
          <a:stretch>
            <a:fillRect/>
          </a:stretch>
        </p:blipFill>
        <p:spPr>
          <a:xfrm>
            <a:off x="295067" y="310457"/>
            <a:ext cx="11582403" cy="6271320"/>
          </a:xfrm>
          <a:prstGeom prst="rect">
            <a:avLst/>
          </a:prstGeom>
          <a:noFill/>
          <a:ln cap="flat">
            <a:noFill/>
          </a:ln>
        </p:spPr>
      </p:pic>
      <p:sp>
        <p:nvSpPr>
          <p:cNvPr id="151" name="Cube 10">
            <a:extLst>
              <a:ext uri="{FF2B5EF4-FFF2-40B4-BE49-F238E27FC236}">
                <a16:creationId xmlns:a16="http://schemas.microsoft.com/office/drawing/2014/main" id="{9124480C-A10F-4FD1-BD90-9D632DAA26D2}"/>
              </a:ext>
            </a:extLst>
          </p:cNvPr>
          <p:cNvSpPr/>
          <p:nvPr userDrawn="1"/>
        </p:nvSpPr>
        <p:spPr>
          <a:xfrm>
            <a:off x="11176692" y="3104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2" name="Cube 11">
            <a:extLst>
              <a:ext uri="{FF2B5EF4-FFF2-40B4-BE49-F238E27FC236}">
                <a16:creationId xmlns:a16="http://schemas.microsoft.com/office/drawing/2014/main" id="{20AB20E1-7D3C-4C4E-ADF8-2F7F12D144E8}"/>
              </a:ext>
            </a:extLst>
          </p:cNvPr>
          <p:cNvSpPr/>
          <p:nvPr userDrawn="1"/>
        </p:nvSpPr>
        <p:spPr>
          <a:xfrm>
            <a:off x="10428759" y="10583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3" name="Cube 12">
            <a:extLst>
              <a:ext uri="{FF2B5EF4-FFF2-40B4-BE49-F238E27FC236}">
                <a16:creationId xmlns:a16="http://schemas.microsoft.com/office/drawing/2014/main" id="{077635AB-33A5-4336-866B-9A313F6BC46F}"/>
              </a:ext>
            </a:extLst>
          </p:cNvPr>
          <p:cNvSpPr/>
          <p:nvPr userDrawn="1"/>
        </p:nvSpPr>
        <p:spPr>
          <a:xfrm>
            <a:off x="9680825" y="18063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4" name="Cube 13">
            <a:extLst>
              <a:ext uri="{FF2B5EF4-FFF2-40B4-BE49-F238E27FC236}">
                <a16:creationId xmlns:a16="http://schemas.microsoft.com/office/drawing/2014/main" id="{8F92CFCF-FA53-486E-B8A6-95F412437F12}"/>
              </a:ext>
            </a:extLst>
          </p:cNvPr>
          <p:cNvSpPr/>
          <p:nvPr userDrawn="1"/>
        </p:nvSpPr>
        <p:spPr>
          <a:xfrm>
            <a:off x="8184958" y="33021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5" name="Cube 14">
            <a:extLst>
              <a:ext uri="{FF2B5EF4-FFF2-40B4-BE49-F238E27FC236}">
                <a16:creationId xmlns:a16="http://schemas.microsoft.com/office/drawing/2014/main" id="{D93DA228-C840-4578-8CDD-8CD3C0424297}"/>
              </a:ext>
            </a:extLst>
          </p:cNvPr>
          <p:cNvSpPr/>
          <p:nvPr userDrawn="1"/>
        </p:nvSpPr>
        <p:spPr>
          <a:xfrm>
            <a:off x="7437025" y="4050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6" name="Cube 15">
            <a:extLst>
              <a:ext uri="{FF2B5EF4-FFF2-40B4-BE49-F238E27FC236}">
                <a16:creationId xmlns:a16="http://schemas.microsoft.com/office/drawing/2014/main" id="{9F731FAB-0B73-461F-97F7-BAAB89707FB7}"/>
              </a:ext>
            </a:extLst>
          </p:cNvPr>
          <p:cNvSpPr/>
          <p:nvPr userDrawn="1"/>
        </p:nvSpPr>
        <p:spPr>
          <a:xfrm>
            <a:off x="6689092" y="47980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7" name="Cube 16">
            <a:extLst>
              <a:ext uri="{FF2B5EF4-FFF2-40B4-BE49-F238E27FC236}">
                <a16:creationId xmlns:a16="http://schemas.microsoft.com/office/drawing/2014/main" id="{5DBF6606-9850-4CCC-B3B2-899AD4F48585}"/>
              </a:ext>
            </a:extLst>
          </p:cNvPr>
          <p:cNvSpPr/>
          <p:nvPr userDrawn="1"/>
        </p:nvSpPr>
        <p:spPr>
          <a:xfrm>
            <a:off x="5941158" y="55459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8" name="Cube 17">
            <a:extLst>
              <a:ext uri="{FF2B5EF4-FFF2-40B4-BE49-F238E27FC236}">
                <a16:creationId xmlns:a16="http://schemas.microsoft.com/office/drawing/2014/main" id="{B451CBB2-C0F3-47EE-A497-A437C0307E5D}"/>
              </a:ext>
            </a:extLst>
          </p:cNvPr>
          <p:cNvSpPr/>
          <p:nvPr userDrawn="1"/>
        </p:nvSpPr>
        <p:spPr>
          <a:xfrm>
            <a:off x="5193225" y="62939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9" name="Cube 18">
            <a:extLst>
              <a:ext uri="{FF2B5EF4-FFF2-40B4-BE49-F238E27FC236}">
                <a16:creationId xmlns:a16="http://schemas.microsoft.com/office/drawing/2014/main" id="{4764C69A-8787-4BC1-B869-057CF2314257}"/>
              </a:ext>
            </a:extLst>
          </p:cNvPr>
          <p:cNvSpPr/>
          <p:nvPr userDrawn="1"/>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0" name="Cube 19">
            <a:extLst>
              <a:ext uri="{FF2B5EF4-FFF2-40B4-BE49-F238E27FC236}">
                <a16:creationId xmlns:a16="http://schemas.microsoft.com/office/drawing/2014/main" id="{138A02FA-44FD-4369-BA67-9DD44CFF8048}"/>
              </a:ext>
            </a:extLst>
          </p:cNvPr>
          <p:cNvSpPr/>
          <p:nvPr userDrawn="1"/>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1" name="Cube 20">
            <a:extLst>
              <a:ext uri="{FF2B5EF4-FFF2-40B4-BE49-F238E27FC236}">
                <a16:creationId xmlns:a16="http://schemas.microsoft.com/office/drawing/2014/main" id="{20978508-A16D-4DF7-A913-257CBE6EFE60}"/>
              </a:ext>
            </a:extLst>
          </p:cNvPr>
          <p:cNvSpPr/>
          <p:nvPr userDrawn="1"/>
        </p:nvSpPr>
        <p:spPr>
          <a:xfrm>
            <a:off x="10988043" y="16165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2" name="Cube 21">
            <a:extLst>
              <a:ext uri="{FF2B5EF4-FFF2-40B4-BE49-F238E27FC236}">
                <a16:creationId xmlns:a16="http://schemas.microsoft.com/office/drawing/2014/main" id="{9957C2F4-C5D6-4684-94E1-1DF8FF9AAB85}"/>
              </a:ext>
            </a:extLst>
          </p:cNvPr>
          <p:cNvSpPr/>
          <p:nvPr userDrawn="1"/>
        </p:nvSpPr>
        <p:spPr>
          <a:xfrm>
            <a:off x="10240109" y="2364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3" name="Cube 22">
            <a:extLst>
              <a:ext uri="{FF2B5EF4-FFF2-40B4-BE49-F238E27FC236}">
                <a16:creationId xmlns:a16="http://schemas.microsoft.com/office/drawing/2014/main" id="{BEBD8BC4-9E07-456B-90E9-88A41795F566}"/>
              </a:ext>
            </a:extLst>
          </p:cNvPr>
          <p:cNvSpPr/>
          <p:nvPr userDrawn="1"/>
        </p:nvSpPr>
        <p:spPr>
          <a:xfrm>
            <a:off x="9492176" y="31124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4" name="Cube 23">
            <a:extLst>
              <a:ext uri="{FF2B5EF4-FFF2-40B4-BE49-F238E27FC236}">
                <a16:creationId xmlns:a16="http://schemas.microsoft.com/office/drawing/2014/main" id="{F8B1CC94-C113-42A9-84F0-96FDF3307C2A}"/>
              </a:ext>
            </a:extLst>
          </p:cNvPr>
          <p:cNvSpPr/>
          <p:nvPr userDrawn="1"/>
        </p:nvSpPr>
        <p:spPr>
          <a:xfrm>
            <a:off x="8744242" y="38603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5" name="Cube 24">
            <a:extLst>
              <a:ext uri="{FF2B5EF4-FFF2-40B4-BE49-F238E27FC236}">
                <a16:creationId xmlns:a16="http://schemas.microsoft.com/office/drawing/2014/main" id="{2460739A-6C75-495B-98D5-FBE66F3FFAB0}"/>
              </a:ext>
            </a:extLst>
          </p:cNvPr>
          <p:cNvSpPr/>
          <p:nvPr userDrawn="1"/>
        </p:nvSpPr>
        <p:spPr>
          <a:xfrm>
            <a:off x="7996309" y="46083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6" name="Cube 25">
            <a:extLst>
              <a:ext uri="{FF2B5EF4-FFF2-40B4-BE49-F238E27FC236}">
                <a16:creationId xmlns:a16="http://schemas.microsoft.com/office/drawing/2014/main" id="{5EB5233B-5666-4871-977A-6B7BC424BCBC}"/>
              </a:ext>
            </a:extLst>
          </p:cNvPr>
          <p:cNvSpPr/>
          <p:nvPr userDrawn="1"/>
        </p:nvSpPr>
        <p:spPr>
          <a:xfrm>
            <a:off x="7248375" y="5356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7" name="Cube 26">
            <a:extLst>
              <a:ext uri="{FF2B5EF4-FFF2-40B4-BE49-F238E27FC236}">
                <a16:creationId xmlns:a16="http://schemas.microsoft.com/office/drawing/2014/main" id="{9DD7B047-65AC-4D1C-A6BB-CACB6053F806}"/>
              </a:ext>
            </a:extLst>
          </p:cNvPr>
          <p:cNvSpPr/>
          <p:nvPr userDrawn="1"/>
        </p:nvSpPr>
        <p:spPr>
          <a:xfrm>
            <a:off x="6500442" y="61041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8" name="Cube 27">
            <a:extLst>
              <a:ext uri="{FF2B5EF4-FFF2-40B4-BE49-F238E27FC236}">
                <a16:creationId xmlns:a16="http://schemas.microsoft.com/office/drawing/2014/main" id="{77A29E31-EF4F-45FC-B68C-8F88F514B274}"/>
              </a:ext>
            </a:extLst>
          </p:cNvPr>
          <p:cNvSpPr/>
          <p:nvPr userDrawn="1"/>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9" name="Cube 28">
            <a:extLst>
              <a:ext uri="{FF2B5EF4-FFF2-40B4-BE49-F238E27FC236}">
                <a16:creationId xmlns:a16="http://schemas.microsoft.com/office/drawing/2014/main" id="{29643C31-4B9D-47DF-9BAE-15D8F227F850}"/>
              </a:ext>
            </a:extLst>
          </p:cNvPr>
          <p:cNvSpPr/>
          <p:nvPr userDrawn="1"/>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0" name="Cube 29">
            <a:extLst>
              <a:ext uri="{FF2B5EF4-FFF2-40B4-BE49-F238E27FC236}">
                <a16:creationId xmlns:a16="http://schemas.microsoft.com/office/drawing/2014/main" id="{4EA84D66-77DA-4C90-BF50-F0A45DF554A8}"/>
              </a:ext>
            </a:extLst>
          </p:cNvPr>
          <p:cNvSpPr/>
          <p:nvPr userDrawn="1"/>
        </p:nvSpPr>
        <p:spPr>
          <a:xfrm>
            <a:off x="4256641" y="83479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1" name="Cube 30">
            <a:extLst>
              <a:ext uri="{FF2B5EF4-FFF2-40B4-BE49-F238E27FC236}">
                <a16:creationId xmlns:a16="http://schemas.microsoft.com/office/drawing/2014/main" id="{94252859-782D-4673-8A9A-DEFD77974C7F}"/>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2" name="Cube 31">
            <a:extLst>
              <a:ext uri="{FF2B5EF4-FFF2-40B4-BE49-F238E27FC236}">
                <a16:creationId xmlns:a16="http://schemas.microsoft.com/office/drawing/2014/main" id="{C5AFCE72-B595-4B0E-A39B-87E205CD60BC}"/>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3" name="Cube 32">
            <a:extLst>
              <a:ext uri="{FF2B5EF4-FFF2-40B4-BE49-F238E27FC236}">
                <a16:creationId xmlns:a16="http://schemas.microsoft.com/office/drawing/2014/main" id="{1103A242-C215-43E8-BF2F-03A326A60560}"/>
              </a:ext>
            </a:extLst>
          </p:cNvPr>
          <p:cNvSpPr/>
          <p:nvPr userDrawn="1"/>
        </p:nvSpPr>
        <p:spPr>
          <a:xfrm>
            <a:off x="11735976" y="8686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4" name="Cube 33">
            <a:extLst>
              <a:ext uri="{FF2B5EF4-FFF2-40B4-BE49-F238E27FC236}">
                <a16:creationId xmlns:a16="http://schemas.microsoft.com/office/drawing/2014/main" id="{1DB84DBC-0DCC-4B17-AD26-3F4C9E61502B}"/>
              </a:ext>
            </a:extLst>
          </p:cNvPr>
          <p:cNvSpPr/>
          <p:nvPr userDrawn="1"/>
        </p:nvSpPr>
        <p:spPr>
          <a:xfrm>
            <a:off x="11547317" y="21810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5" name="Cube 34">
            <a:extLst>
              <a:ext uri="{FF2B5EF4-FFF2-40B4-BE49-F238E27FC236}">
                <a16:creationId xmlns:a16="http://schemas.microsoft.com/office/drawing/2014/main" id="{15DF030F-0979-41E0-8942-4224E2291C86}"/>
              </a:ext>
            </a:extLst>
          </p:cNvPr>
          <p:cNvSpPr/>
          <p:nvPr userDrawn="1"/>
        </p:nvSpPr>
        <p:spPr>
          <a:xfrm>
            <a:off x="10799393" y="29282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6" name="Cube 35">
            <a:extLst>
              <a:ext uri="{FF2B5EF4-FFF2-40B4-BE49-F238E27FC236}">
                <a16:creationId xmlns:a16="http://schemas.microsoft.com/office/drawing/2014/main" id="{02739802-A99F-421D-B796-524241EE1347}"/>
              </a:ext>
            </a:extLst>
          </p:cNvPr>
          <p:cNvSpPr/>
          <p:nvPr userDrawn="1"/>
        </p:nvSpPr>
        <p:spPr>
          <a:xfrm>
            <a:off x="10051450" y="3675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7" name="Cube 36">
            <a:extLst>
              <a:ext uri="{FF2B5EF4-FFF2-40B4-BE49-F238E27FC236}">
                <a16:creationId xmlns:a16="http://schemas.microsoft.com/office/drawing/2014/main" id="{EDB0B824-0EF7-47AC-8C6E-AF06D10BAE8D}"/>
              </a:ext>
            </a:extLst>
          </p:cNvPr>
          <p:cNvSpPr/>
          <p:nvPr userDrawn="1"/>
        </p:nvSpPr>
        <p:spPr>
          <a:xfrm>
            <a:off x="9303517" y="44226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8" name="Cube 37">
            <a:extLst>
              <a:ext uri="{FF2B5EF4-FFF2-40B4-BE49-F238E27FC236}">
                <a16:creationId xmlns:a16="http://schemas.microsoft.com/office/drawing/2014/main" id="{A97A0B08-00DF-4B5F-81B6-3119997B80FA}"/>
              </a:ext>
            </a:extLst>
          </p:cNvPr>
          <p:cNvSpPr/>
          <p:nvPr userDrawn="1"/>
        </p:nvSpPr>
        <p:spPr>
          <a:xfrm>
            <a:off x="8555583" y="51698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9" name="Cube 38">
            <a:extLst>
              <a:ext uri="{FF2B5EF4-FFF2-40B4-BE49-F238E27FC236}">
                <a16:creationId xmlns:a16="http://schemas.microsoft.com/office/drawing/2014/main" id="{DBE55FF7-DDAD-4D99-B010-5068AE5FDBD1}"/>
              </a:ext>
            </a:extLst>
          </p:cNvPr>
          <p:cNvSpPr/>
          <p:nvPr userDrawn="1"/>
        </p:nvSpPr>
        <p:spPr>
          <a:xfrm>
            <a:off x="7807650" y="591708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0" name="Cube 39">
            <a:extLst>
              <a:ext uri="{FF2B5EF4-FFF2-40B4-BE49-F238E27FC236}">
                <a16:creationId xmlns:a16="http://schemas.microsoft.com/office/drawing/2014/main" id="{1D623277-11FF-4642-813D-13170CDFF812}"/>
              </a:ext>
            </a:extLst>
          </p:cNvPr>
          <p:cNvSpPr/>
          <p:nvPr userDrawn="1"/>
        </p:nvSpPr>
        <p:spPr>
          <a:xfrm>
            <a:off x="7059716" y="666429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1" name="Cube 40">
            <a:extLst>
              <a:ext uri="{FF2B5EF4-FFF2-40B4-BE49-F238E27FC236}">
                <a16:creationId xmlns:a16="http://schemas.microsoft.com/office/drawing/2014/main" id="{B45A4BD3-8DA3-42F4-86CE-90A7E45041A4}"/>
              </a:ext>
            </a:extLst>
          </p:cNvPr>
          <p:cNvSpPr/>
          <p:nvPr userDrawn="1"/>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2" name="Cube 41">
            <a:extLst>
              <a:ext uri="{FF2B5EF4-FFF2-40B4-BE49-F238E27FC236}">
                <a16:creationId xmlns:a16="http://schemas.microsoft.com/office/drawing/2014/main" id="{87C8D3D4-1DFE-4457-9A22-D35CAB53559D}"/>
              </a:ext>
            </a:extLst>
          </p:cNvPr>
          <p:cNvSpPr/>
          <p:nvPr userDrawn="1"/>
        </p:nvSpPr>
        <p:spPr>
          <a:xfrm>
            <a:off x="11358667" y="34996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3" name="Cube 42">
            <a:extLst>
              <a:ext uri="{FF2B5EF4-FFF2-40B4-BE49-F238E27FC236}">
                <a16:creationId xmlns:a16="http://schemas.microsoft.com/office/drawing/2014/main" id="{6CF7FC58-8C07-4708-8F0C-6DBD04E05BB5}"/>
              </a:ext>
            </a:extLst>
          </p:cNvPr>
          <p:cNvSpPr/>
          <p:nvPr userDrawn="1"/>
        </p:nvSpPr>
        <p:spPr>
          <a:xfrm>
            <a:off x="10610734" y="42384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4" name="Cube 43">
            <a:extLst>
              <a:ext uri="{FF2B5EF4-FFF2-40B4-BE49-F238E27FC236}">
                <a16:creationId xmlns:a16="http://schemas.microsoft.com/office/drawing/2014/main" id="{631E7995-43BA-439A-85CF-995FF2F1725C}"/>
              </a:ext>
            </a:extLst>
          </p:cNvPr>
          <p:cNvSpPr/>
          <p:nvPr userDrawn="1"/>
        </p:nvSpPr>
        <p:spPr>
          <a:xfrm>
            <a:off x="9866138" y="49856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5" name="Cube 44">
            <a:extLst>
              <a:ext uri="{FF2B5EF4-FFF2-40B4-BE49-F238E27FC236}">
                <a16:creationId xmlns:a16="http://schemas.microsoft.com/office/drawing/2014/main" id="{932035B3-0811-4C9E-AD13-CC9B784A9E56}"/>
              </a:ext>
            </a:extLst>
          </p:cNvPr>
          <p:cNvSpPr/>
          <p:nvPr userDrawn="1"/>
        </p:nvSpPr>
        <p:spPr>
          <a:xfrm>
            <a:off x="9121542" y="57328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6" name="Cube 45">
            <a:extLst>
              <a:ext uri="{FF2B5EF4-FFF2-40B4-BE49-F238E27FC236}">
                <a16:creationId xmlns:a16="http://schemas.microsoft.com/office/drawing/2014/main" id="{7AFA47BB-5C0C-4D84-A6A2-21EAC26D2EBE}"/>
              </a:ext>
            </a:extLst>
          </p:cNvPr>
          <p:cNvSpPr/>
          <p:nvPr userDrawn="1"/>
        </p:nvSpPr>
        <p:spPr>
          <a:xfrm>
            <a:off x="8376946" y="64800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7" name="Cube 46">
            <a:extLst>
              <a:ext uri="{FF2B5EF4-FFF2-40B4-BE49-F238E27FC236}">
                <a16:creationId xmlns:a16="http://schemas.microsoft.com/office/drawing/2014/main" id="{8655B648-DBEE-4E22-B524-2A89D4F2109C}"/>
              </a:ext>
            </a:extLst>
          </p:cNvPr>
          <p:cNvSpPr/>
          <p:nvPr userDrawn="1"/>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8" name="Cube 47">
            <a:extLst>
              <a:ext uri="{FF2B5EF4-FFF2-40B4-BE49-F238E27FC236}">
                <a16:creationId xmlns:a16="http://schemas.microsoft.com/office/drawing/2014/main" id="{D25B6DA0-A55A-46E0-A367-04D110790623}"/>
              </a:ext>
            </a:extLst>
          </p:cNvPr>
          <p:cNvSpPr/>
          <p:nvPr userDrawn="1"/>
        </p:nvSpPr>
        <p:spPr>
          <a:xfrm>
            <a:off x="11173355" y="479661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9" name="Cube 48">
            <a:extLst>
              <a:ext uri="{FF2B5EF4-FFF2-40B4-BE49-F238E27FC236}">
                <a16:creationId xmlns:a16="http://schemas.microsoft.com/office/drawing/2014/main" id="{65989F2D-A85E-43C2-A24D-3CE4BC0F87AF}"/>
              </a:ext>
            </a:extLst>
          </p:cNvPr>
          <p:cNvSpPr/>
          <p:nvPr userDrawn="1"/>
        </p:nvSpPr>
        <p:spPr>
          <a:xfrm>
            <a:off x="11917951" y="40578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0" name="Cube 49">
            <a:extLst>
              <a:ext uri="{FF2B5EF4-FFF2-40B4-BE49-F238E27FC236}">
                <a16:creationId xmlns:a16="http://schemas.microsoft.com/office/drawing/2014/main" id="{FDFEEDF1-9768-4D22-9B22-BCE32BD3C626}"/>
              </a:ext>
            </a:extLst>
          </p:cNvPr>
          <p:cNvSpPr/>
          <p:nvPr userDrawn="1"/>
        </p:nvSpPr>
        <p:spPr>
          <a:xfrm>
            <a:off x="10436687" y="554383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1" name="Cube 50">
            <a:extLst>
              <a:ext uri="{FF2B5EF4-FFF2-40B4-BE49-F238E27FC236}">
                <a16:creationId xmlns:a16="http://schemas.microsoft.com/office/drawing/2014/main" id="{B6F1D7A3-1EF0-4689-A70A-4C550A5D57A9}"/>
              </a:ext>
            </a:extLst>
          </p:cNvPr>
          <p:cNvSpPr/>
          <p:nvPr userDrawn="1"/>
        </p:nvSpPr>
        <p:spPr>
          <a:xfrm>
            <a:off x="9700028" y="6291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2" name="Cube 51">
            <a:extLst>
              <a:ext uri="{FF2B5EF4-FFF2-40B4-BE49-F238E27FC236}">
                <a16:creationId xmlns:a16="http://schemas.microsoft.com/office/drawing/2014/main" id="{4C58D592-C457-4A24-83AF-A38DA75B31FF}"/>
              </a:ext>
            </a:extLst>
          </p:cNvPr>
          <p:cNvSpPr/>
          <p:nvPr userDrawn="1"/>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3" name="Cube 52">
            <a:extLst>
              <a:ext uri="{FF2B5EF4-FFF2-40B4-BE49-F238E27FC236}">
                <a16:creationId xmlns:a16="http://schemas.microsoft.com/office/drawing/2014/main" id="{8F4F3345-EE6F-474F-BB4F-A55F21A33B0C}"/>
              </a:ext>
            </a:extLst>
          </p:cNvPr>
          <p:cNvSpPr/>
          <p:nvPr userDrawn="1"/>
        </p:nvSpPr>
        <p:spPr>
          <a:xfrm>
            <a:off x="11732638" y="5363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4" name="Cube 53">
            <a:extLst>
              <a:ext uri="{FF2B5EF4-FFF2-40B4-BE49-F238E27FC236}">
                <a16:creationId xmlns:a16="http://schemas.microsoft.com/office/drawing/2014/main" id="{C2DD4359-F4E7-4123-A29F-98E355D0D9B8}"/>
              </a:ext>
            </a:extLst>
          </p:cNvPr>
          <p:cNvSpPr/>
          <p:nvPr userDrawn="1"/>
        </p:nvSpPr>
        <p:spPr>
          <a:xfrm>
            <a:off x="10988043" y="6111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5" name="Cube 54">
            <a:extLst>
              <a:ext uri="{FF2B5EF4-FFF2-40B4-BE49-F238E27FC236}">
                <a16:creationId xmlns:a16="http://schemas.microsoft.com/office/drawing/2014/main" id="{38DAF81F-3CA9-4DA6-80B4-BE5A2A831677}"/>
              </a:ext>
            </a:extLst>
          </p:cNvPr>
          <p:cNvSpPr/>
          <p:nvPr userDrawn="1"/>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6" name="Cube 55">
            <a:extLst>
              <a:ext uri="{FF2B5EF4-FFF2-40B4-BE49-F238E27FC236}">
                <a16:creationId xmlns:a16="http://schemas.microsoft.com/office/drawing/2014/main" id="{DDC2D6B7-047C-40B2-80AA-4C9821A33DAD}"/>
              </a:ext>
            </a:extLst>
          </p:cNvPr>
          <p:cNvSpPr/>
          <p:nvPr userDrawn="1"/>
        </p:nvSpPr>
        <p:spPr>
          <a:xfrm>
            <a:off x="11542727" y="66770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7" name="Cube 56">
            <a:extLst>
              <a:ext uri="{FF2B5EF4-FFF2-40B4-BE49-F238E27FC236}">
                <a16:creationId xmlns:a16="http://schemas.microsoft.com/office/drawing/2014/main" id="{ABF9D833-81C1-40CE-A338-7DFD196F8929}"/>
              </a:ext>
            </a:extLst>
          </p:cNvPr>
          <p:cNvSpPr/>
          <p:nvPr userDrawn="1"/>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8" name="Cube 57">
            <a:extLst>
              <a:ext uri="{FF2B5EF4-FFF2-40B4-BE49-F238E27FC236}">
                <a16:creationId xmlns:a16="http://schemas.microsoft.com/office/drawing/2014/main" id="{69C379FD-725A-4F5F-A151-5E3337ED6283}"/>
              </a:ext>
            </a:extLst>
          </p:cNvPr>
          <p:cNvSpPr/>
          <p:nvPr userDrawn="1"/>
        </p:nvSpPr>
        <p:spPr>
          <a:xfrm>
            <a:off x="12277731" y="59346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9" name="Cube 58">
            <a:extLst>
              <a:ext uri="{FF2B5EF4-FFF2-40B4-BE49-F238E27FC236}">
                <a16:creationId xmlns:a16="http://schemas.microsoft.com/office/drawing/2014/main" id="{AE889D3F-613D-44CD-9476-A2FBC7CE778F}"/>
              </a:ext>
            </a:extLst>
          </p:cNvPr>
          <p:cNvSpPr/>
          <p:nvPr userDrawn="1"/>
        </p:nvSpPr>
        <p:spPr>
          <a:xfrm>
            <a:off x="9866138" y="50017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0" name="Cube 59">
            <a:extLst>
              <a:ext uri="{FF2B5EF4-FFF2-40B4-BE49-F238E27FC236}">
                <a16:creationId xmlns:a16="http://schemas.microsoft.com/office/drawing/2014/main" id="{0235D2B4-973A-4EA8-A636-EAD51F332D18}"/>
              </a:ext>
            </a:extLst>
          </p:cNvPr>
          <p:cNvSpPr/>
          <p:nvPr userDrawn="1"/>
        </p:nvSpPr>
        <p:spPr>
          <a:xfrm>
            <a:off x="6874404" y="34786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1" name="Cube 60">
            <a:extLst>
              <a:ext uri="{FF2B5EF4-FFF2-40B4-BE49-F238E27FC236}">
                <a16:creationId xmlns:a16="http://schemas.microsoft.com/office/drawing/2014/main" id="{57A5BEAD-8FA2-4AB8-8302-066744E352E8}"/>
              </a:ext>
            </a:extLst>
          </p:cNvPr>
          <p:cNvSpPr/>
          <p:nvPr userDrawn="1"/>
        </p:nvSpPr>
        <p:spPr>
          <a:xfrm>
            <a:off x="6126470" y="422322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2" name="Cube 61">
            <a:extLst>
              <a:ext uri="{FF2B5EF4-FFF2-40B4-BE49-F238E27FC236}">
                <a16:creationId xmlns:a16="http://schemas.microsoft.com/office/drawing/2014/main" id="{724CB95D-15CF-4E76-B178-DD1056007213}"/>
              </a:ext>
            </a:extLst>
          </p:cNvPr>
          <p:cNvSpPr/>
          <p:nvPr userDrawn="1"/>
        </p:nvSpPr>
        <p:spPr>
          <a:xfrm>
            <a:off x="5378537" y="496782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3" name="Cube 62">
            <a:extLst>
              <a:ext uri="{FF2B5EF4-FFF2-40B4-BE49-F238E27FC236}">
                <a16:creationId xmlns:a16="http://schemas.microsoft.com/office/drawing/2014/main" id="{AB1F51AB-B9E1-432F-876E-9E42D88E4151}"/>
              </a:ext>
            </a:extLst>
          </p:cNvPr>
          <p:cNvSpPr/>
          <p:nvPr userDrawn="1"/>
        </p:nvSpPr>
        <p:spPr>
          <a:xfrm>
            <a:off x="4630603" y="5712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4" name="Cube 63">
            <a:extLst>
              <a:ext uri="{FF2B5EF4-FFF2-40B4-BE49-F238E27FC236}">
                <a16:creationId xmlns:a16="http://schemas.microsoft.com/office/drawing/2014/main" id="{7C897606-6A35-4C6F-BF77-D44554B43C45}"/>
              </a:ext>
            </a:extLst>
          </p:cNvPr>
          <p:cNvSpPr/>
          <p:nvPr userDrawn="1"/>
        </p:nvSpPr>
        <p:spPr>
          <a:xfrm>
            <a:off x="3882670" y="6457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5" name="Cube 64">
            <a:extLst>
              <a:ext uri="{FF2B5EF4-FFF2-40B4-BE49-F238E27FC236}">
                <a16:creationId xmlns:a16="http://schemas.microsoft.com/office/drawing/2014/main" id="{9F0C0D9E-9BF2-4EDE-BD01-0CFEADCE51AE}"/>
              </a:ext>
            </a:extLst>
          </p:cNvPr>
          <p:cNvSpPr/>
          <p:nvPr userDrawn="1"/>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6" name="Cube 65">
            <a:extLst>
              <a:ext uri="{FF2B5EF4-FFF2-40B4-BE49-F238E27FC236}">
                <a16:creationId xmlns:a16="http://schemas.microsoft.com/office/drawing/2014/main" id="{1F751CDB-5220-4DD3-8D87-A3155C14EB68}"/>
              </a:ext>
            </a:extLst>
          </p:cNvPr>
          <p:cNvSpPr/>
          <p:nvPr userDrawn="1"/>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7" name="Cube 66">
            <a:extLst>
              <a:ext uri="{FF2B5EF4-FFF2-40B4-BE49-F238E27FC236}">
                <a16:creationId xmlns:a16="http://schemas.microsoft.com/office/drawing/2014/main" id="{F75444DD-E850-4101-B8BE-212A67E0A599}"/>
              </a:ext>
            </a:extLst>
          </p:cNvPr>
          <p:cNvSpPr/>
          <p:nvPr userDrawn="1"/>
        </p:nvSpPr>
        <p:spPr>
          <a:xfrm>
            <a:off x="1638869" y="869086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8" name="Cube 67">
            <a:extLst>
              <a:ext uri="{FF2B5EF4-FFF2-40B4-BE49-F238E27FC236}">
                <a16:creationId xmlns:a16="http://schemas.microsoft.com/office/drawing/2014/main" id="{9309446C-5466-466F-BD62-BC944F6486E4}"/>
              </a:ext>
            </a:extLst>
          </p:cNvPr>
          <p:cNvSpPr/>
          <p:nvPr userDrawn="1"/>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9" name="Cube 68">
            <a:extLst>
              <a:ext uri="{FF2B5EF4-FFF2-40B4-BE49-F238E27FC236}">
                <a16:creationId xmlns:a16="http://schemas.microsoft.com/office/drawing/2014/main" id="{579F5F9C-9F57-4A90-820A-41BD69A722DB}"/>
              </a:ext>
            </a:extLst>
          </p:cNvPr>
          <p:cNvSpPr/>
          <p:nvPr userDrawn="1"/>
        </p:nvSpPr>
        <p:spPr>
          <a:xfrm>
            <a:off x="5557174" y="3683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0" name="Cube 69">
            <a:extLst>
              <a:ext uri="{FF2B5EF4-FFF2-40B4-BE49-F238E27FC236}">
                <a16:creationId xmlns:a16="http://schemas.microsoft.com/office/drawing/2014/main" id="{4CB23F8D-7D46-4504-A13E-AB9140593AF1}"/>
              </a:ext>
            </a:extLst>
          </p:cNvPr>
          <p:cNvSpPr/>
          <p:nvPr userDrawn="1"/>
        </p:nvSpPr>
        <p:spPr>
          <a:xfrm>
            <a:off x="4809241" y="443083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1" name="Cube 70">
            <a:extLst>
              <a:ext uri="{FF2B5EF4-FFF2-40B4-BE49-F238E27FC236}">
                <a16:creationId xmlns:a16="http://schemas.microsoft.com/office/drawing/2014/main" id="{DDC5AAAB-3EBB-4DA6-8F0E-3F88163F6809}"/>
              </a:ext>
            </a:extLst>
          </p:cNvPr>
          <p:cNvSpPr/>
          <p:nvPr userDrawn="1"/>
        </p:nvSpPr>
        <p:spPr>
          <a:xfrm>
            <a:off x="4061307" y="51784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2" name="Cube 71">
            <a:extLst>
              <a:ext uri="{FF2B5EF4-FFF2-40B4-BE49-F238E27FC236}">
                <a16:creationId xmlns:a16="http://schemas.microsoft.com/office/drawing/2014/main" id="{BB04EFD5-6EB0-4995-B992-1827603D19CC}"/>
              </a:ext>
            </a:extLst>
          </p:cNvPr>
          <p:cNvSpPr/>
          <p:nvPr userDrawn="1"/>
        </p:nvSpPr>
        <p:spPr>
          <a:xfrm>
            <a:off x="2565440" y="667355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3" name="Cube 72">
            <a:extLst>
              <a:ext uri="{FF2B5EF4-FFF2-40B4-BE49-F238E27FC236}">
                <a16:creationId xmlns:a16="http://schemas.microsoft.com/office/drawing/2014/main" id="{391CCD2F-44E5-4474-BDA7-46ABBA7760D9}"/>
              </a:ext>
            </a:extLst>
          </p:cNvPr>
          <p:cNvSpPr/>
          <p:nvPr userDrawn="1"/>
        </p:nvSpPr>
        <p:spPr>
          <a:xfrm>
            <a:off x="1817507" y="7421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4" name="Date Placeholder 3">
            <a:extLst>
              <a:ext uri="{FF2B5EF4-FFF2-40B4-BE49-F238E27FC236}">
                <a16:creationId xmlns:a16="http://schemas.microsoft.com/office/drawing/2014/main" id="{BCFB4A91-E782-4DC8-9567-6F9942BC11D0}"/>
              </a:ext>
            </a:extLst>
          </p:cNvPr>
          <p:cNvSpPr txBox="1">
            <a:spLocks noGrp="1"/>
          </p:cNvSpPr>
          <p:nvPr>
            <p:ph type="dt" sz="half" idx="7"/>
          </p:nvPr>
        </p:nvSpPr>
        <p:spPr>
          <a:xfrm>
            <a:off x="846140" y="5734513"/>
            <a:ext cx="1251027" cy="365129"/>
          </a:xfrm>
        </p:spPr>
        <p:txBody>
          <a:bodyPr/>
          <a:lstStyle>
            <a:lvl1pPr>
              <a:defRPr sz="1600" b="1">
                <a:solidFill>
                  <a:srgbClr val="FFFFFF"/>
                </a:solidFill>
                <a:latin typeface="Neo Sans Std" pitchFamily="34"/>
              </a:defRPr>
            </a:lvl1pPr>
          </a:lstStyle>
          <a:p>
            <a:pPr lvl="0"/>
            <a:fld id="{1BEDD747-9203-4905-A2EC-366D9312230A}" type="datetime1">
              <a:rPr lang="en-US"/>
              <a:pPr lvl="0"/>
              <a:t>10/8/2023</a:t>
            </a:fld>
            <a:endParaRPr lang="en-US"/>
          </a:p>
        </p:txBody>
      </p:sp>
      <p:sp>
        <p:nvSpPr>
          <p:cNvPr id="215" name="Flowchart: Process 80">
            <a:extLst>
              <a:ext uri="{FF2B5EF4-FFF2-40B4-BE49-F238E27FC236}">
                <a16:creationId xmlns:a16="http://schemas.microsoft.com/office/drawing/2014/main" id="{3D56F770-5A0A-48A0-A277-FF747E85EE48}"/>
              </a:ext>
            </a:extLst>
          </p:cNvPr>
          <p:cNvSpPr/>
          <p:nvPr userDrawn="1"/>
        </p:nvSpPr>
        <p:spPr>
          <a:xfrm>
            <a:off x="5609772" y="2880579"/>
            <a:ext cx="972455" cy="45720"/>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216" name="Picture 77">
            <a:extLst>
              <a:ext uri="{FF2B5EF4-FFF2-40B4-BE49-F238E27FC236}">
                <a16:creationId xmlns:a16="http://schemas.microsoft.com/office/drawing/2014/main" id="{273DDBC9-CE4C-4D13-9714-66448DE89728}"/>
              </a:ext>
            </a:extLst>
          </p:cNvPr>
          <p:cNvPicPr>
            <a:picLocks noChangeAspect="1"/>
          </p:cNvPicPr>
          <p:nvPr userDrawn="1"/>
        </p:nvPicPr>
        <p:blipFill>
          <a:blip r:embed="rId3"/>
          <a:srcRect/>
          <a:stretch>
            <a:fillRect/>
          </a:stretch>
        </p:blipFill>
        <p:spPr>
          <a:xfrm>
            <a:off x="3320387" y="3618774"/>
            <a:ext cx="5781092" cy="3322417"/>
          </a:xfrm>
          <a:prstGeom prst="rect">
            <a:avLst/>
          </a:prstGeom>
          <a:noFill/>
          <a:ln cap="flat">
            <a:noFill/>
          </a:ln>
        </p:spPr>
      </p:pic>
      <p:sp>
        <p:nvSpPr>
          <p:cNvPr id="217" name="Picture Placeholder 5">
            <a:extLst>
              <a:ext uri="{FF2B5EF4-FFF2-40B4-BE49-F238E27FC236}">
                <a16:creationId xmlns:a16="http://schemas.microsoft.com/office/drawing/2014/main" id="{0552D588-81BD-492F-82A5-A8BA527C95DE}"/>
              </a:ext>
            </a:extLst>
          </p:cNvPr>
          <p:cNvSpPr txBox="1">
            <a:spLocks noGrp="1"/>
          </p:cNvSpPr>
          <p:nvPr>
            <p:ph type="pic" idx="4294967295"/>
          </p:nvPr>
        </p:nvSpPr>
        <p:spPr>
          <a:xfrm>
            <a:off x="4049841" y="3840672"/>
            <a:ext cx="4337154" cy="2703917"/>
          </a:xfrm>
        </p:spPr>
        <p:txBody>
          <a:bodyPr/>
          <a:lstStyle>
            <a:lvl1pPr marL="0" indent="0">
              <a:buNone/>
              <a:defRPr lang="nb-NO">
                <a:solidFill>
                  <a:srgbClr val="FFFFFF"/>
                </a:solidFill>
                <a:latin typeface="Neo Sans Std" pitchFamily="34"/>
              </a:defRPr>
            </a:lvl1pPr>
          </a:lstStyle>
          <a:p>
            <a:pPr lvl="0"/>
            <a:r>
              <a:rPr lang="en-US"/>
              <a:t>Click icon to add picture</a:t>
            </a:r>
          </a:p>
        </p:txBody>
      </p:sp>
      <p:sp>
        <p:nvSpPr>
          <p:cNvPr id="218" name="Rectangle: Rounded Corners 75">
            <a:extLst>
              <a:ext uri="{FF2B5EF4-FFF2-40B4-BE49-F238E27FC236}">
                <a16:creationId xmlns:a16="http://schemas.microsoft.com/office/drawing/2014/main" id="{C8BCF98F-D825-406A-9D07-FEB0D2779357}"/>
              </a:ext>
            </a:extLst>
          </p:cNvPr>
          <p:cNvSpPr/>
          <p:nvPr userDrawn="1"/>
        </p:nvSpPr>
        <p:spPr>
          <a:xfrm>
            <a:off x="10798135" y="705926"/>
            <a:ext cx="1853562" cy="69247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219" name="Picture 79">
            <a:extLst>
              <a:ext uri="{FF2B5EF4-FFF2-40B4-BE49-F238E27FC236}">
                <a16:creationId xmlns:a16="http://schemas.microsoft.com/office/drawing/2014/main" id="{E57775E7-4648-4B97-BDD8-71974914F68C}"/>
              </a:ext>
            </a:extLst>
          </p:cNvPr>
          <p:cNvPicPr>
            <a:picLocks noChangeAspect="1"/>
          </p:cNvPicPr>
          <p:nvPr userDrawn="1"/>
        </p:nvPicPr>
        <p:blipFill>
          <a:blip r:embed="rId4"/>
          <a:stretch>
            <a:fillRect/>
          </a:stretch>
        </p:blipFill>
        <p:spPr>
          <a:xfrm>
            <a:off x="11003066" y="800273"/>
            <a:ext cx="503780" cy="503780"/>
          </a:xfrm>
          <a:prstGeom prst="rect">
            <a:avLst/>
          </a:prstGeom>
          <a:noFill/>
          <a:ln cap="flat">
            <a:noFill/>
          </a:ln>
        </p:spPr>
      </p:pic>
      <p:sp>
        <p:nvSpPr>
          <p:cNvPr id="220" name="Text Placeholder 2">
            <a:extLst>
              <a:ext uri="{FF2B5EF4-FFF2-40B4-BE49-F238E27FC236}">
                <a16:creationId xmlns:a16="http://schemas.microsoft.com/office/drawing/2014/main" id="{C13CFBDB-2655-412B-913A-29870D8F727B}"/>
              </a:ext>
            </a:extLst>
          </p:cNvPr>
          <p:cNvSpPr>
            <a:spLocks noGrp="1"/>
          </p:cNvSpPr>
          <p:nvPr>
            <p:ph type="body" sz="quarter" idx="10" hasCustomPrompt="1"/>
          </p:nvPr>
        </p:nvSpPr>
        <p:spPr>
          <a:xfrm>
            <a:off x="3303262" y="2103682"/>
            <a:ext cx="5566011" cy="750887"/>
          </a:xfrm>
        </p:spPr>
        <p:txBody>
          <a:bodyPr>
            <a:noAutofit/>
          </a:bodyPr>
          <a:lstStyle>
            <a:lvl1pPr marL="0" indent="0" algn="ctr">
              <a:buNone/>
              <a:defRPr sz="5400">
                <a:solidFill>
                  <a:schemeClr val="bg1"/>
                </a:solidFill>
                <a:latin typeface="Neo Sans Std" panose="020B0504030504040204" pitchFamily="34" charset="0"/>
              </a:defRPr>
            </a:lvl1pPr>
          </a:lstStyle>
          <a:p>
            <a:pPr lvl="0"/>
            <a:r>
              <a:rPr lang="nb-NO"/>
              <a:t>Product </a:t>
            </a:r>
            <a:r>
              <a:rPr lang="nb-NO" err="1"/>
              <a:t>name</a:t>
            </a:r>
            <a:endParaRPr lang="en-US"/>
          </a:p>
        </p:txBody>
      </p:sp>
      <p:sp>
        <p:nvSpPr>
          <p:cNvPr id="221" name="Text Placeholder 63">
            <a:extLst>
              <a:ext uri="{FF2B5EF4-FFF2-40B4-BE49-F238E27FC236}">
                <a16:creationId xmlns:a16="http://schemas.microsoft.com/office/drawing/2014/main" id="{B1804327-726B-4B6D-AAF8-59739A3A2983}"/>
              </a:ext>
            </a:extLst>
          </p:cNvPr>
          <p:cNvSpPr>
            <a:spLocks noGrp="1"/>
          </p:cNvSpPr>
          <p:nvPr>
            <p:ph type="body" sz="quarter" idx="11" hasCustomPrompt="1"/>
          </p:nvPr>
        </p:nvSpPr>
        <p:spPr>
          <a:xfrm>
            <a:off x="2665978" y="2997605"/>
            <a:ext cx="6860044" cy="669562"/>
          </a:xfrm>
        </p:spPr>
        <p:txBody>
          <a:bodyPr>
            <a:noAutofit/>
          </a:bodyPr>
          <a:lstStyle>
            <a:lvl1pPr marL="0" marR="0" indent="0" algn="ctr" defTabSz="914400" rtl="0" eaLnBrk="1" fontAlgn="auto" latinLnBrk="0" hangingPunct="1">
              <a:lnSpc>
                <a:spcPct val="90000"/>
              </a:lnSpc>
              <a:spcBef>
                <a:spcPts val="1000"/>
              </a:spcBef>
              <a:spcAft>
                <a:spcPts val="0"/>
              </a:spcAft>
              <a:buClrTx/>
              <a:buSzPct val="100000"/>
              <a:buFont typeface="Arial" pitchFamily="34"/>
              <a:buNone/>
              <a:tabLst/>
              <a:defRPr sz="2000">
                <a:solidFill>
                  <a:schemeClr val="bg1"/>
                </a:solidFill>
                <a:latin typeface="Neo Sans Std" panose="020B0504030504040204" pitchFamily="34" charset="0"/>
              </a:defRPr>
            </a:lvl1pPr>
          </a:lstStyle>
          <a:p>
            <a:pPr marL="0" marR="0" lvl="0" indent="0" algn="l" defTabSz="914400" rtl="0" eaLnBrk="1" fontAlgn="auto" latinLnBrk="0" hangingPunct="1">
              <a:lnSpc>
                <a:spcPct val="90000"/>
              </a:lnSpc>
              <a:spcBef>
                <a:spcPts val="1000"/>
              </a:spcBef>
              <a:spcAft>
                <a:spcPts val="0"/>
              </a:spcAft>
              <a:buClrTx/>
              <a:buSzPct val="100000"/>
              <a:buFont typeface="Arial" pitchFamily="34"/>
              <a:buNone/>
              <a:tabLst/>
              <a:defRPr/>
            </a:pPr>
            <a:r>
              <a:rPr lang="nb-NO" err="1"/>
              <a:t>Description</a:t>
            </a:r>
            <a:r>
              <a:rPr lang="nb-NO"/>
              <a:t> (e.g. </a:t>
            </a:r>
            <a:r>
              <a:rPr lang="en-US"/>
              <a:t>Cost efficient standard solution for grocery, convenience, fashion/sports and specialist trade</a:t>
            </a:r>
            <a:r>
              <a:rPr lang="nb-NO"/>
              <a:t>).</a:t>
            </a:r>
            <a:endParaRPr lang="en-US"/>
          </a:p>
        </p:txBody>
      </p:sp>
    </p:spTree>
    <p:extLst>
      <p:ext uri="{BB962C8B-B14F-4D97-AF65-F5344CB8AC3E}">
        <p14:creationId xmlns:p14="http://schemas.microsoft.com/office/powerpoint/2010/main" val="4203979513"/>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OS product">
    <p:spTree>
      <p:nvGrpSpPr>
        <p:cNvPr id="1" name=""/>
        <p:cNvGrpSpPr/>
        <p:nvPr/>
      </p:nvGrpSpPr>
      <p:grpSpPr>
        <a:xfrm>
          <a:off x="0" y="0"/>
          <a:ext cx="0" cy="0"/>
          <a:chOff x="0" y="0"/>
          <a:chExt cx="0" cy="0"/>
        </a:xfrm>
      </p:grpSpPr>
      <p:pic>
        <p:nvPicPr>
          <p:cNvPr id="76" name="Rounded Rectangle 153">
            <a:extLst>
              <a:ext uri="{FF2B5EF4-FFF2-40B4-BE49-F238E27FC236}">
                <a16:creationId xmlns:a16="http://schemas.microsoft.com/office/drawing/2014/main" id="{106F2AD0-61E5-4519-8E86-E2B9AC7C46CD}"/>
              </a:ext>
            </a:extLst>
          </p:cNvPr>
          <p:cNvPicPr>
            <a:picLocks noChangeAspect="1"/>
          </p:cNvPicPr>
          <p:nvPr userDrawn="1"/>
        </p:nvPicPr>
        <p:blipFill>
          <a:blip r:embed="rId2"/>
          <a:srcRect t="2501" b="2501"/>
          <a:stretch>
            <a:fillRect/>
          </a:stretch>
        </p:blipFill>
        <p:spPr>
          <a:xfrm>
            <a:off x="295067" y="310457"/>
            <a:ext cx="11582403" cy="6271320"/>
          </a:xfrm>
          <a:prstGeom prst="rect">
            <a:avLst/>
          </a:prstGeom>
          <a:noFill/>
          <a:ln cap="flat">
            <a:noFill/>
          </a:ln>
        </p:spPr>
      </p:pic>
      <p:sp>
        <p:nvSpPr>
          <p:cNvPr id="77" name="Cube 10">
            <a:extLst>
              <a:ext uri="{FF2B5EF4-FFF2-40B4-BE49-F238E27FC236}">
                <a16:creationId xmlns:a16="http://schemas.microsoft.com/office/drawing/2014/main" id="{D3D59435-61E7-48B3-9DF9-887BC0F825C0}"/>
              </a:ext>
            </a:extLst>
          </p:cNvPr>
          <p:cNvSpPr/>
          <p:nvPr userDrawn="1"/>
        </p:nvSpPr>
        <p:spPr>
          <a:xfrm>
            <a:off x="11176692" y="3104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8" name="Cube 11">
            <a:extLst>
              <a:ext uri="{FF2B5EF4-FFF2-40B4-BE49-F238E27FC236}">
                <a16:creationId xmlns:a16="http://schemas.microsoft.com/office/drawing/2014/main" id="{20ACED1A-9A41-4A56-9093-8CBD7EF4D80D}"/>
              </a:ext>
            </a:extLst>
          </p:cNvPr>
          <p:cNvSpPr/>
          <p:nvPr userDrawn="1"/>
        </p:nvSpPr>
        <p:spPr>
          <a:xfrm>
            <a:off x="10428759" y="10583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9" name="Cube 12">
            <a:extLst>
              <a:ext uri="{FF2B5EF4-FFF2-40B4-BE49-F238E27FC236}">
                <a16:creationId xmlns:a16="http://schemas.microsoft.com/office/drawing/2014/main" id="{D53CACC8-06A0-4B56-BEAB-107E6B26D0AC}"/>
              </a:ext>
            </a:extLst>
          </p:cNvPr>
          <p:cNvSpPr/>
          <p:nvPr userDrawn="1"/>
        </p:nvSpPr>
        <p:spPr>
          <a:xfrm>
            <a:off x="9680825" y="18063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0" name="Cube 13">
            <a:extLst>
              <a:ext uri="{FF2B5EF4-FFF2-40B4-BE49-F238E27FC236}">
                <a16:creationId xmlns:a16="http://schemas.microsoft.com/office/drawing/2014/main" id="{9756114A-4783-4993-9CB6-9399B1365420}"/>
              </a:ext>
            </a:extLst>
          </p:cNvPr>
          <p:cNvSpPr/>
          <p:nvPr userDrawn="1"/>
        </p:nvSpPr>
        <p:spPr>
          <a:xfrm>
            <a:off x="8184958" y="33021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1" name="Cube 14">
            <a:extLst>
              <a:ext uri="{FF2B5EF4-FFF2-40B4-BE49-F238E27FC236}">
                <a16:creationId xmlns:a16="http://schemas.microsoft.com/office/drawing/2014/main" id="{6A23D88C-52C3-4BE0-84F6-FAFC1EC3883D}"/>
              </a:ext>
            </a:extLst>
          </p:cNvPr>
          <p:cNvSpPr/>
          <p:nvPr userDrawn="1"/>
        </p:nvSpPr>
        <p:spPr>
          <a:xfrm>
            <a:off x="7437025" y="4050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2" name="Cube 15">
            <a:extLst>
              <a:ext uri="{FF2B5EF4-FFF2-40B4-BE49-F238E27FC236}">
                <a16:creationId xmlns:a16="http://schemas.microsoft.com/office/drawing/2014/main" id="{CD8C9BB4-08CA-4AED-B648-26EF80091362}"/>
              </a:ext>
            </a:extLst>
          </p:cNvPr>
          <p:cNvSpPr/>
          <p:nvPr userDrawn="1"/>
        </p:nvSpPr>
        <p:spPr>
          <a:xfrm>
            <a:off x="6689092" y="47980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3" name="Cube 16">
            <a:extLst>
              <a:ext uri="{FF2B5EF4-FFF2-40B4-BE49-F238E27FC236}">
                <a16:creationId xmlns:a16="http://schemas.microsoft.com/office/drawing/2014/main" id="{07208BFE-71F8-48E1-858A-C1EF7C58C7AB}"/>
              </a:ext>
            </a:extLst>
          </p:cNvPr>
          <p:cNvSpPr/>
          <p:nvPr userDrawn="1"/>
        </p:nvSpPr>
        <p:spPr>
          <a:xfrm>
            <a:off x="5941158" y="55459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4" name="Cube 17">
            <a:extLst>
              <a:ext uri="{FF2B5EF4-FFF2-40B4-BE49-F238E27FC236}">
                <a16:creationId xmlns:a16="http://schemas.microsoft.com/office/drawing/2014/main" id="{99CEFE53-5F08-413D-9DAB-A7399CAF7B26}"/>
              </a:ext>
            </a:extLst>
          </p:cNvPr>
          <p:cNvSpPr/>
          <p:nvPr userDrawn="1"/>
        </p:nvSpPr>
        <p:spPr>
          <a:xfrm>
            <a:off x="5193225" y="62939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5" name="Cube 18">
            <a:extLst>
              <a:ext uri="{FF2B5EF4-FFF2-40B4-BE49-F238E27FC236}">
                <a16:creationId xmlns:a16="http://schemas.microsoft.com/office/drawing/2014/main" id="{734CC473-0C02-4AF0-AF6A-14DF89FE5857}"/>
              </a:ext>
            </a:extLst>
          </p:cNvPr>
          <p:cNvSpPr/>
          <p:nvPr userDrawn="1"/>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19">
            <a:extLst>
              <a:ext uri="{FF2B5EF4-FFF2-40B4-BE49-F238E27FC236}">
                <a16:creationId xmlns:a16="http://schemas.microsoft.com/office/drawing/2014/main" id="{E767FFD1-2F19-440F-98CD-0515FE88F384}"/>
              </a:ext>
            </a:extLst>
          </p:cNvPr>
          <p:cNvSpPr/>
          <p:nvPr userDrawn="1"/>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20">
            <a:extLst>
              <a:ext uri="{FF2B5EF4-FFF2-40B4-BE49-F238E27FC236}">
                <a16:creationId xmlns:a16="http://schemas.microsoft.com/office/drawing/2014/main" id="{8F8398FE-43CF-4ADE-B94E-4C07EDC607B9}"/>
              </a:ext>
            </a:extLst>
          </p:cNvPr>
          <p:cNvSpPr/>
          <p:nvPr userDrawn="1"/>
        </p:nvSpPr>
        <p:spPr>
          <a:xfrm>
            <a:off x="10988043" y="16165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8" name="Cube 21">
            <a:extLst>
              <a:ext uri="{FF2B5EF4-FFF2-40B4-BE49-F238E27FC236}">
                <a16:creationId xmlns:a16="http://schemas.microsoft.com/office/drawing/2014/main" id="{74A689D3-382C-46CB-AC39-0FEDF8EED446}"/>
              </a:ext>
            </a:extLst>
          </p:cNvPr>
          <p:cNvSpPr/>
          <p:nvPr userDrawn="1"/>
        </p:nvSpPr>
        <p:spPr>
          <a:xfrm>
            <a:off x="10240109" y="2364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9" name="Cube 22">
            <a:extLst>
              <a:ext uri="{FF2B5EF4-FFF2-40B4-BE49-F238E27FC236}">
                <a16:creationId xmlns:a16="http://schemas.microsoft.com/office/drawing/2014/main" id="{A141F107-F477-4773-AF1C-F0B3C3A3CA7C}"/>
              </a:ext>
            </a:extLst>
          </p:cNvPr>
          <p:cNvSpPr/>
          <p:nvPr userDrawn="1"/>
        </p:nvSpPr>
        <p:spPr>
          <a:xfrm>
            <a:off x="9492176" y="31124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0" name="Cube 23">
            <a:extLst>
              <a:ext uri="{FF2B5EF4-FFF2-40B4-BE49-F238E27FC236}">
                <a16:creationId xmlns:a16="http://schemas.microsoft.com/office/drawing/2014/main" id="{E206F2FB-B086-43FB-AA82-D95236E7A260}"/>
              </a:ext>
            </a:extLst>
          </p:cNvPr>
          <p:cNvSpPr/>
          <p:nvPr userDrawn="1"/>
        </p:nvSpPr>
        <p:spPr>
          <a:xfrm>
            <a:off x="8744242" y="38603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1" name="Cube 24">
            <a:extLst>
              <a:ext uri="{FF2B5EF4-FFF2-40B4-BE49-F238E27FC236}">
                <a16:creationId xmlns:a16="http://schemas.microsoft.com/office/drawing/2014/main" id="{74EE8F51-02E1-4254-A182-9CBE411F9C53}"/>
              </a:ext>
            </a:extLst>
          </p:cNvPr>
          <p:cNvSpPr/>
          <p:nvPr userDrawn="1"/>
        </p:nvSpPr>
        <p:spPr>
          <a:xfrm>
            <a:off x="7996309" y="46083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2" name="Cube 25">
            <a:extLst>
              <a:ext uri="{FF2B5EF4-FFF2-40B4-BE49-F238E27FC236}">
                <a16:creationId xmlns:a16="http://schemas.microsoft.com/office/drawing/2014/main" id="{B1A2468D-3759-405B-8832-A00E73800FB1}"/>
              </a:ext>
            </a:extLst>
          </p:cNvPr>
          <p:cNvSpPr/>
          <p:nvPr userDrawn="1"/>
        </p:nvSpPr>
        <p:spPr>
          <a:xfrm>
            <a:off x="7248375" y="5356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3" name="Cube 26">
            <a:extLst>
              <a:ext uri="{FF2B5EF4-FFF2-40B4-BE49-F238E27FC236}">
                <a16:creationId xmlns:a16="http://schemas.microsoft.com/office/drawing/2014/main" id="{DC36ADEF-E35B-4385-81F1-4F23D68C4221}"/>
              </a:ext>
            </a:extLst>
          </p:cNvPr>
          <p:cNvSpPr/>
          <p:nvPr userDrawn="1"/>
        </p:nvSpPr>
        <p:spPr>
          <a:xfrm>
            <a:off x="6500442" y="61041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4" name="Cube 27">
            <a:extLst>
              <a:ext uri="{FF2B5EF4-FFF2-40B4-BE49-F238E27FC236}">
                <a16:creationId xmlns:a16="http://schemas.microsoft.com/office/drawing/2014/main" id="{AE2DBA35-BE5F-4746-8D76-5DECF02E0D92}"/>
              </a:ext>
            </a:extLst>
          </p:cNvPr>
          <p:cNvSpPr/>
          <p:nvPr userDrawn="1"/>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5" name="Cube 28">
            <a:extLst>
              <a:ext uri="{FF2B5EF4-FFF2-40B4-BE49-F238E27FC236}">
                <a16:creationId xmlns:a16="http://schemas.microsoft.com/office/drawing/2014/main" id="{DE6F3DAD-96F5-44E6-8834-1E3EBF84EF00}"/>
              </a:ext>
            </a:extLst>
          </p:cNvPr>
          <p:cNvSpPr/>
          <p:nvPr userDrawn="1"/>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6" name="Cube 29">
            <a:extLst>
              <a:ext uri="{FF2B5EF4-FFF2-40B4-BE49-F238E27FC236}">
                <a16:creationId xmlns:a16="http://schemas.microsoft.com/office/drawing/2014/main" id="{E9A39AD1-1B98-4873-9CAB-3988D29AE399}"/>
              </a:ext>
            </a:extLst>
          </p:cNvPr>
          <p:cNvSpPr/>
          <p:nvPr userDrawn="1"/>
        </p:nvSpPr>
        <p:spPr>
          <a:xfrm>
            <a:off x="4256641" y="83479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7" name="Cube 30">
            <a:extLst>
              <a:ext uri="{FF2B5EF4-FFF2-40B4-BE49-F238E27FC236}">
                <a16:creationId xmlns:a16="http://schemas.microsoft.com/office/drawing/2014/main" id="{E733A22B-4271-4DFF-88D3-5361A6131D15}"/>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8" name="Cube 31">
            <a:extLst>
              <a:ext uri="{FF2B5EF4-FFF2-40B4-BE49-F238E27FC236}">
                <a16:creationId xmlns:a16="http://schemas.microsoft.com/office/drawing/2014/main" id="{44ABCE58-702D-43E5-A048-884CBFFFBDB5}"/>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9" name="Cube 32">
            <a:extLst>
              <a:ext uri="{FF2B5EF4-FFF2-40B4-BE49-F238E27FC236}">
                <a16:creationId xmlns:a16="http://schemas.microsoft.com/office/drawing/2014/main" id="{9DA530FD-C260-4AEB-9D7F-1E39B7261A52}"/>
              </a:ext>
            </a:extLst>
          </p:cNvPr>
          <p:cNvSpPr/>
          <p:nvPr userDrawn="1"/>
        </p:nvSpPr>
        <p:spPr>
          <a:xfrm>
            <a:off x="11735976" y="8686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0" name="Cube 33">
            <a:extLst>
              <a:ext uri="{FF2B5EF4-FFF2-40B4-BE49-F238E27FC236}">
                <a16:creationId xmlns:a16="http://schemas.microsoft.com/office/drawing/2014/main" id="{2D528087-B4CC-4714-92BF-320834A222DD}"/>
              </a:ext>
            </a:extLst>
          </p:cNvPr>
          <p:cNvSpPr/>
          <p:nvPr userDrawn="1"/>
        </p:nvSpPr>
        <p:spPr>
          <a:xfrm>
            <a:off x="11547317" y="21810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1" name="Cube 34">
            <a:extLst>
              <a:ext uri="{FF2B5EF4-FFF2-40B4-BE49-F238E27FC236}">
                <a16:creationId xmlns:a16="http://schemas.microsoft.com/office/drawing/2014/main" id="{4D9E2D86-7118-4C0E-AF20-E86B905140B0}"/>
              </a:ext>
            </a:extLst>
          </p:cNvPr>
          <p:cNvSpPr/>
          <p:nvPr userDrawn="1"/>
        </p:nvSpPr>
        <p:spPr>
          <a:xfrm>
            <a:off x="10799393" y="29282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2" name="Cube 35">
            <a:extLst>
              <a:ext uri="{FF2B5EF4-FFF2-40B4-BE49-F238E27FC236}">
                <a16:creationId xmlns:a16="http://schemas.microsoft.com/office/drawing/2014/main" id="{12B04307-E134-42DB-989C-96615B0BBDF3}"/>
              </a:ext>
            </a:extLst>
          </p:cNvPr>
          <p:cNvSpPr/>
          <p:nvPr userDrawn="1"/>
        </p:nvSpPr>
        <p:spPr>
          <a:xfrm>
            <a:off x="10051450" y="3675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3" name="Cube 36">
            <a:extLst>
              <a:ext uri="{FF2B5EF4-FFF2-40B4-BE49-F238E27FC236}">
                <a16:creationId xmlns:a16="http://schemas.microsoft.com/office/drawing/2014/main" id="{DA2BF3D1-C94C-43DE-9343-65A0CC32CB68}"/>
              </a:ext>
            </a:extLst>
          </p:cNvPr>
          <p:cNvSpPr/>
          <p:nvPr userDrawn="1"/>
        </p:nvSpPr>
        <p:spPr>
          <a:xfrm>
            <a:off x="9303517" y="44226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4" name="Cube 37">
            <a:extLst>
              <a:ext uri="{FF2B5EF4-FFF2-40B4-BE49-F238E27FC236}">
                <a16:creationId xmlns:a16="http://schemas.microsoft.com/office/drawing/2014/main" id="{EA7D42D9-8B59-4E22-BD42-44EFF8D14B97}"/>
              </a:ext>
            </a:extLst>
          </p:cNvPr>
          <p:cNvSpPr/>
          <p:nvPr userDrawn="1"/>
        </p:nvSpPr>
        <p:spPr>
          <a:xfrm>
            <a:off x="8555583" y="51698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5" name="Cube 38">
            <a:extLst>
              <a:ext uri="{FF2B5EF4-FFF2-40B4-BE49-F238E27FC236}">
                <a16:creationId xmlns:a16="http://schemas.microsoft.com/office/drawing/2014/main" id="{4BE8C1EC-2EC6-4E67-8206-6162A1CE2446}"/>
              </a:ext>
            </a:extLst>
          </p:cNvPr>
          <p:cNvSpPr/>
          <p:nvPr userDrawn="1"/>
        </p:nvSpPr>
        <p:spPr>
          <a:xfrm>
            <a:off x="7807650" y="591708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6" name="Cube 39">
            <a:extLst>
              <a:ext uri="{FF2B5EF4-FFF2-40B4-BE49-F238E27FC236}">
                <a16:creationId xmlns:a16="http://schemas.microsoft.com/office/drawing/2014/main" id="{D4DD48FE-22A1-4EA5-88F1-245A44F28271}"/>
              </a:ext>
            </a:extLst>
          </p:cNvPr>
          <p:cNvSpPr/>
          <p:nvPr userDrawn="1"/>
        </p:nvSpPr>
        <p:spPr>
          <a:xfrm>
            <a:off x="7059716" y="666429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7" name="Cube 40">
            <a:extLst>
              <a:ext uri="{FF2B5EF4-FFF2-40B4-BE49-F238E27FC236}">
                <a16:creationId xmlns:a16="http://schemas.microsoft.com/office/drawing/2014/main" id="{64047604-B1B0-448D-9B62-78AE6F15AED7}"/>
              </a:ext>
            </a:extLst>
          </p:cNvPr>
          <p:cNvSpPr/>
          <p:nvPr userDrawn="1"/>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8" name="Cube 41">
            <a:extLst>
              <a:ext uri="{FF2B5EF4-FFF2-40B4-BE49-F238E27FC236}">
                <a16:creationId xmlns:a16="http://schemas.microsoft.com/office/drawing/2014/main" id="{CAF46C1B-F1EA-4BE8-86DC-9179F7B92F20}"/>
              </a:ext>
            </a:extLst>
          </p:cNvPr>
          <p:cNvSpPr/>
          <p:nvPr userDrawn="1"/>
        </p:nvSpPr>
        <p:spPr>
          <a:xfrm>
            <a:off x="11358667" y="34996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9" name="Cube 42">
            <a:extLst>
              <a:ext uri="{FF2B5EF4-FFF2-40B4-BE49-F238E27FC236}">
                <a16:creationId xmlns:a16="http://schemas.microsoft.com/office/drawing/2014/main" id="{5DA43A9C-CB89-41D7-8409-69D567A536A7}"/>
              </a:ext>
            </a:extLst>
          </p:cNvPr>
          <p:cNvSpPr/>
          <p:nvPr userDrawn="1"/>
        </p:nvSpPr>
        <p:spPr>
          <a:xfrm>
            <a:off x="10610734" y="42384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0" name="Cube 43">
            <a:extLst>
              <a:ext uri="{FF2B5EF4-FFF2-40B4-BE49-F238E27FC236}">
                <a16:creationId xmlns:a16="http://schemas.microsoft.com/office/drawing/2014/main" id="{DA82592F-D652-4D1A-B60F-436218C6FEA3}"/>
              </a:ext>
            </a:extLst>
          </p:cNvPr>
          <p:cNvSpPr/>
          <p:nvPr userDrawn="1"/>
        </p:nvSpPr>
        <p:spPr>
          <a:xfrm>
            <a:off x="9866138" y="49856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1" name="Cube 44">
            <a:extLst>
              <a:ext uri="{FF2B5EF4-FFF2-40B4-BE49-F238E27FC236}">
                <a16:creationId xmlns:a16="http://schemas.microsoft.com/office/drawing/2014/main" id="{857CF9C3-4884-4AFE-9F1D-78E4421C2058}"/>
              </a:ext>
            </a:extLst>
          </p:cNvPr>
          <p:cNvSpPr/>
          <p:nvPr userDrawn="1"/>
        </p:nvSpPr>
        <p:spPr>
          <a:xfrm>
            <a:off x="9121542" y="57328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2" name="Cube 45">
            <a:extLst>
              <a:ext uri="{FF2B5EF4-FFF2-40B4-BE49-F238E27FC236}">
                <a16:creationId xmlns:a16="http://schemas.microsoft.com/office/drawing/2014/main" id="{BB841459-D1DF-4764-B466-88F217DB7F33}"/>
              </a:ext>
            </a:extLst>
          </p:cNvPr>
          <p:cNvSpPr/>
          <p:nvPr userDrawn="1"/>
        </p:nvSpPr>
        <p:spPr>
          <a:xfrm>
            <a:off x="8376946" y="64800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3" name="Cube 46">
            <a:extLst>
              <a:ext uri="{FF2B5EF4-FFF2-40B4-BE49-F238E27FC236}">
                <a16:creationId xmlns:a16="http://schemas.microsoft.com/office/drawing/2014/main" id="{C292E820-9D49-4CB7-8A16-569578AF7481}"/>
              </a:ext>
            </a:extLst>
          </p:cNvPr>
          <p:cNvSpPr/>
          <p:nvPr userDrawn="1"/>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4" name="Cube 47">
            <a:extLst>
              <a:ext uri="{FF2B5EF4-FFF2-40B4-BE49-F238E27FC236}">
                <a16:creationId xmlns:a16="http://schemas.microsoft.com/office/drawing/2014/main" id="{7A52D9B3-EB6A-4F35-B7C6-1F0C4F89CAEB}"/>
              </a:ext>
            </a:extLst>
          </p:cNvPr>
          <p:cNvSpPr/>
          <p:nvPr userDrawn="1"/>
        </p:nvSpPr>
        <p:spPr>
          <a:xfrm>
            <a:off x="11173355" y="479661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5" name="Cube 48">
            <a:extLst>
              <a:ext uri="{FF2B5EF4-FFF2-40B4-BE49-F238E27FC236}">
                <a16:creationId xmlns:a16="http://schemas.microsoft.com/office/drawing/2014/main" id="{901EF140-2274-48C9-899D-26E4776BCBC2}"/>
              </a:ext>
            </a:extLst>
          </p:cNvPr>
          <p:cNvSpPr/>
          <p:nvPr userDrawn="1"/>
        </p:nvSpPr>
        <p:spPr>
          <a:xfrm>
            <a:off x="11917951" y="40578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6" name="Cube 49">
            <a:extLst>
              <a:ext uri="{FF2B5EF4-FFF2-40B4-BE49-F238E27FC236}">
                <a16:creationId xmlns:a16="http://schemas.microsoft.com/office/drawing/2014/main" id="{24AF9125-A5EF-4805-8CDE-A8F687BCE31D}"/>
              </a:ext>
            </a:extLst>
          </p:cNvPr>
          <p:cNvSpPr/>
          <p:nvPr userDrawn="1"/>
        </p:nvSpPr>
        <p:spPr>
          <a:xfrm>
            <a:off x="10436687" y="554383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7" name="Cube 50">
            <a:extLst>
              <a:ext uri="{FF2B5EF4-FFF2-40B4-BE49-F238E27FC236}">
                <a16:creationId xmlns:a16="http://schemas.microsoft.com/office/drawing/2014/main" id="{5C0C96C6-A7C6-4C9A-B1A7-C2999AA61FD3}"/>
              </a:ext>
            </a:extLst>
          </p:cNvPr>
          <p:cNvSpPr/>
          <p:nvPr userDrawn="1"/>
        </p:nvSpPr>
        <p:spPr>
          <a:xfrm>
            <a:off x="9700028" y="6291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8" name="Cube 51">
            <a:extLst>
              <a:ext uri="{FF2B5EF4-FFF2-40B4-BE49-F238E27FC236}">
                <a16:creationId xmlns:a16="http://schemas.microsoft.com/office/drawing/2014/main" id="{3395B959-0996-479B-8CE4-ADD7299B9635}"/>
              </a:ext>
            </a:extLst>
          </p:cNvPr>
          <p:cNvSpPr/>
          <p:nvPr userDrawn="1"/>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9" name="Cube 52">
            <a:extLst>
              <a:ext uri="{FF2B5EF4-FFF2-40B4-BE49-F238E27FC236}">
                <a16:creationId xmlns:a16="http://schemas.microsoft.com/office/drawing/2014/main" id="{E5647866-C4DC-4793-82ED-063B25388428}"/>
              </a:ext>
            </a:extLst>
          </p:cNvPr>
          <p:cNvSpPr/>
          <p:nvPr userDrawn="1"/>
        </p:nvSpPr>
        <p:spPr>
          <a:xfrm>
            <a:off x="11732638" y="5363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0" name="Cube 53">
            <a:extLst>
              <a:ext uri="{FF2B5EF4-FFF2-40B4-BE49-F238E27FC236}">
                <a16:creationId xmlns:a16="http://schemas.microsoft.com/office/drawing/2014/main" id="{832D6E4C-F3E6-4498-B651-84672285A646}"/>
              </a:ext>
            </a:extLst>
          </p:cNvPr>
          <p:cNvSpPr/>
          <p:nvPr userDrawn="1"/>
        </p:nvSpPr>
        <p:spPr>
          <a:xfrm>
            <a:off x="10988043" y="6111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1" name="Cube 54">
            <a:extLst>
              <a:ext uri="{FF2B5EF4-FFF2-40B4-BE49-F238E27FC236}">
                <a16:creationId xmlns:a16="http://schemas.microsoft.com/office/drawing/2014/main" id="{E17156F8-7682-4E99-A7D7-6D024022C9A1}"/>
              </a:ext>
            </a:extLst>
          </p:cNvPr>
          <p:cNvSpPr/>
          <p:nvPr userDrawn="1"/>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2" name="Cube 55">
            <a:extLst>
              <a:ext uri="{FF2B5EF4-FFF2-40B4-BE49-F238E27FC236}">
                <a16:creationId xmlns:a16="http://schemas.microsoft.com/office/drawing/2014/main" id="{B68AD0E3-610C-4985-83A6-790388FB449C}"/>
              </a:ext>
            </a:extLst>
          </p:cNvPr>
          <p:cNvSpPr/>
          <p:nvPr userDrawn="1"/>
        </p:nvSpPr>
        <p:spPr>
          <a:xfrm>
            <a:off x="11542727" y="66770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3" name="Cube 56">
            <a:extLst>
              <a:ext uri="{FF2B5EF4-FFF2-40B4-BE49-F238E27FC236}">
                <a16:creationId xmlns:a16="http://schemas.microsoft.com/office/drawing/2014/main" id="{15720C2D-6BA6-4054-AE1B-9FF564CD9ACE}"/>
              </a:ext>
            </a:extLst>
          </p:cNvPr>
          <p:cNvSpPr/>
          <p:nvPr userDrawn="1"/>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4" name="Cube 57">
            <a:extLst>
              <a:ext uri="{FF2B5EF4-FFF2-40B4-BE49-F238E27FC236}">
                <a16:creationId xmlns:a16="http://schemas.microsoft.com/office/drawing/2014/main" id="{EE27B941-A3DB-4646-B1E7-DBAE5D41B567}"/>
              </a:ext>
            </a:extLst>
          </p:cNvPr>
          <p:cNvSpPr/>
          <p:nvPr userDrawn="1"/>
        </p:nvSpPr>
        <p:spPr>
          <a:xfrm>
            <a:off x="12277731" y="59346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5" name="Cube 58">
            <a:extLst>
              <a:ext uri="{FF2B5EF4-FFF2-40B4-BE49-F238E27FC236}">
                <a16:creationId xmlns:a16="http://schemas.microsoft.com/office/drawing/2014/main" id="{03DA65A7-38F4-4140-996B-DC37CF4EC43D}"/>
              </a:ext>
            </a:extLst>
          </p:cNvPr>
          <p:cNvSpPr/>
          <p:nvPr userDrawn="1"/>
        </p:nvSpPr>
        <p:spPr>
          <a:xfrm>
            <a:off x="9866138" y="50017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6" name="Cube 59">
            <a:extLst>
              <a:ext uri="{FF2B5EF4-FFF2-40B4-BE49-F238E27FC236}">
                <a16:creationId xmlns:a16="http://schemas.microsoft.com/office/drawing/2014/main" id="{45DA6A33-6B9D-44CF-BDAA-82E043EE9964}"/>
              </a:ext>
            </a:extLst>
          </p:cNvPr>
          <p:cNvSpPr/>
          <p:nvPr userDrawn="1"/>
        </p:nvSpPr>
        <p:spPr>
          <a:xfrm>
            <a:off x="6874404" y="34786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7" name="Cube 60">
            <a:extLst>
              <a:ext uri="{FF2B5EF4-FFF2-40B4-BE49-F238E27FC236}">
                <a16:creationId xmlns:a16="http://schemas.microsoft.com/office/drawing/2014/main" id="{B4C11CDE-8B6D-4324-99A2-BE93D137D9F7}"/>
              </a:ext>
            </a:extLst>
          </p:cNvPr>
          <p:cNvSpPr/>
          <p:nvPr userDrawn="1"/>
        </p:nvSpPr>
        <p:spPr>
          <a:xfrm>
            <a:off x="6126470" y="422322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8" name="Cube 61">
            <a:extLst>
              <a:ext uri="{FF2B5EF4-FFF2-40B4-BE49-F238E27FC236}">
                <a16:creationId xmlns:a16="http://schemas.microsoft.com/office/drawing/2014/main" id="{7BEDBF5D-F655-4F8D-AE0A-1994E5EB5E5B}"/>
              </a:ext>
            </a:extLst>
          </p:cNvPr>
          <p:cNvSpPr/>
          <p:nvPr userDrawn="1"/>
        </p:nvSpPr>
        <p:spPr>
          <a:xfrm>
            <a:off x="5378537" y="496782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9" name="Cube 62">
            <a:extLst>
              <a:ext uri="{FF2B5EF4-FFF2-40B4-BE49-F238E27FC236}">
                <a16:creationId xmlns:a16="http://schemas.microsoft.com/office/drawing/2014/main" id="{EFA74F79-C90B-432D-B020-E7BA98ED2927}"/>
              </a:ext>
            </a:extLst>
          </p:cNvPr>
          <p:cNvSpPr/>
          <p:nvPr userDrawn="1"/>
        </p:nvSpPr>
        <p:spPr>
          <a:xfrm>
            <a:off x="4630603" y="5712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0" name="Cube 63">
            <a:extLst>
              <a:ext uri="{FF2B5EF4-FFF2-40B4-BE49-F238E27FC236}">
                <a16:creationId xmlns:a16="http://schemas.microsoft.com/office/drawing/2014/main" id="{904D379A-9BAC-424F-9DB7-5C54563FD8A9}"/>
              </a:ext>
            </a:extLst>
          </p:cNvPr>
          <p:cNvSpPr/>
          <p:nvPr userDrawn="1"/>
        </p:nvSpPr>
        <p:spPr>
          <a:xfrm>
            <a:off x="3882670" y="6457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1" name="Cube 64">
            <a:extLst>
              <a:ext uri="{FF2B5EF4-FFF2-40B4-BE49-F238E27FC236}">
                <a16:creationId xmlns:a16="http://schemas.microsoft.com/office/drawing/2014/main" id="{59F624DD-E711-4954-AF50-E104E2B0D078}"/>
              </a:ext>
            </a:extLst>
          </p:cNvPr>
          <p:cNvSpPr/>
          <p:nvPr userDrawn="1"/>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2" name="Cube 65">
            <a:extLst>
              <a:ext uri="{FF2B5EF4-FFF2-40B4-BE49-F238E27FC236}">
                <a16:creationId xmlns:a16="http://schemas.microsoft.com/office/drawing/2014/main" id="{150F22F3-C99F-4B09-9B72-6F5FB32C1EB0}"/>
              </a:ext>
            </a:extLst>
          </p:cNvPr>
          <p:cNvSpPr/>
          <p:nvPr userDrawn="1"/>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3" name="Cube 66">
            <a:extLst>
              <a:ext uri="{FF2B5EF4-FFF2-40B4-BE49-F238E27FC236}">
                <a16:creationId xmlns:a16="http://schemas.microsoft.com/office/drawing/2014/main" id="{4FC13A3C-BB4F-473A-899D-ACAF977E6E6E}"/>
              </a:ext>
            </a:extLst>
          </p:cNvPr>
          <p:cNvSpPr/>
          <p:nvPr userDrawn="1"/>
        </p:nvSpPr>
        <p:spPr>
          <a:xfrm>
            <a:off x="1638869" y="869086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4" name="Cube 67">
            <a:extLst>
              <a:ext uri="{FF2B5EF4-FFF2-40B4-BE49-F238E27FC236}">
                <a16:creationId xmlns:a16="http://schemas.microsoft.com/office/drawing/2014/main" id="{FAE8AE1F-2628-48C7-B137-E861BD4CB493}"/>
              </a:ext>
            </a:extLst>
          </p:cNvPr>
          <p:cNvSpPr/>
          <p:nvPr userDrawn="1"/>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5" name="Cube 68">
            <a:extLst>
              <a:ext uri="{FF2B5EF4-FFF2-40B4-BE49-F238E27FC236}">
                <a16:creationId xmlns:a16="http://schemas.microsoft.com/office/drawing/2014/main" id="{D6939AB1-3800-4491-960F-E8347E4C60F5}"/>
              </a:ext>
            </a:extLst>
          </p:cNvPr>
          <p:cNvSpPr/>
          <p:nvPr userDrawn="1"/>
        </p:nvSpPr>
        <p:spPr>
          <a:xfrm>
            <a:off x="5557174" y="3683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9">
            <a:extLst>
              <a:ext uri="{FF2B5EF4-FFF2-40B4-BE49-F238E27FC236}">
                <a16:creationId xmlns:a16="http://schemas.microsoft.com/office/drawing/2014/main" id="{293378B2-A9B5-4240-9CDA-184022627CC2}"/>
              </a:ext>
            </a:extLst>
          </p:cNvPr>
          <p:cNvSpPr/>
          <p:nvPr userDrawn="1"/>
        </p:nvSpPr>
        <p:spPr>
          <a:xfrm>
            <a:off x="4809241" y="443083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7" name="Cube 70">
            <a:extLst>
              <a:ext uri="{FF2B5EF4-FFF2-40B4-BE49-F238E27FC236}">
                <a16:creationId xmlns:a16="http://schemas.microsoft.com/office/drawing/2014/main" id="{C2ECEE32-9EC2-4249-84C0-19D190DBEA31}"/>
              </a:ext>
            </a:extLst>
          </p:cNvPr>
          <p:cNvSpPr/>
          <p:nvPr userDrawn="1"/>
        </p:nvSpPr>
        <p:spPr>
          <a:xfrm>
            <a:off x="4061307" y="51784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71">
            <a:extLst>
              <a:ext uri="{FF2B5EF4-FFF2-40B4-BE49-F238E27FC236}">
                <a16:creationId xmlns:a16="http://schemas.microsoft.com/office/drawing/2014/main" id="{7AFCA44A-AFD5-441E-BA48-5A7D3A04892D}"/>
              </a:ext>
            </a:extLst>
          </p:cNvPr>
          <p:cNvSpPr/>
          <p:nvPr userDrawn="1"/>
        </p:nvSpPr>
        <p:spPr>
          <a:xfrm>
            <a:off x="2565440" y="667355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72">
            <a:extLst>
              <a:ext uri="{FF2B5EF4-FFF2-40B4-BE49-F238E27FC236}">
                <a16:creationId xmlns:a16="http://schemas.microsoft.com/office/drawing/2014/main" id="{08400D27-7AE5-4C5B-8D0C-E7242ED50C6F}"/>
              </a:ext>
            </a:extLst>
          </p:cNvPr>
          <p:cNvSpPr/>
          <p:nvPr userDrawn="1"/>
        </p:nvSpPr>
        <p:spPr>
          <a:xfrm>
            <a:off x="1817507" y="7421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0" name="Date Placeholder 3">
            <a:extLst>
              <a:ext uri="{FF2B5EF4-FFF2-40B4-BE49-F238E27FC236}">
                <a16:creationId xmlns:a16="http://schemas.microsoft.com/office/drawing/2014/main" id="{2D92040C-7060-49CC-8E93-D6E36DF11D48}"/>
              </a:ext>
            </a:extLst>
          </p:cNvPr>
          <p:cNvSpPr txBox="1">
            <a:spLocks noGrp="1"/>
          </p:cNvSpPr>
          <p:nvPr>
            <p:ph type="dt" sz="half" idx="7"/>
          </p:nvPr>
        </p:nvSpPr>
        <p:spPr>
          <a:xfrm>
            <a:off x="846140" y="5734513"/>
            <a:ext cx="1251027" cy="365129"/>
          </a:xfrm>
        </p:spPr>
        <p:txBody>
          <a:bodyPr/>
          <a:lstStyle>
            <a:lvl1pPr>
              <a:defRPr sz="1600" b="1">
                <a:solidFill>
                  <a:srgbClr val="FFFFFF"/>
                </a:solidFill>
                <a:latin typeface="Neo Sans Std" pitchFamily="34"/>
              </a:defRPr>
            </a:lvl1pPr>
          </a:lstStyle>
          <a:p>
            <a:pPr lvl="0"/>
            <a:fld id="{9B8FBF46-D5BC-408E-B1D3-316055FCA258}" type="datetime1">
              <a:rPr lang="en-US"/>
              <a:pPr lvl="0"/>
              <a:t>10/8/2023</a:t>
            </a:fld>
            <a:endParaRPr lang="en-US"/>
          </a:p>
        </p:txBody>
      </p:sp>
      <p:pic>
        <p:nvPicPr>
          <p:cNvPr id="141" name="Picture 78">
            <a:extLst>
              <a:ext uri="{FF2B5EF4-FFF2-40B4-BE49-F238E27FC236}">
                <a16:creationId xmlns:a16="http://schemas.microsoft.com/office/drawing/2014/main" id="{01A50611-C490-465A-9764-1E381C2401AE}"/>
              </a:ext>
            </a:extLst>
          </p:cNvPr>
          <p:cNvPicPr>
            <a:picLocks noChangeAspect="1"/>
          </p:cNvPicPr>
          <p:nvPr userDrawn="1"/>
        </p:nvPicPr>
        <p:blipFill>
          <a:blip r:embed="rId3"/>
          <a:stretch>
            <a:fillRect/>
          </a:stretch>
        </p:blipFill>
        <p:spPr>
          <a:xfrm>
            <a:off x="3800648" y="3423623"/>
            <a:ext cx="5119716" cy="4222955"/>
          </a:xfrm>
          <a:prstGeom prst="rect">
            <a:avLst/>
          </a:prstGeom>
          <a:noFill/>
          <a:ln cap="flat">
            <a:noFill/>
          </a:ln>
        </p:spPr>
      </p:pic>
      <p:sp>
        <p:nvSpPr>
          <p:cNvPr id="142" name="Picture Placeholder 2">
            <a:extLst>
              <a:ext uri="{FF2B5EF4-FFF2-40B4-BE49-F238E27FC236}">
                <a16:creationId xmlns:a16="http://schemas.microsoft.com/office/drawing/2014/main" id="{5B22BC32-8F00-433D-9986-B3EA240FE05B}"/>
              </a:ext>
            </a:extLst>
          </p:cNvPr>
          <p:cNvSpPr txBox="1">
            <a:spLocks noGrp="1"/>
          </p:cNvSpPr>
          <p:nvPr>
            <p:ph type="pic" idx="4294967295"/>
          </p:nvPr>
        </p:nvSpPr>
        <p:spPr>
          <a:xfrm>
            <a:off x="4060822" y="3786448"/>
            <a:ext cx="3894996" cy="2962015"/>
          </a:xfrm>
        </p:spPr>
        <p:txBody>
          <a:bodyPr/>
          <a:lstStyle>
            <a:lvl1pPr marL="0" indent="0">
              <a:buNone/>
              <a:defRPr lang="nb-NO" sz="4000">
                <a:solidFill>
                  <a:srgbClr val="FFFFFF"/>
                </a:solidFill>
                <a:latin typeface="Neo Sans Std" pitchFamily="34"/>
              </a:defRPr>
            </a:lvl1pPr>
          </a:lstStyle>
          <a:p>
            <a:pPr lvl="0"/>
            <a:r>
              <a:rPr lang="en-US"/>
              <a:t>Click icon to add picture</a:t>
            </a:r>
          </a:p>
        </p:txBody>
      </p:sp>
      <p:sp>
        <p:nvSpPr>
          <p:cNvPr id="143" name="Rectangle: Rounded Corners 75">
            <a:extLst>
              <a:ext uri="{FF2B5EF4-FFF2-40B4-BE49-F238E27FC236}">
                <a16:creationId xmlns:a16="http://schemas.microsoft.com/office/drawing/2014/main" id="{1464CCED-775E-42D7-955F-B1103007F0F4}"/>
              </a:ext>
            </a:extLst>
          </p:cNvPr>
          <p:cNvSpPr/>
          <p:nvPr userDrawn="1"/>
        </p:nvSpPr>
        <p:spPr>
          <a:xfrm>
            <a:off x="10798135" y="705926"/>
            <a:ext cx="1853562" cy="69247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144" name="Picture 79">
            <a:extLst>
              <a:ext uri="{FF2B5EF4-FFF2-40B4-BE49-F238E27FC236}">
                <a16:creationId xmlns:a16="http://schemas.microsoft.com/office/drawing/2014/main" id="{BB2FC7B9-607F-407D-B1B9-CF757D61B6D1}"/>
              </a:ext>
            </a:extLst>
          </p:cNvPr>
          <p:cNvPicPr>
            <a:picLocks noChangeAspect="1"/>
          </p:cNvPicPr>
          <p:nvPr userDrawn="1"/>
        </p:nvPicPr>
        <p:blipFill>
          <a:blip r:embed="rId4"/>
          <a:stretch>
            <a:fillRect/>
          </a:stretch>
        </p:blipFill>
        <p:spPr>
          <a:xfrm>
            <a:off x="11003066" y="800273"/>
            <a:ext cx="503780" cy="503780"/>
          </a:xfrm>
          <a:prstGeom prst="rect">
            <a:avLst/>
          </a:prstGeom>
          <a:noFill/>
          <a:ln cap="flat">
            <a:noFill/>
          </a:ln>
        </p:spPr>
      </p:pic>
      <p:sp>
        <p:nvSpPr>
          <p:cNvPr id="145" name="Text Placeholder 2">
            <a:extLst>
              <a:ext uri="{FF2B5EF4-FFF2-40B4-BE49-F238E27FC236}">
                <a16:creationId xmlns:a16="http://schemas.microsoft.com/office/drawing/2014/main" id="{F81FA0A3-281C-4B7E-9314-86EFE7A54E03}"/>
              </a:ext>
            </a:extLst>
          </p:cNvPr>
          <p:cNvSpPr>
            <a:spLocks noGrp="1"/>
          </p:cNvSpPr>
          <p:nvPr>
            <p:ph type="body" sz="quarter" idx="10" hasCustomPrompt="1"/>
          </p:nvPr>
        </p:nvSpPr>
        <p:spPr>
          <a:xfrm>
            <a:off x="3319726" y="2792641"/>
            <a:ext cx="5566011" cy="750887"/>
          </a:xfrm>
        </p:spPr>
        <p:txBody>
          <a:bodyPr>
            <a:noAutofit/>
          </a:bodyPr>
          <a:lstStyle>
            <a:lvl1pPr marL="0" indent="0" algn="ctr">
              <a:buNone/>
              <a:defRPr sz="5400">
                <a:solidFill>
                  <a:schemeClr val="bg1"/>
                </a:solidFill>
                <a:latin typeface="Neo Sans Std" panose="020B0504030504040204" pitchFamily="34" charset="0"/>
              </a:defRPr>
            </a:lvl1pPr>
          </a:lstStyle>
          <a:p>
            <a:pPr lvl="0"/>
            <a:r>
              <a:rPr lang="nb-NO"/>
              <a:t>Product </a:t>
            </a:r>
            <a:r>
              <a:rPr lang="nb-NO" err="1"/>
              <a:t>name</a:t>
            </a:r>
            <a:endParaRPr lang="en-US"/>
          </a:p>
        </p:txBody>
      </p:sp>
    </p:spTree>
    <p:extLst>
      <p:ext uri="{BB962C8B-B14F-4D97-AF65-F5344CB8AC3E}">
        <p14:creationId xmlns:p14="http://schemas.microsoft.com/office/powerpoint/2010/main" val="2218804939"/>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OS product with description">
    <p:spTree>
      <p:nvGrpSpPr>
        <p:cNvPr id="1" name=""/>
        <p:cNvGrpSpPr/>
        <p:nvPr/>
      </p:nvGrpSpPr>
      <p:grpSpPr>
        <a:xfrm>
          <a:off x="0" y="0"/>
          <a:ext cx="0" cy="0"/>
          <a:chOff x="0" y="0"/>
          <a:chExt cx="0" cy="0"/>
        </a:xfrm>
      </p:grpSpPr>
      <p:pic>
        <p:nvPicPr>
          <p:cNvPr id="78" name="Rounded Rectangle 153">
            <a:extLst>
              <a:ext uri="{FF2B5EF4-FFF2-40B4-BE49-F238E27FC236}">
                <a16:creationId xmlns:a16="http://schemas.microsoft.com/office/drawing/2014/main" id="{B79968EE-BAF2-410D-8633-99A7D0BCEECA}"/>
              </a:ext>
            </a:extLst>
          </p:cNvPr>
          <p:cNvPicPr>
            <a:picLocks noChangeAspect="1"/>
          </p:cNvPicPr>
          <p:nvPr userDrawn="1"/>
        </p:nvPicPr>
        <p:blipFill>
          <a:blip r:embed="rId2"/>
          <a:srcRect t="2501" b="2501"/>
          <a:stretch>
            <a:fillRect/>
          </a:stretch>
        </p:blipFill>
        <p:spPr>
          <a:xfrm>
            <a:off x="295067" y="310457"/>
            <a:ext cx="11582403" cy="6271320"/>
          </a:xfrm>
          <a:prstGeom prst="rect">
            <a:avLst/>
          </a:prstGeom>
          <a:noFill/>
          <a:ln cap="flat">
            <a:noFill/>
          </a:ln>
        </p:spPr>
      </p:pic>
      <p:sp>
        <p:nvSpPr>
          <p:cNvPr id="79" name="Cube 10">
            <a:extLst>
              <a:ext uri="{FF2B5EF4-FFF2-40B4-BE49-F238E27FC236}">
                <a16:creationId xmlns:a16="http://schemas.microsoft.com/office/drawing/2014/main" id="{AC5791F4-8C02-4DD3-A008-489C3B2C88EA}"/>
              </a:ext>
            </a:extLst>
          </p:cNvPr>
          <p:cNvSpPr/>
          <p:nvPr userDrawn="1"/>
        </p:nvSpPr>
        <p:spPr>
          <a:xfrm>
            <a:off x="11176692" y="3104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0" name="Cube 11">
            <a:extLst>
              <a:ext uri="{FF2B5EF4-FFF2-40B4-BE49-F238E27FC236}">
                <a16:creationId xmlns:a16="http://schemas.microsoft.com/office/drawing/2014/main" id="{3A72A215-E557-4D3A-BFB9-7BA81B9CF700}"/>
              </a:ext>
            </a:extLst>
          </p:cNvPr>
          <p:cNvSpPr/>
          <p:nvPr userDrawn="1"/>
        </p:nvSpPr>
        <p:spPr>
          <a:xfrm>
            <a:off x="10428759" y="10583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1" name="Cube 12">
            <a:extLst>
              <a:ext uri="{FF2B5EF4-FFF2-40B4-BE49-F238E27FC236}">
                <a16:creationId xmlns:a16="http://schemas.microsoft.com/office/drawing/2014/main" id="{9DC9EFE9-BBD1-4DEE-ACC0-CF8DE13444F5}"/>
              </a:ext>
            </a:extLst>
          </p:cNvPr>
          <p:cNvSpPr/>
          <p:nvPr userDrawn="1"/>
        </p:nvSpPr>
        <p:spPr>
          <a:xfrm>
            <a:off x="9680825" y="18063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2" name="Cube 13">
            <a:extLst>
              <a:ext uri="{FF2B5EF4-FFF2-40B4-BE49-F238E27FC236}">
                <a16:creationId xmlns:a16="http://schemas.microsoft.com/office/drawing/2014/main" id="{1ED343C1-DD90-4323-A29D-6D80FA5705C0}"/>
              </a:ext>
            </a:extLst>
          </p:cNvPr>
          <p:cNvSpPr/>
          <p:nvPr userDrawn="1"/>
        </p:nvSpPr>
        <p:spPr>
          <a:xfrm>
            <a:off x="8184958" y="33021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3" name="Cube 14">
            <a:extLst>
              <a:ext uri="{FF2B5EF4-FFF2-40B4-BE49-F238E27FC236}">
                <a16:creationId xmlns:a16="http://schemas.microsoft.com/office/drawing/2014/main" id="{AF844524-A713-4F10-8EF6-AC5F0DBBE9EE}"/>
              </a:ext>
            </a:extLst>
          </p:cNvPr>
          <p:cNvSpPr/>
          <p:nvPr userDrawn="1"/>
        </p:nvSpPr>
        <p:spPr>
          <a:xfrm>
            <a:off x="7437025" y="4050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4" name="Cube 15">
            <a:extLst>
              <a:ext uri="{FF2B5EF4-FFF2-40B4-BE49-F238E27FC236}">
                <a16:creationId xmlns:a16="http://schemas.microsoft.com/office/drawing/2014/main" id="{9C35E6FF-562F-4EDE-A23A-097B55CCE028}"/>
              </a:ext>
            </a:extLst>
          </p:cNvPr>
          <p:cNvSpPr/>
          <p:nvPr userDrawn="1"/>
        </p:nvSpPr>
        <p:spPr>
          <a:xfrm>
            <a:off x="6689092" y="47980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5" name="Cube 16">
            <a:extLst>
              <a:ext uri="{FF2B5EF4-FFF2-40B4-BE49-F238E27FC236}">
                <a16:creationId xmlns:a16="http://schemas.microsoft.com/office/drawing/2014/main" id="{CB146DC3-AC74-4505-946A-15F6F3B47986}"/>
              </a:ext>
            </a:extLst>
          </p:cNvPr>
          <p:cNvSpPr/>
          <p:nvPr userDrawn="1"/>
        </p:nvSpPr>
        <p:spPr>
          <a:xfrm>
            <a:off x="5941158" y="55459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17">
            <a:extLst>
              <a:ext uri="{FF2B5EF4-FFF2-40B4-BE49-F238E27FC236}">
                <a16:creationId xmlns:a16="http://schemas.microsoft.com/office/drawing/2014/main" id="{A0B72750-4E89-4ED4-B994-96CB68C7EF87}"/>
              </a:ext>
            </a:extLst>
          </p:cNvPr>
          <p:cNvSpPr/>
          <p:nvPr userDrawn="1"/>
        </p:nvSpPr>
        <p:spPr>
          <a:xfrm>
            <a:off x="5193225" y="62939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18">
            <a:extLst>
              <a:ext uri="{FF2B5EF4-FFF2-40B4-BE49-F238E27FC236}">
                <a16:creationId xmlns:a16="http://schemas.microsoft.com/office/drawing/2014/main" id="{EB0D3F7B-9E75-4E04-BCC6-BE6F8104F43E}"/>
              </a:ext>
            </a:extLst>
          </p:cNvPr>
          <p:cNvSpPr/>
          <p:nvPr userDrawn="1"/>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8" name="Cube 19">
            <a:extLst>
              <a:ext uri="{FF2B5EF4-FFF2-40B4-BE49-F238E27FC236}">
                <a16:creationId xmlns:a16="http://schemas.microsoft.com/office/drawing/2014/main" id="{ECA94BC7-C706-49EA-85B4-64C045DB9C10}"/>
              </a:ext>
            </a:extLst>
          </p:cNvPr>
          <p:cNvSpPr/>
          <p:nvPr userDrawn="1"/>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9" name="Cube 20">
            <a:extLst>
              <a:ext uri="{FF2B5EF4-FFF2-40B4-BE49-F238E27FC236}">
                <a16:creationId xmlns:a16="http://schemas.microsoft.com/office/drawing/2014/main" id="{F5B3D576-02B0-43CF-A187-1E27DD9FCCC8}"/>
              </a:ext>
            </a:extLst>
          </p:cNvPr>
          <p:cNvSpPr/>
          <p:nvPr userDrawn="1"/>
        </p:nvSpPr>
        <p:spPr>
          <a:xfrm>
            <a:off x="10988043" y="16165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0" name="Cube 21">
            <a:extLst>
              <a:ext uri="{FF2B5EF4-FFF2-40B4-BE49-F238E27FC236}">
                <a16:creationId xmlns:a16="http://schemas.microsoft.com/office/drawing/2014/main" id="{0AA7891B-5E4D-45DC-81E2-8FCD87582E5E}"/>
              </a:ext>
            </a:extLst>
          </p:cNvPr>
          <p:cNvSpPr/>
          <p:nvPr userDrawn="1"/>
        </p:nvSpPr>
        <p:spPr>
          <a:xfrm>
            <a:off x="10240109" y="2364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1" name="Cube 22">
            <a:extLst>
              <a:ext uri="{FF2B5EF4-FFF2-40B4-BE49-F238E27FC236}">
                <a16:creationId xmlns:a16="http://schemas.microsoft.com/office/drawing/2014/main" id="{0177E8D4-B5F4-490B-85B2-C93F9CDE011D}"/>
              </a:ext>
            </a:extLst>
          </p:cNvPr>
          <p:cNvSpPr/>
          <p:nvPr userDrawn="1"/>
        </p:nvSpPr>
        <p:spPr>
          <a:xfrm>
            <a:off x="9492176" y="31124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2" name="Cube 23">
            <a:extLst>
              <a:ext uri="{FF2B5EF4-FFF2-40B4-BE49-F238E27FC236}">
                <a16:creationId xmlns:a16="http://schemas.microsoft.com/office/drawing/2014/main" id="{908B22D1-60ED-43EF-AD4A-CF1FA9BE90A3}"/>
              </a:ext>
            </a:extLst>
          </p:cNvPr>
          <p:cNvSpPr/>
          <p:nvPr userDrawn="1"/>
        </p:nvSpPr>
        <p:spPr>
          <a:xfrm>
            <a:off x="8744242" y="38603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3" name="Cube 24">
            <a:extLst>
              <a:ext uri="{FF2B5EF4-FFF2-40B4-BE49-F238E27FC236}">
                <a16:creationId xmlns:a16="http://schemas.microsoft.com/office/drawing/2014/main" id="{47018E4C-9277-4B2A-B8F0-7928F462C436}"/>
              </a:ext>
            </a:extLst>
          </p:cNvPr>
          <p:cNvSpPr/>
          <p:nvPr userDrawn="1"/>
        </p:nvSpPr>
        <p:spPr>
          <a:xfrm>
            <a:off x="7996309" y="46083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4" name="Cube 25">
            <a:extLst>
              <a:ext uri="{FF2B5EF4-FFF2-40B4-BE49-F238E27FC236}">
                <a16:creationId xmlns:a16="http://schemas.microsoft.com/office/drawing/2014/main" id="{08A5E49F-5231-4CA6-A9BB-4C4D6ED766B1}"/>
              </a:ext>
            </a:extLst>
          </p:cNvPr>
          <p:cNvSpPr/>
          <p:nvPr userDrawn="1"/>
        </p:nvSpPr>
        <p:spPr>
          <a:xfrm>
            <a:off x="7248375" y="5356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5" name="Cube 26">
            <a:extLst>
              <a:ext uri="{FF2B5EF4-FFF2-40B4-BE49-F238E27FC236}">
                <a16:creationId xmlns:a16="http://schemas.microsoft.com/office/drawing/2014/main" id="{1C4EB81B-431A-499B-AF3C-05B7B3BDCCF8}"/>
              </a:ext>
            </a:extLst>
          </p:cNvPr>
          <p:cNvSpPr/>
          <p:nvPr userDrawn="1"/>
        </p:nvSpPr>
        <p:spPr>
          <a:xfrm>
            <a:off x="6500442" y="61041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6" name="Cube 27">
            <a:extLst>
              <a:ext uri="{FF2B5EF4-FFF2-40B4-BE49-F238E27FC236}">
                <a16:creationId xmlns:a16="http://schemas.microsoft.com/office/drawing/2014/main" id="{56417710-6A52-413B-A635-D1325D614406}"/>
              </a:ext>
            </a:extLst>
          </p:cNvPr>
          <p:cNvSpPr/>
          <p:nvPr userDrawn="1"/>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7" name="Cube 28">
            <a:extLst>
              <a:ext uri="{FF2B5EF4-FFF2-40B4-BE49-F238E27FC236}">
                <a16:creationId xmlns:a16="http://schemas.microsoft.com/office/drawing/2014/main" id="{8A43247B-4252-4997-BDF5-B859AF403C1A}"/>
              </a:ext>
            </a:extLst>
          </p:cNvPr>
          <p:cNvSpPr/>
          <p:nvPr userDrawn="1"/>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8" name="Cube 29">
            <a:extLst>
              <a:ext uri="{FF2B5EF4-FFF2-40B4-BE49-F238E27FC236}">
                <a16:creationId xmlns:a16="http://schemas.microsoft.com/office/drawing/2014/main" id="{4C10D0D6-16B0-4220-B868-204B45EAE3BE}"/>
              </a:ext>
            </a:extLst>
          </p:cNvPr>
          <p:cNvSpPr/>
          <p:nvPr userDrawn="1"/>
        </p:nvSpPr>
        <p:spPr>
          <a:xfrm>
            <a:off x="4256641" y="83479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9" name="Cube 30">
            <a:extLst>
              <a:ext uri="{FF2B5EF4-FFF2-40B4-BE49-F238E27FC236}">
                <a16:creationId xmlns:a16="http://schemas.microsoft.com/office/drawing/2014/main" id="{61F8DB7A-BBB7-43C7-A333-FC51AAE411BC}"/>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0" name="Cube 31">
            <a:extLst>
              <a:ext uri="{FF2B5EF4-FFF2-40B4-BE49-F238E27FC236}">
                <a16:creationId xmlns:a16="http://schemas.microsoft.com/office/drawing/2014/main" id="{953836CD-4222-4EDA-B08E-9B761028E430}"/>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1" name="Cube 32">
            <a:extLst>
              <a:ext uri="{FF2B5EF4-FFF2-40B4-BE49-F238E27FC236}">
                <a16:creationId xmlns:a16="http://schemas.microsoft.com/office/drawing/2014/main" id="{87A9654B-FC3C-45B9-AB61-F52FFE3DF7BC}"/>
              </a:ext>
            </a:extLst>
          </p:cNvPr>
          <p:cNvSpPr/>
          <p:nvPr userDrawn="1"/>
        </p:nvSpPr>
        <p:spPr>
          <a:xfrm>
            <a:off x="11735976" y="8686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2" name="Cube 33">
            <a:extLst>
              <a:ext uri="{FF2B5EF4-FFF2-40B4-BE49-F238E27FC236}">
                <a16:creationId xmlns:a16="http://schemas.microsoft.com/office/drawing/2014/main" id="{FA664434-0BEC-4DDF-A3A4-C22810895018}"/>
              </a:ext>
            </a:extLst>
          </p:cNvPr>
          <p:cNvSpPr/>
          <p:nvPr userDrawn="1"/>
        </p:nvSpPr>
        <p:spPr>
          <a:xfrm>
            <a:off x="11547317" y="21810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3" name="Cube 34">
            <a:extLst>
              <a:ext uri="{FF2B5EF4-FFF2-40B4-BE49-F238E27FC236}">
                <a16:creationId xmlns:a16="http://schemas.microsoft.com/office/drawing/2014/main" id="{7C964E5C-87F8-4A83-9B55-94DB555AFF01}"/>
              </a:ext>
            </a:extLst>
          </p:cNvPr>
          <p:cNvSpPr/>
          <p:nvPr userDrawn="1"/>
        </p:nvSpPr>
        <p:spPr>
          <a:xfrm>
            <a:off x="10799393" y="29282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4" name="Cube 35">
            <a:extLst>
              <a:ext uri="{FF2B5EF4-FFF2-40B4-BE49-F238E27FC236}">
                <a16:creationId xmlns:a16="http://schemas.microsoft.com/office/drawing/2014/main" id="{9B006D48-624E-4A92-AD4A-26B614ADE6B9}"/>
              </a:ext>
            </a:extLst>
          </p:cNvPr>
          <p:cNvSpPr/>
          <p:nvPr userDrawn="1"/>
        </p:nvSpPr>
        <p:spPr>
          <a:xfrm>
            <a:off x="10051450" y="3675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5" name="Cube 36">
            <a:extLst>
              <a:ext uri="{FF2B5EF4-FFF2-40B4-BE49-F238E27FC236}">
                <a16:creationId xmlns:a16="http://schemas.microsoft.com/office/drawing/2014/main" id="{EF91FD05-0441-44A7-9AA3-BCBD7C2B62F9}"/>
              </a:ext>
            </a:extLst>
          </p:cNvPr>
          <p:cNvSpPr/>
          <p:nvPr userDrawn="1"/>
        </p:nvSpPr>
        <p:spPr>
          <a:xfrm>
            <a:off x="9303517" y="44226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6" name="Cube 37">
            <a:extLst>
              <a:ext uri="{FF2B5EF4-FFF2-40B4-BE49-F238E27FC236}">
                <a16:creationId xmlns:a16="http://schemas.microsoft.com/office/drawing/2014/main" id="{01A86DCE-D6BB-4FC2-B9C9-CAF96540D083}"/>
              </a:ext>
            </a:extLst>
          </p:cNvPr>
          <p:cNvSpPr/>
          <p:nvPr userDrawn="1"/>
        </p:nvSpPr>
        <p:spPr>
          <a:xfrm>
            <a:off x="8555583" y="51698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7" name="Cube 38">
            <a:extLst>
              <a:ext uri="{FF2B5EF4-FFF2-40B4-BE49-F238E27FC236}">
                <a16:creationId xmlns:a16="http://schemas.microsoft.com/office/drawing/2014/main" id="{0214ABC3-E8DA-4D6B-A71C-CCB8E0994021}"/>
              </a:ext>
            </a:extLst>
          </p:cNvPr>
          <p:cNvSpPr/>
          <p:nvPr userDrawn="1"/>
        </p:nvSpPr>
        <p:spPr>
          <a:xfrm>
            <a:off x="7807650" y="591708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8" name="Cube 39">
            <a:extLst>
              <a:ext uri="{FF2B5EF4-FFF2-40B4-BE49-F238E27FC236}">
                <a16:creationId xmlns:a16="http://schemas.microsoft.com/office/drawing/2014/main" id="{944E95D3-EB4A-4BB8-A52F-1E60AF87FE0E}"/>
              </a:ext>
            </a:extLst>
          </p:cNvPr>
          <p:cNvSpPr/>
          <p:nvPr userDrawn="1"/>
        </p:nvSpPr>
        <p:spPr>
          <a:xfrm>
            <a:off x="7059716" y="666429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9" name="Cube 40">
            <a:extLst>
              <a:ext uri="{FF2B5EF4-FFF2-40B4-BE49-F238E27FC236}">
                <a16:creationId xmlns:a16="http://schemas.microsoft.com/office/drawing/2014/main" id="{1D9653F8-5A45-4A7E-9E60-564E173C6642}"/>
              </a:ext>
            </a:extLst>
          </p:cNvPr>
          <p:cNvSpPr/>
          <p:nvPr userDrawn="1"/>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0" name="Cube 41">
            <a:extLst>
              <a:ext uri="{FF2B5EF4-FFF2-40B4-BE49-F238E27FC236}">
                <a16:creationId xmlns:a16="http://schemas.microsoft.com/office/drawing/2014/main" id="{7E554ED7-9C6A-40DE-9F66-F026CA452854}"/>
              </a:ext>
            </a:extLst>
          </p:cNvPr>
          <p:cNvSpPr/>
          <p:nvPr userDrawn="1"/>
        </p:nvSpPr>
        <p:spPr>
          <a:xfrm>
            <a:off x="11358667" y="34996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1" name="Cube 42">
            <a:extLst>
              <a:ext uri="{FF2B5EF4-FFF2-40B4-BE49-F238E27FC236}">
                <a16:creationId xmlns:a16="http://schemas.microsoft.com/office/drawing/2014/main" id="{1E4C2185-CB70-4911-A839-9DDA90021F3F}"/>
              </a:ext>
            </a:extLst>
          </p:cNvPr>
          <p:cNvSpPr/>
          <p:nvPr userDrawn="1"/>
        </p:nvSpPr>
        <p:spPr>
          <a:xfrm>
            <a:off x="10610734" y="42384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2" name="Cube 43">
            <a:extLst>
              <a:ext uri="{FF2B5EF4-FFF2-40B4-BE49-F238E27FC236}">
                <a16:creationId xmlns:a16="http://schemas.microsoft.com/office/drawing/2014/main" id="{DDBDC18B-3E55-4168-BE72-9D10479BD311}"/>
              </a:ext>
            </a:extLst>
          </p:cNvPr>
          <p:cNvSpPr/>
          <p:nvPr userDrawn="1"/>
        </p:nvSpPr>
        <p:spPr>
          <a:xfrm>
            <a:off x="9866138" y="49856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3" name="Cube 44">
            <a:extLst>
              <a:ext uri="{FF2B5EF4-FFF2-40B4-BE49-F238E27FC236}">
                <a16:creationId xmlns:a16="http://schemas.microsoft.com/office/drawing/2014/main" id="{92A0428C-B34B-43DF-8D95-D7E00FDA41E9}"/>
              </a:ext>
            </a:extLst>
          </p:cNvPr>
          <p:cNvSpPr/>
          <p:nvPr userDrawn="1"/>
        </p:nvSpPr>
        <p:spPr>
          <a:xfrm>
            <a:off x="9121542" y="57328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4" name="Cube 45">
            <a:extLst>
              <a:ext uri="{FF2B5EF4-FFF2-40B4-BE49-F238E27FC236}">
                <a16:creationId xmlns:a16="http://schemas.microsoft.com/office/drawing/2014/main" id="{4B35F7A6-C81F-49FF-AC41-7260584A3365}"/>
              </a:ext>
            </a:extLst>
          </p:cNvPr>
          <p:cNvSpPr/>
          <p:nvPr userDrawn="1"/>
        </p:nvSpPr>
        <p:spPr>
          <a:xfrm>
            <a:off x="8376946" y="64800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5" name="Cube 46">
            <a:extLst>
              <a:ext uri="{FF2B5EF4-FFF2-40B4-BE49-F238E27FC236}">
                <a16:creationId xmlns:a16="http://schemas.microsoft.com/office/drawing/2014/main" id="{53A2CF4F-975D-4249-9194-7FCA9A36BD38}"/>
              </a:ext>
            </a:extLst>
          </p:cNvPr>
          <p:cNvSpPr/>
          <p:nvPr userDrawn="1"/>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6" name="Cube 47">
            <a:extLst>
              <a:ext uri="{FF2B5EF4-FFF2-40B4-BE49-F238E27FC236}">
                <a16:creationId xmlns:a16="http://schemas.microsoft.com/office/drawing/2014/main" id="{A6B0C1D7-3C3A-4B7B-B06C-328804FE9B25}"/>
              </a:ext>
            </a:extLst>
          </p:cNvPr>
          <p:cNvSpPr/>
          <p:nvPr userDrawn="1"/>
        </p:nvSpPr>
        <p:spPr>
          <a:xfrm>
            <a:off x="11173355" y="479661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7" name="Cube 48">
            <a:extLst>
              <a:ext uri="{FF2B5EF4-FFF2-40B4-BE49-F238E27FC236}">
                <a16:creationId xmlns:a16="http://schemas.microsoft.com/office/drawing/2014/main" id="{E45F373C-ECF6-4857-9A5A-EF1558A0000D}"/>
              </a:ext>
            </a:extLst>
          </p:cNvPr>
          <p:cNvSpPr/>
          <p:nvPr userDrawn="1"/>
        </p:nvSpPr>
        <p:spPr>
          <a:xfrm>
            <a:off x="11917951" y="40578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8" name="Cube 49">
            <a:extLst>
              <a:ext uri="{FF2B5EF4-FFF2-40B4-BE49-F238E27FC236}">
                <a16:creationId xmlns:a16="http://schemas.microsoft.com/office/drawing/2014/main" id="{A0D2D7E3-F355-4C22-BADC-E2534375254C}"/>
              </a:ext>
            </a:extLst>
          </p:cNvPr>
          <p:cNvSpPr/>
          <p:nvPr userDrawn="1"/>
        </p:nvSpPr>
        <p:spPr>
          <a:xfrm>
            <a:off x="10436687" y="554383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9" name="Cube 50">
            <a:extLst>
              <a:ext uri="{FF2B5EF4-FFF2-40B4-BE49-F238E27FC236}">
                <a16:creationId xmlns:a16="http://schemas.microsoft.com/office/drawing/2014/main" id="{C1FCE56A-A875-4536-8E58-6F2DD7E66354}"/>
              </a:ext>
            </a:extLst>
          </p:cNvPr>
          <p:cNvSpPr/>
          <p:nvPr userDrawn="1"/>
        </p:nvSpPr>
        <p:spPr>
          <a:xfrm>
            <a:off x="9700028" y="6291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0" name="Cube 51">
            <a:extLst>
              <a:ext uri="{FF2B5EF4-FFF2-40B4-BE49-F238E27FC236}">
                <a16:creationId xmlns:a16="http://schemas.microsoft.com/office/drawing/2014/main" id="{78C39A11-44EB-435C-B266-D4776EB63F8C}"/>
              </a:ext>
            </a:extLst>
          </p:cNvPr>
          <p:cNvSpPr/>
          <p:nvPr userDrawn="1"/>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1" name="Cube 52">
            <a:extLst>
              <a:ext uri="{FF2B5EF4-FFF2-40B4-BE49-F238E27FC236}">
                <a16:creationId xmlns:a16="http://schemas.microsoft.com/office/drawing/2014/main" id="{DDB13F9A-7AA9-4EE0-AE43-380834C59DB5}"/>
              </a:ext>
            </a:extLst>
          </p:cNvPr>
          <p:cNvSpPr/>
          <p:nvPr userDrawn="1"/>
        </p:nvSpPr>
        <p:spPr>
          <a:xfrm>
            <a:off x="11732638" y="5363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2" name="Cube 53">
            <a:extLst>
              <a:ext uri="{FF2B5EF4-FFF2-40B4-BE49-F238E27FC236}">
                <a16:creationId xmlns:a16="http://schemas.microsoft.com/office/drawing/2014/main" id="{1006EF0B-1125-493E-AA93-09B177E9EB97}"/>
              </a:ext>
            </a:extLst>
          </p:cNvPr>
          <p:cNvSpPr/>
          <p:nvPr userDrawn="1"/>
        </p:nvSpPr>
        <p:spPr>
          <a:xfrm>
            <a:off x="10988043" y="6111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3" name="Cube 54">
            <a:extLst>
              <a:ext uri="{FF2B5EF4-FFF2-40B4-BE49-F238E27FC236}">
                <a16:creationId xmlns:a16="http://schemas.microsoft.com/office/drawing/2014/main" id="{5492BEC7-F3D0-4DCD-AE9B-CFAA1791996A}"/>
              </a:ext>
            </a:extLst>
          </p:cNvPr>
          <p:cNvSpPr/>
          <p:nvPr userDrawn="1"/>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4" name="Cube 55">
            <a:extLst>
              <a:ext uri="{FF2B5EF4-FFF2-40B4-BE49-F238E27FC236}">
                <a16:creationId xmlns:a16="http://schemas.microsoft.com/office/drawing/2014/main" id="{5F2C0E93-01EC-4814-A718-E898536916D6}"/>
              </a:ext>
            </a:extLst>
          </p:cNvPr>
          <p:cNvSpPr/>
          <p:nvPr userDrawn="1"/>
        </p:nvSpPr>
        <p:spPr>
          <a:xfrm>
            <a:off x="11542727" y="66770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5" name="Cube 56">
            <a:extLst>
              <a:ext uri="{FF2B5EF4-FFF2-40B4-BE49-F238E27FC236}">
                <a16:creationId xmlns:a16="http://schemas.microsoft.com/office/drawing/2014/main" id="{4998214C-E9C5-4D3C-98D3-7AAADC992610}"/>
              </a:ext>
            </a:extLst>
          </p:cNvPr>
          <p:cNvSpPr/>
          <p:nvPr userDrawn="1"/>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6" name="Cube 57">
            <a:extLst>
              <a:ext uri="{FF2B5EF4-FFF2-40B4-BE49-F238E27FC236}">
                <a16:creationId xmlns:a16="http://schemas.microsoft.com/office/drawing/2014/main" id="{62F40094-9036-42CB-A184-67ABB9F8099E}"/>
              </a:ext>
            </a:extLst>
          </p:cNvPr>
          <p:cNvSpPr/>
          <p:nvPr userDrawn="1"/>
        </p:nvSpPr>
        <p:spPr>
          <a:xfrm>
            <a:off x="12277731" y="59346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7" name="Cube 58">
            <a:extLst>
              <a:ext uri="{FF2B5EF4-FFF2-40B4-BE49-F238E27FC236}">
                <a16:creationId xmlns:a16="http://schemas.microsoft.com/office/drawing/2014/main" id="{D03C2FF0-E562-4872-B67C-572D1AE22515}"/>
              </a:ext>
            </a:extLst>
          </p:cNvPr>
          <p:cNvSpPr/>
          <p:nvPr userDrawn="1"/>
        </p:nvSpPr>
        <p:spPr>
          <a:xfrm>
            <a:off x="9866138" y="50017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8" name="Cube 59">
            <a:extLst>
              <a:ext uri="{FF2B5EF4-FFF2-40B4-BE49-F238E27FC236}">
                <a16:creationId xmlns:a16="http://schemas.microsoft.com/office/drawing/2014/main" id="{61C32728-DF30-490C-89DB-2538CFB89C8A}"/>
              </a:ext>
            </a:extLst>
          </p:cNvPr>
          <p:cNvSpPr/>
          <p:nvPr userDrawn="1"/>
        </p:nvSpPr>
        <p:spPr>
          <a:xfrm>
            <a:off x="6874404" y="34786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9" name="Cube 60">
            <a:extLst>
              <a:ext uri="{FF2B5EF4-FFF2-40B4-BE49-F238E27FC236}">
                <a16:creationId xmlns:a16="http://schemas.microsoft.com/office/drawing/2014/main" id="{A845DA29-8C91-4C6C-9604-07FA1B8D8805}"/>
              </a:ext>
            </a:extLst>
          </p:cNvPr>
          <p:cNvSpPr/>
          <p:nvPr userDrawn="1"/>
        </p:nvSpPr>
        <p:spPr>
          <a:xfrm>
            <a:off x="6126470" y="422322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0" name="Cube 61">
            <a:extLst>
              <a:ext uri="{FF2B5EF4-FFF2-40B4-BE49-F238E27FC236}">
                <a16:creationId xmlns:a16="http://schemas.microsoft.com/office/drawing/2014/main" id="{6665F71B-EDBC-4090-B431-BF692C96FDDD}"/>
              </a:ext>
            </a:extLst>
          </p:cNvPr>
          <p:cNvSpPr/>
          <p:nvPr userDrawn="1"/>
        </p:nvSpPr>
        <p:spPr>
          <a:xfrm>
            <a:off x="5378537" y="496782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1" name="Cube 62">
            <a:extLst>
              <a:ext uri="{FF2B5EF4-FFF2-40B4-BE49-F238E27FC236}">
                <a16:creationId xmlns:a16="http://schemas.microsoft.com/office/drawing/2014/main" id="{B3058098-CA25-45AC-9197-43FBCBFAC2E4}"/>
              </a:ext>
            </a:extLst>
          </p:cNvPr>
          <p:cNvSpPr/>
          <p:nvPr userDrawn="1"/>
        </p:nvSpPr>
        <p:spPr>
          <a:xfrm>
            <a:off x="4630603" y="5712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2" name="Cube 63">
            <a:extLst>
              <a:ext uri="{FF2B5EF4-FFF2-40B4-BE49-F238E27FC236}">
                <a16:creationId xmlns:a16="http://schemas.microsoft.com/office/drawing/2014/main" id="{F439FDAA-7963-46C8-9F97-31A57A6462EC}"/>
              </a:ext>
            </a:extLst>
          </p:cNvPr>
          <p:cNvSpPr/>
          <p:nvPr userDrawn="1"/>
        </p:nvSpPr>
        <p:spPr>
          <a:xfrm>
            <a:off x="3882670" y="6457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3" name="Cube 64">
            <a:extLst>
              <a:ext uri="{FF2B5EF4-FFF2-40B4-BE49-F238E27FC236}">
                <a16:creationId xmlns:a16="http://schemas.microsoft.com/office/drawing/2014/main" id="{1215A315-BB0A-442C-9548-750B15588E43}"/>
              </a:ext>
            </a:extLst>
          </p:cNvPr>
          <p:cNvSpPr/>
          <p:nvPr userDrawn="1"/>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4" name="Cube 65">
            <a:extLst>
              <a:ext uri="{FF2B5EF4-FFF2-40B4-BE49-F238E27FC236}">
                <a16:creationId xmlns:a16="http://schemas.microsoft.com/office/drawing/2014/main" id="{3EC245B5-3010-41A7-B18B-F2BDFBDE14FD}"/>
              </a:ext>
            </a:extLst>
          </p:cNvPr>
          <p:cNvSpPr/>
          <p:nvPr userDrawn="1"/>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5" name="Cube 66">
            <a:extLst>
              <a:ext uri="{FF2B5EF4-FFF2-40B4-BE49-F238E27FC236}">
                <a16:creationId xmlns:a16="http://schemas.microsoft.com/office/drawing/2014/main" id="{FC53B32D-6843-4B40-88A5-9293F6D705D1}"/>
              </a:ext>
            </a:extLst>
          </p:cNvPr>
          <p:cNvSpPr/>
          <p:nvPr userDrawn="1"/>
        </p:nvSpPr>
        <p:spPr>
          <a:xfrm>
            <a:off x="1638869" y="869086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7">
            <a:extLst>
              <a:ext uri="{FF2B5EF4-FFF2-40B4-BE49-F238E27FC236}">
                <a16:creationId xmlns:a16="http://schemas.microsoft.com/office/drawing/2014/main" id="{2E4C0EB4-04E2-4B23-8315-CD392F891525}"/>
              </a:ext>
            </a:extLst>
          </p:cNvPr>
          <p:cNvSpPr/>
          <p:nvPr userDrawn="1"/>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7" name="Cube 68">
            <a:extLst>
              <a:ext uri="{FF2B5EF4-FFF2-40B4-BE49-F238E27FC236}">
                <a16:creationId xmlns:a16="http://schemas.microsoft.com/office/drawing/2014/main" id="{B0E46A34-0D0E-44ED-8ABE-8393BCA1963A}"/>
              </a:ext>
            </a:extLst>
          </p:cNvPr>
          <p:cNvSpPr/>
          <p:nvPr userDrawn="1"/>
        </p:nvSpPr>
        <p:spPr>
          <a:xfrm>
            <a:off x="5557174" y="3683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69">
            <a:extLst>
              <a:ext uri="{FF2B5EF4-FFF2-40B4-BE49-F238E27FC236}">
                <a16:creationId xmlns:a16="http://schemas.microsoft.com/office/drawing/2014/main" id="{C2B294A7-117F-4458-A610-84A1E83186B0}"/>
              </a:ext>
            </a:extLst>
          </p:cNvPr>
          <p:cNvSpPr/>
          <p:nvPr userDrawn="1"/>
        </p:nvSpPr>
        <p:spPr>
          <a:xfrm>
            <a:off x="4809241" y="443083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70">
            <a:extLst>
              <a:ext uri="{FF2B5EF4-FFF2-40B4-BE49-F238E27FC236}">
                <a16:creationId xmlns:a16="http://schemas.microsoft.com/office/drawing/2014/main" id="{3CCB6CAA-B3E5-4DF1-A24A-993D988E9A20}"/>
              </a:ext>
            </a:extLst>
          </p:cNvPr>
          <p:cNvSpPr/>
          <p:nvPr userDrawn="1"/>
        </p:nvSpPr>
        <p:spPr>
          <a:xfrm>
            <a:off x="4061307" y="51784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0" name="Cube 71">
            <a:extLst>
              <a:ext uri="{FF2B5EF4-FFF2-40B4-BE49-F238E27FC236}">
                <a16:creationId xmlns:a16="http://schemas.microsoft.com/office/drawing/2014/main" id="{402ED11D-14DD-4231-AA92-035896D28139}"/>
              </a:ext>
            </a:extLst>
          </p:cNvPr>
          <p:cNvSpPr/>
          <p:nvPr userDrawn="1"/>
        </p:nvSpPr>
        <p:spPr>
          <a:xfrm>
            <a:off x="2565440" y="667355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1" name="Cube 72">
            <a:extLst>
              <a:ext uri="{FF2B5EF4-FFF2-40B4-BE49-F238E27FC236}">
                <a16:creationId xmlns:a16="http://schemas.microsoft.com/office/drawing/2014/main" id="{D2966E82-9210-42E7-B430-6E189AAEA358}"/>
              </a:ext>
            </a:extLst>
          </p:cNvPr>
          <p:cNvSpPr/>
          <p:nvPr userDrawn="1"/>
        </p:nvSpPr>
        <p:spPr>
          <a:xfrm>
            <a:off x="1817507" y="7421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2" name="Date Placeholder 3">
            <a:extLst>
              <a:ext uri="{FF2B5EF4-FFF2-40B4-BE49-F238E27FC236}">
                <a16:creationId xmlns:a16="http://schemas.microsoft.com/office/drawing/2014/main" id="{B64C76F1-3422-41D5-A9BD-A3FC1560986F}"/>
              </a:ext>
            </a:extLst>
          </p:cNvPr>
          <p:cNvSpPr txBox="1">
            <a:spLocks noGrp="1"/>
          </p:cNvSpPr>
          <p:nvPr>
            <p:ph type="dt" sz="half" idx="7"/>
          </p:nvPr>
        </p:nvSpPr>
        <p:spPr>
          <a:xfrm>
            <a:off x="846140" y="5734513"/>
            <a:ext cx="1251027" cy="365129"/>
          </a:xfrm>
        </p:spPr>
        <p:txBody>
          <a:bodyPr/>
          <a:lstStyle>
            <a:lvl1pPr>
              <a:defRPr sz="1600" b="1">
                <a:solidFill>
                  <a:srgbClr val="FFFFFF"/>
                </a:solidFill>
                <a:latin typeface="Neo Sans Std" pitchFamily="34"/>
              </a:defRPr>
            </a:lvl1pPr>
          </a:lstStyle>
          <a:p>
            <a:pPr lvl="0"/>
            <a:fld id="{87B6116A-A934-4756-A33A-B2A1299DCA67}" type="datetime1">
              <a:rPr lang="en-US"/>
              <a:pPr lvl="0"/>
              <a:t>10/8/2023</a:t>
            </a:fld>
            <a:endParaRPr lang="en-US"/>
          </a:p>
        </p:txBody>
      </p:sp>
      <p:sp>
        <p:nvSpPr>
          <p:cNvPr id="143" name="Flowchart: Process 80">
            <a:extLst>
              <a:ext uri="{FF2B5EF4-FFF2-40B4-BE49-F238E27FC236}">
                <a16:creationId xmlns:a16="http://schemas.microsoft.com/office/drawing/2014/main" id="{F69A07C3-C512-4A15-B502-7C46C7CB916B}"/>
              </a:ext>
            </a:extLst>
          </p:cNvPr>
          <p:cNvSpPr/>
          <p:nvPr userDrawn="1"/>
        </p:nvSpPr>
        <p:spPr>
          <a:xfrm>
            <a:off x="5609772" y="2956886"/>
            <a:ext cx="972455" cy="45720"/>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144" name="Picture 78">
            <a:extLst>
              <a:ext uri="{FF2B5EF4-FFF2-40B4-BE49-F238E27FC236}">
                <a16:creationId xmlns:a16="http://schemas.microsoft.com/office/drawing/2014/main" id="{375D3BE4-19CF-4021-8995-D6DFC46BFC59}"/>
              </a:ext>
            </a:extLst>
          </p:cNvPr>
          <p:cNvPicPr>
            <a:picLocks noChangeAspect="1"/>
          </p:cNvPicPr>
          <p:nvPr userDrawn="1"/>
        </p:nvPicPr>
        <p:blipFill>
          <a:blip r:embed="rId3"/>
          <a:stretch>
            <a:fillRect/>
          </a:stretch>
        </p:blipFill>
        <p:spPr>
          <a:xfrm>
            <a:off x="3925789" y="3436222"/>
            <a:ext cx="5119716" cy="4222955"/>
          </a:xfrm>
          <a:prstGeom prst="rect">
            <a:avLst/>
          </a:prstGeom>
          <a:noFill/>
          <a:ln cap="flat">
            <a:noFill/>
          </a:ln>
        </p:spPr>
      </p:pic>
      <p:sp>
        <p:nvSpPr>
          <p:cNvPr id="145" name="Picture Placeholder 2">
            <a:extLst>
              <a:ext uri="{FF2B5EF4-FFF2-40B4-BE49-F238E27FC236}">
                <a16:creationId xmlns:a16="http://schemas.microsoft.com/office/drawing/2014/main" id="{27ABF343-2459-4393-A19E-AF0B51B5F0DC}"/>
              </a:ext>
            </a:extLst>
          </p:cNvPr>
          <p:cNvSpPr txBox="1">
            <a:spLocks noGrp="1"/>
          </p:cNvSpPr>
          <p:nvPr>
            <p:ph type="pic" idx="4294967295"/>
          </p:nvPr>
        </p:nvSpPr>
        <p:spPr>
          <a:xfrm>
            <a:off x="4185963" y="3799047"/>
            <a:ext cx="3894996" cy="2962015"/>
          </a:xfrm>
        </p:spPr>
        <p:txBody>
          <a:bodyPr/>
          <a:lstStyle>
            <a:lvl1pPr marL="0" indent="0">
              <a:buNone/>
              <a:defRPr lang="nb-NO" sz="4000">
                <a:solidFill>
                  <a:srgbClr val="FFFFFF"/>
                </a:solidFill>
                <a:latin typeface="Neo Sans Std" pitchFamily="34"/>
              </a:defRPr>
            </a:lvl1pPr>
          </a:lstStyle>
          <a:p>
            <a:pPr lvl="0"/>
            <a:r>
              <a:rPr lang="en-US"/>
              <a:t>Click icon to add picture</a:t>
            </a:r>
          </a:p>
        </p:txBody>
      </p:sp>
      <p:sp>
        <p:nvSpPr>
          <p:cNvPr id="146" name="Rectangle: Rounded Corners 75">
            <a:extLst>
              <a:ext uri="{FF2B5EF4-FFF2-40B4-BE49-F238E27FC236}">
                <a16:creationId xmlns:a16="http://schemas.microsoft.com/office/drawing/2014/main" id="{1E02B2B6-AF05-4C03-819A-87FCBB6CBEB0}"/>
              </a:ext>
            </a:extLst>
          </p:cNvPr>
          <p:cNvSpPr/>
          <p:nvPr userDrawn="1"/>
        </p:nvSpPr>
        <p:spPr>
          <a:xfrm>
            <a:off x="10798135" y="705926"/>
            <a:ext cx="1853562" cy="69247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147" name="Picture 79">
            <a:extLst>
              <a:ext uri="{FF2B5EF4-FFF2-40B4-BE49-F238E27FC236}">
                <a16:creationId xmlns:a16="http://schemas.microsoft.com/office/drawing/2014/main" id="{785460A2-ADFC-4DE9-9876-9AD64D3F9082}"/>
              </a:ext>
            </a:extLst>
          </p:cNvPr>
          <p:cNvPicPr>
            <a:picLocks noChangeAspect="1"/>
          </p:cNvPicPr>
          <p:nvPr userDrawn="1"/>
        </p:nvPicPr>
        <p:blipFill>
          <a:blip r:embed="rId4"/>
          <a:stretch>
            <a:fillRect/>
          </a:stretch>
        </p:blipFill>
        <p:spPr>
          <a:xfrm>
            <a:off x="11003066" y="800273"/>
            <a:ext cx="503780" cy="503780"/>
          </a:xfrm>
          <a:prstGeom prst="rect">
            <a:avLst/>
          </a:prstGeom>
          <a:noFill/>
          <a:ln cap="flat">
            <a:noFill/>
          </a:ln>
        </p:spPr>
      </p:pic>
      <p:sp>
        <p:nvSpPr>
          <p:cNvPr id="148" name="Text Placeholder 2">
            <a:extLst>
              <a:ext uri="{FF2B5EF4-FFF2-40B4-BE49-F238E27FC236}">
                <a16:creationId xmlns:a16="http://schemas.microsoft.com/office/drawing/2014/main" id="{9C87A0F7-EDF4-4915-9279-F73F517182B2}"/>
              </a:ext>
            </a:extLst>
          </p:cNvPr>
          <p:cNvSpPr>
            <a:spLocks noGrp="1"/>
          </p:cNvSpPr>
          <p:nvPr>
            <p:ph type="body" sz="quarter" idx="10" hasCustomPrompt="1"/>
          </p:nvPr>
        </p:nvSpPr>
        <p:spPr>
          <a:xfrm>
            <a:off x="3312993" y="2169148"/>
            <a:ext cx="5566011" cy="750887"/>
          </a:xfrm>
        </p:spPr>
        <p:txBody>
          <a:bodyPr>
            <a:noAutofit/>
          </a:bodyPr>
          <a:lstStyle>
            <a:lvl1pPr marL="0" indent="0" algn="ctr">
              <a:buNone/>
              <a:defRPr sz="5400">
                <a:solidFill>
                  <a:schemeClr val="bg1"/>
                </a:solidFill>
                <a:latin typeface="Neo Sans Std" panose="020B0504030504040204" pitchFamily="34" charset="0"/>
              </a:defRPr>
            </a:lvl1pPr>
          </a:lstStyle>
          <a:p>
            <a:pPr lvl="0"/>
            <a:r>
              <a:rPr lang="nb-NO"/>
              <a:t>Product </a:t>
            </a:r>
            <a:r>
              <a:rPr lang="nb-NO" err="1"/>
              <a:t>name</a:t>
            </a:r>
            <a:endParaRPr lang="en-US"/>
          </a:p>
        </p:txBody>
      </p:sp>
      <p:sp>
        <p:nvSpPr>
          <p:cNvPr id="149" name="Text Placeholder 63">
            <a:extLst>
              <a:ext uri="{FF2B5EF4-FFF2-40B4-BE49-F238E27FC236}">
                <a16:creationId xmlns:a16="http://schemas.microsoft.com/office/drawing/2014/main" id="{BCF86816-9C2D-44A5-9A7E-5EFFEA37A405}"/>
              </a:ext>
            </a:extLst>
          </p:cNvPr>
          <p:cNvSpPr>
            <a:spLocks noGrp="1"/>
          </p:cNvSpPr>
          <p:nvPr>
            <p:ph type="body" sz="quarter" idx="11" hasCustomPrompt="1"/>
          </p:nvPr>
        </p:nvSpPr>
        <p:spPr>
          <a:xfrm>
            <a:off x="2681438" y="3084561"/>
            <a:ext cx="6860044" cy="669562"/>
          </a:xfrm>
        </p:spPr>
        <p:txBody>
          <a:bodyPr>
            <a:noAutofit/>
          </a:bodyPr>
          <a:lstStyle>
            <a:lvl1pPr marL="0" marR="0" indent="0" algn="ctr" defTabSz="914400" rtl="0" eaLnBrk="1" fontAlgn="auto" latinLnBrk="0" hangingPunct="1">
              <a:lnSpc>
                <a:spcPct val="90000"/>
              </a:lnSpc>
              <a:spcBef>
                <a:spcPts val="1000"/>
              </a:spcBef>
              <a:spcAft>
                <a:spcPts val="0"/>
              </a:spcAft>
              <a:buClrTx/>
              <a:buSzPct val="100000"/>
              <a:buFont typeface="Arial" pitchFamily="34"/>
              <a:buNone/>
              <a:tabLst/>
              <a:defRPr sz="2000">
                <a:solidFill>
                  <a:schemeClr val="bg1"/>
                </a:solidFill>
                <a:latin typeface="Neo Sans Std" panose="020B0504030504040204" pitchFamily="34" charset="0"/>
              </a:defRPr>
            </a:lvl1pPr>
          </a:lstStyle>
          <a:p>
            <a:pPr marL="0" marR="0" lvl="0" indent="0" algn="l" defTabSz="914400" rtl="0" eaLnBrk="1" fontAlgn="auto" latinLnBrk="0" hangingPunct="1">
              <a:lnSpc>
                <a:spcPct val="90000"/>
              </a:lnSpc>
              <a:spcBef>
                <a:spcPts val="1000"/>
              </a:spcBef>
              <a:spcAft>
                <a:spcPts val="0"/>
              </a:spcAft>
              <a:buClrTx/>
              <a:buSzPct val="100000"/>
              <a:buFont typeface="Arial" pitchFamily="34"/>
              <a:buNone/>
              <a:tabLst/>
              <a:defRPr/>
            </a:pPr>
            <a:r>
              <a:rPr lang="nb-NO" err="1"/>
              <a:t>Description</a:t>
            </a:r>
            <a:r>
              <a:rPr lang="nb-NO"/>
              <a:t> (e.g. </a:t>
            </a:r>
            <a:r>
              <a:rPr lang="en-US"/>
              <a:t>Cost efficient standard solution for grocery, convenience, fashion/sports and specialist trade</a:t>
            </a:r>
            <a:r>
              <a:rPr lang="nb-NO"/>
              <a:t>).</a:t>
            </a:r>
            <a:endParaRPr lang="en-US"/>
          </a:p>
        </p:txBody>
      </p:sp>
    </p:spTree>
    <p:extLst>
      <p:ext uri="{BB962C8B-B14F-4D97-AF65-F5344CB8AC3E}">
        <p14:creationId xmlns:p14="http://schemas.microsoft.com/office/powerpoint/2010/main" val="13147254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1">
    <p:spTree>
      <p:nvGrpSpPr>
        <p:cNvPr id="1" name=""/>
        <p:cNvGrpSpPr/>
        <p:nvPr/>
      </p:nvGrpSpPr>
      <p:grpSpPr>
        <a:xfrm>
          <a:off x="0" y="0"/>
          <a:ext cx="0" cy="0"/>
          <a:chOff x="0" y="0"/>
          <a:chExt cx="0" cy="0"/>
        </a:xfrm>
      </p:grpSpPr>
      <p:sp>
        <p:nvSpPr>
          <p:cNvPr id="2" name="Flowchart: Process 6">
            <a:extLst>
              <a:ext uri="{FF2B5EF4-FFF2-40B4-BE49-F238E27FC236}">
                <a16:creationId xmlns:a16="http://schemas.microsoft.com/office/drawing/2014/main" id="{1CC53CD2-7299-43E2-B262-DF0D4FC10A92}"/>
              </a:ext>
            </a:extLst>
          </p:cNvPr>
          <p:cNvSpPr/>
          <p:nvPr/>
        </p:nvSpPr>
        <p:spPr>
          <a:xfrm>
            <a:off x="23106" y="17638"/>
            <a:ext cx="12168890" cy="6845280"/>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FFFFFF"/>
          </a:solidFill>
          <a:ln cap="flat">
            <a:noFill/>
            <a:prstDash val="solid"/>
          </a:ln>
          <a:effectLst>
            <a:outerShdw dist="50804" dir="5400000" algn="tl">
              <a:srgbClr val="FFFFFF"/>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23" name="Cube 29">
            <a:extLst>
              <a:ext uri="{FF2B5EF4-FFF2-40B4-BE49-F238E27FC236}">
                <a16:creationId xmlns:a16="http://schemas.microsoft.com/office/drawing/2014/main" id="{96A68E84-469E-49B3-B043-BEBCBBD81B6C}"/>
              </a:ext>
            </a:extLst>
          </p:cNvPr>
          <p:cNvSpPr/>
          <p:nvPr/>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4" name="Cube 30">
            <a:extLst>
              <a:ext uri="{FF2B5EF4-FFF2-40B4-BE49-F238E27FC236}">
                <a16:creationId xmlns:a16="http://schemas.microsoft.com/office/drawing/2014/main" id="{575E794D-4BDF-43E1-B9D6-E847C8E66F6C}"/>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94">
            <a:extLst>
              <a:ext uri="{FF2B5EF4-FFF2-40B4-BE49-F238E27FC236}">
                <a16:creationId xmlns:a16="http://schemas.microsoft.com/office/drawing/2014/main" id="{F45682E3-B3FD-4982-99E8-B83E12D703A2}"/>
              </a:ext>
            </a:extLst>
          </p:cNvPr>
          <p:cNvSpPr/>
          <p:nvPr/>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95">
            <a:extLst>
              <a:ext uri="{FF2B5EF4-FFF2-40B4-BE49-F238E27FC236}">
                <a16:creationId xmlns:a16="http://schemas.microsoft.com/office/drawing/2014/main" id="{A5C7509A-F2EA-4A69-BB09-4815C43363B3}"/>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131" name="Rounded Rectangle 153">
            <a:extLst>
              <a:ext uri="{FF2B5EF4-FFF2-40B4-BE49-F238E27FC236}">
                <a16:creationId xmlns:a16="http://schemas.microsoft.com/office/drawing/2014/main" id="{879EB2B2-A0A2-4C4C-8D45-91FC95F51A1E}"/>
              </a:ext>
            </a:extLst>
          </p:cNvPr>
          <p:cNvPicPr>
            <a:picLocks noChangeAspect="1"/>
          </p:cNvPicPr>
          <p:nvPr/>
        </p:nvPicPr>
        <p:blipFill>
          <a:blip r:embed="rId2"/>
          <a:srcRect t="2501" b="73983"/>
          <a:stretch>
            <a:fillRect/>
          </a:stretch>
        </p:blipFill>
        <p:spPr>
          <a:xfrm>
            <a:off x="-11236" y="6569337"/>
            <a:ext cx="12214472" cy="348157"/>
          </a:xfrm>
          <a:prstGeom prst="rect">
            <a:avLst/>
          </a:prstGeom>
          <a:noFill/>
          <a:ln cap="flat">
            <a:noFill/>
          </a:ln>
        </p:spPr>
      </p:pic>
      <p:sp>
        <p:nvSpPr>
          <p:cNvPr id="135" name="Cube 5">
            <a:extLst>
              <a:ext uri="{FF2B5EF4-FFF2-40B4-BE49-F238E27FC236}">
                <a16:creationId xmlns:a16="http://schemas.microsoft.com/office/drawing/2014/main" id="{CEAC4889-DB25-4A96-BE82-EF3C9A9BCA22}"/>
              </a:ext>
            </a:extLst>
          </p:cNvPr>
          <p:cNvSpPr/>
          <p:nvPr userDrawn="1"/>
        </p:nvSpPr>
        <p:spPr>
          <a:xfrm>
            <a:off x="10581162" y="121078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
            <a:extLst>
              <a:ext uri="{FF2B5EF4-FFF2-40B4-BE49-F238E27FC236}">
                <a16:creationId xmlns:a16="http://schemas.microsoft.com/office/drawing/2014/main" id="{2FDA4BB5-2B12-4AA0-9BD3-42D3C765953E}"/>
              </a:ext>
            </a:extLst>
          </p:cNvPr>
          <p:cNvSpPr/>
          <p:nvPr userDrawn="1"/>
        </p:nvSpPr>
        <p:spPr>
          <a:xfrm>
            <a:off x="10454380" y="26127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8">
            <a:extLst>
              <a:ext uri="{FF2B5EF4-FFF2-40B4-BE49-F238E27FC236}">
                <a16:creationId xmlns:a16="http://schemas.microsoft.com/office/drawing/2014/main" id="{EE7FC4A6-C2B2-4370-872D-AA7A62D112D4}"/>
              </a:ext>
            </a:extLst>
          </p:cNvPr>
          <p:cNvSpPr/>
          <p:nvPr userDrawn="1"/>
        </p:nvSpPr>
        <p:spPr>
          <a:xfrm>
            <a:off x="6344162" y="78106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9">
            <a:extLst>
              <a:ext uri="{FF2B5EF4-FFF2-40B4-BE49-F238E27FC236}">
                <a16:creationId xmlns:a16="http://schemas.microsoft.com/office/drawing/2014/main" id="{F5B9DEFB-579A-4089-8EDC-7FC9EB482926}"/>
              </a:ext>
            </a:extLst>
          </p:cNvPr>
          <p:cNvSpPr/>
          <p:nvPr userDrawn="1"/>
        </p:nvSpPr>
        <p:spPr>
          <a:xfrm>
            <a:off x="7664729" y="76263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0" name="Cube 10">
            <a:extLst>
              <a:ext uri="{FF2B5EF4-FFF2-40B4-BE49-F238E27FC236}">
                <a16:creationId xmlns:a16="http://schemas.microsoft.com/office/drawing/2014/main" id="{AAC73D02-53CC-4D46-BF3A-46E7E20DD1B9}"/>
              </a:ext>
            </a:extLst>
          </p:cNvPr>
          <p:cNvSpPr/>
          <p:nvPr userDrawn="1"/>
        </p:nvSpPr>
        <p:spPr>
          <a:xfrm>
            <a:off x="3167115" y="760076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1" name="Cube 11">
            <a:extLst>
              <a:ext uri="{FF2B5EF4-FFF2-40B4-BE49-F238E27FC236}">
                <a16:creationId xmlns:a16="http://schemas.microsoft.com/office/drawing/2014/main" id="{C9B77141-822C-4648-91FE-61DD02046409}"/>
              </a:ext>
            </a:extLst>
          </p:cNvPr>
          <p:cNvSpPr/>
          <p:nvPr userDrawn="1"/>
        </p:nvSpPr>
        <p:spPr>
          <a:xfrm>
            <a:off x="1849886" y="782024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2" name="Cube 12">
            <a:extLst>
              <a:ext uri="{FF2B5EF4-FFF2-40B4-BE49-F238E27FC236}">
                <a16:creationId xmlns:a16="http://schemas.microsoft.com/office/drawing/2014/main" id="{C1A9B365-4137-4ABA-ADF7-5D0FCE2AA9EC}"/>
              </a:ext>
            </a:extLst>
          </p:cNvPr>
          <p:cNvSpPr/>
          <p:nvPr userDrawn="1"/>
        </p:nvSpPr>
        <p:spPr>
          <a:xfrm>
            <a:off x="10404893" y="22141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3" name="Cube 13">
            <a:extLst>
              <a:ext uri="{FF2B5EF4-FFF2-40B4-BE49-F238E27FC236}">
                <a16:creationId xmlns:a16="http://schemas.microsoft.com/office/drawing/2014/main" id="{12A33A81-04AB-4F76-981F-A2E908D78DFF}"/>
              </a:ext>
            </a:extLst>
          </p:cNvPr>
          <p:cNvSpPr/>
          <p:nvPr userDrawn="1"/>
        </p:nvSpPr>
        <p:spPr>
          <a:xfrm>
            <a:off x="5218928" y="782583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4" name="Cube 15">
            <a:extLst>
              <a:ext uri="{FF2B5EF4-FFF2-40B4-BE49-F238E27FC236}">
                <a16:creationId xmlns:a16="http://schemas.microsoft.com/office/drawing/2014/main" id="{13929839-E1B0-425F-8A9D-C4C9DB4EA013}"/>
              </a:ext>
            </a:extLst>
          </p:cNvPr>
          <p:cNvSpPr/>
          <p:nvPr userDrawn="1"/>
        </p:nvSpPr>
        <p:spPr>
          <a:xfrm>
            <a:off x="6526145" y="7637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5" name="Cube 16">
            <a:extLst>
              <a:ext uri="{FF2B5EF4-FFF2-40B4-BE49-F238E27FC236}">
                <a16:creationId xmlns:a16="http://schemas.microsoft.com/office/drawing/2014/main" id="{C6E0CA08-4386-4528-AAFA-8DB6796D77DF}"/>
              </a:ext>
            </a:extLst>
          </p:cNvPr>
          <p:cNvSpPr/>
          <p:nvPr userDrawn="1"/>
        </p:nvSpPr>
        <p:spPr>
          <a:xfrm>
            <a:off x="7846713" y="745303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6" name="Cube 17">
            <a:extLst>
              <a:ext uri="{FF2B5EF4-FFF2-40B4-BE49-F238E27FC236}">
                <a16:creationId xmlns:a16="http://schemas.microsoft.com/office/drawing/2014/main" id="{0C745636-0D29-44DE-8BB9-B7E6E6418AAD}"/>
              </a:ext>
            </a:extLst>
          </p:cNvPr>
          <p:cNvSpPr/>
          <p:nvPr userDrawn="1"/>
        </p:nvSpPr>
        <p:spPr>
          <a:xfrm>
            <a:off x="2031860" y="764689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147" name="Straight Connector 21">
            <a:extLst>
              <a:ext uri="{FF2B5EF4-FFF2-40B4-BE49-F238E27FC236}">
                <a16:creationId xmlns:a16="http://schemas.microsoft.com/office/drawing/2014/main" id="{7D689819-490F-4DBC-8D5E-DDEA979E3FAE}"/>
              </a:ext>
            </a:extLst>
          </p:cNvPr>
          <p:cNvCxnSpPr/>
          <p:nvPr userDrawn="1"/>
        </p:nvCxnSpPr>
        <p:spPr>
          <a:xfrm>
            <a:off x="9198205" y="1746824"/>
            <a:ext cx="0" cy="4111371"/>
          </a:xfrm>
          <a:prstGeom prst="straightConnector1">
            <a:avLst/>
          </a:prstGeom>
          <a:noFill/>
          <a:ln w="12701" cap="flat">
            <a:solidFill>
              <a:srgbClr val="FFFFFF"/>
            </a:solidFill>
            <a:prstDash val="solid"/>
            <a:round/>
          </a:ln>
        </p:spPr>
      </p:cxnSp>
      <p:cxnSp>
        <p:nvCxnSpPr>
          <p:cNvPr id="148" name="Straight Connector 23">
            <a:extLst>
              <a:ext uri="{FF2B5EF4-FFF2-40B4-BE49-F238E27FC236}">
                <a16:creationId xmlns:a16="http://schemas.microsoft.com/office/drawing/2014/main" id="{6352C97B-2D2E-4013-A087-D168097020F4}"/>
              </a:ext>
            </a:extLst>
          </p:cNvPr>
          <p:cNvCxnSpPr/>
          <p:nvPr userDrawn="1"/>
        </p:nvCxnSpPr>
        <p:spPr>
          <a:xfrm>
            <a:off x="8964366" y="1746824"/>
            <a:ext cx="233839" cy="0"/>
          </a:xfrm>
          <a:prstGeom prst="straightConnector1">
            <a:avLst/>
          </a:prstGeom>
          <a:noFill/>
          <a:ln w="12701" cap="flat">
            <a:solidFill>
              <a:srgbClr val="FFFFFF"/>
            </a:solidFill>
            <a:prstDash val="solid"/>
            <a:round/>
          </a:ln>
        </p:spPr>
      </p:cxnSp>
      <p:sp>
        <p:nvSpPr>
          <p:cNvPr id="149" name="Cube 56">
            <a:extLst>
              <a:ext uri="{FF2B5EF4-FFF2-40B4-BE49-F238E27FC236}">
                <a16:creationId xmlns:a16="http://schemas.microsoft.com/office/drawing/2014/main" id="{2EA86F3B-1388-46EB-9FF7-2B3D3403F56F}"/>
              </a:ext>
            </a:extLst>
          </p:cNvPr>
          <p:cNvSpPr/>
          <p:nvPr userDrawn="1"/>
        </p:nvSpPr>
        <p:spPr>
          <a:xfrm>
            <a:off x="11358667" y="13711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0" name="Cube 62">
            <a:extLst>
              <a:ext uri="{FF2B5EF4-FFF2-40B4-BE49-F238E27FC236}">
                <a16:creationId xmlns:a16="http://schemas.microsoft.com/office/drawing/2014/main" id="{B03A51CE-61B7-4FAD-9A1A-57A7642BB3DE}"/>
              </a:ext>
            </a:extLst>
          </p:cNvPr>
          <p:cNvSpPr/>
          <p:nvPr userDrawn="1"/>
        </p:nvSpPr>
        <p:spPr>
          <a:xfrm>
            <a:off x="4627266" y="68685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1" name="Cube 63">
            <a:extLst>
              <a:ext uri="{FF2B5EF4-FFF2-40B4-BE49-F238E27FC236}">
                <a16:creationId xmlns:a16="http://schemas.microsoft.com/office/drawing/2014/main" id="{944D57BF-C2E2-4228-A068-3C3FAD13784F}"/>
              </a:ext>
            </a:extLst>
          </p:cNvPr>
          <p:cNvSpPr/>
          <p:nvPr userDrawn="1"/>
        </p:nvSpPr>
        <p:spPr>
          <a:xfrm>
            <a:off x="3879332" y="761644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2" name="Cube 64">
            <a:extLst>
              <a:ext uri="{FF2B5EF4-FFF2-40B4-BE49-F238E27FC236}">
                <a16:creationId xmlns:a16="http://schemas.microsoft.com/office/drawing/2014/main" id="{7582609F-CDF1-4B3A-8988-1A8CF4735B38}"/>
              </a:ext>
            </a:extLst>
          </p:cNvPr>
          <p:cNvSpPr/>
          <p:nvPr userDrawn="1"/>
        </p:nvSpPr>
        <p:spPr>
          <a:xfrm>
            <a:off x="11170017" y="14432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3" name="Cube 69">
            <a:extLst>
              <a:ext uri="{FF2B5EF4-FFF2-40B4-BE49-F238E27FC236}">
                <a16:creationId xmlns:a16="http://schemas.microsoft.com/office/drawing/2014/main" id="{6BD68074-0354-4EA1-800C-412E786CE54A}"/>
              </a:ext>
            </a:extLst>
          </p:cNvPr>
          <p:cNvSpPr/>
          <p:nvPr userDrawn="1"/>
        </p:nvSpPr>
        <p:spPr>
          <a:xfrm>
            <a:off x="6687016" y="59392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4" name="Cube 71">
            <a:extLst>
              <a:ext uri="{FF2B5EF4-FFF2-40B4-BE49-F238E27FC236}">
                <a16:creationId xmlns:a16="http://schemas.microsoft.com/office/drawing/2014/main" id="{1F489437-ED21-42D3-9E8C-B5B550E55C53}"/>
              </a:ext>
            </a:extLst>
          </p:cNvPr>
          <p:cNvSpPr/>
          <p:nvPr userDrawn="1"/>
        </p:nvSpPr>
        <p:spPr>
          <a:xfrm>
            <a:off x="5942410" y="667889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5" name="Cube 72">
            <a:extLst>
              <a:ext uri="{FF2B5EF4-FFF2-40B4-BE49-F238E27FC236}">
                <a16:creationId xmlns:a16="http://schemas.microsoft.com/office/drawing/2014/main" id="{6C217676-55E8-41E0-A31E-F13D39D06620}"/>
              </a:ext>
            </a:extLst>
          </p:cNvPr>
          <p:cNvSpPr/>
          <p:nvPr userDrawn="1"/>
        </p:nvSpPr>
        <p:spPr>
          <a:xfrm>
            <a:off x="5186549" y="74267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6" name="Cube 73">
            <a:extLst>
              <a:ext uri="{FF2B5EF4-FFF2-40B4-BE49-F238E27FC236}">
                <a16:creationId xmlns:a16="http://schemas.microsoft.com/office/drawing/2014/main" id="{6E5873E6-C63B-4752-99BE-04770FBAAB71}"/>
              </a:ext>
            </a:extLst>
          </p:cNvPr>
          <p:cNvSpPr/>
          <p:nvPr userDrawn="1"/>
        </p:nvSpPr>
        <p:spPr>
          <a:xfrm>
            <a:off x="4438616" y="81746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7" name="Cube 74">
            <a:extLst>
              <a:ext uri="{FF2B5EF4-FFF2-40B4-BE49-F238E27FC236}">
                <a16:creationId xmlns:a16="http://schemas.microsoft.com/office/drawing/2014/main" id="{A182244E-7765-41E4-BBDE-5A11BE60C697}"/>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8" name="Cube 76">
            <a:extLst>
              <a:ext uri="{FF2B5EF4-FFF2-40B4-BE49-F238E27FC236}">
                <a16:creationId xmlns:a16="http://schemas.microsoft.com/office/drawing/2014/main" id="{5CED97E9-7A58-44F1-A77D-4298154F5A89}"/>
              </a:ext>
            </a:extLst>
          </p:cNvPr>
          <p:cNvSpPr/>
          <p:nvPr userDrawn="1"/>
        </p:nvSpPr>
        <p:spPr>
          <a:xfrm>
            <a:off x="11917951" y="6953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9" name="Cube 77">
            <a:extLst>
              <a:ext uri="{FF2B5EF4-FFF2-40B4-BE49-F238E27FC236}">
                <a16:creationId xmlns:a16="http://schemas.microsoft.com/office/drawing/2014/main" id="{21C65489-675D-488D-8B13-E4CB41A53A86}"/>
              </a:ext>
            </a:extLst>
          </p:cNvPr>
          <p:cNvSpPr/>
          <p:nvPr userDrawn="1"/>
        </p:nvSpPr>
        <p:spPr>
          <a:xfrm>
            <a:off x="11729301" y="200766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0" name="Cube 78">
            <a:extLst>
              <a:ext uri="{FF2B5EF4-FFF2-40B4-BE49-F238E27FC236}">
                <a16:creationId xmlns:a16="http://schemas.microsoft.com/office/drawing/2014/main" id="{4A681EB2-405B-4E6E-BDEF-3DF66FAF3C3F}"/>
              </a:ext>
            </a:extLst>
          </p:cNvPr>
          <p:cNvSpPr/>
          <p:nvPr userDrawn="1"/>
        </p:nvSpPr>
        <p:spPr>
          <a:xfrm>
            <a:off x="10981367" y="27548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1" name="Cube 79">
            <a:extLst>
              <a:ext uri="{FF2B5EF4-FFF2-40B4-BE49-F238E27FC236}">
                <a16:creationId xmlns:a16="http://schemas.microsoft.com/office/drawing/2014/main" id="{5618B9F5-0F11-450F-B8AE-8E8E83527DC8}"/>
              </a:ext>
            </a:extLst>
          </p:cNvPr>
          <p:cNvSpPr/>
          <p:nvPr userDrawn="1"/>
        </p:nvSpPr>
        <p:spPr>
          <a:xfrm>
            <a:off x="10233434" y="35020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2" name="Cube 80">
            <a:extLst>
              <a:ext uri="{FF2B5EF4-FFF2-40B4-BE49-F238E27FC236}">
                <a16:creationId xmlns:a16="http://schemas.microsoft.com/office/drawing/2014/main" id="{867D3927-BC3B-4E91-BFEE-28051E7591B6}"/>
              </a:ext>
            </a:extLst>
          </p:cNvPr>
          <p:cNvSpPr/>
          <p:nvPr userDrawn="1"/>
        </p:nvSpPr>
        <p:spPr>
          <a:xfrm>
            <a:off x="9485500" y="42493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3" name="Cube 81">
            <a:extLst>
              <a:ext uri="{FF2B5EF4-FFF2-40B4-BE49-F238E27FC236}">
                <a16:creationId xmlns:a16="http://schemas.microsoft.com/office/drawing/2014/main" id="{DB09893B-B2A6-41C2-887D-FF853D104F33}"/>
              </a:ext>
            </a:extLst>
          </p:cNvPr>
          <p:cNvSpPr/>
          <p:nvPr userDrawn="1"/>
        </p:nvSpPr>
        <p:spPr>
          <a:xfrm>
            <a:off x="8737567" y="4996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4" name="Cube 82">
            <a:extLst>
              <a:ext uri="{FF2B5EF4-FFF2-40B4-BE49-F238E27FC236}">
                <a16:creationId xmlns:a16="http://schemas.microsoft.com/office/drawing/2014/main" id="{E8087006-3BF2-4789-B5EC-08A3428C7652}"/>
              </a:ext>
            </a:extLst>
          </p:cNvPr>
          <p:cNvSpPr/>
          <p:nvPr userDrawn="1"/>
        </p:nvSpPr>
        <p:spPr>
          <a:xfrm>
            <a:off x="7989634" y="57437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5" name="Cube 83">
            <a:extLst>
              <a:ext uri="{FF2B5EF4-FFF2-40B4-BE49-F238E27FC236}">
                <a16:creationId xmlns:a16="http://schemas.microsoft.com/office/drawing/2014/main" id="{94F3771F-506B-4CFB-B856-C2D087D5C812}"/>
              </a:ext>
            </a:extLst>
          </p:cNvPr>
          <p:cNvSpPr/>
          <p:nvPr userDrawn="1"/>
        </p:nvSpPr>
        <p:spPr>
          <a:xfrm>
            <a:off x="7241700" y="649095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6" name="Cube 84">
            <a:extLst>
              <a:ext uri="{FF2B5EF4-FFF2-40B4-BE49-F238E27FC236}">
                <a16:creationId xmlns:a16="http://schemas.microsoft.com/office/drawing/2014/main" id="{4960A128-338D-4973-B294-1BEB24878F73}"/>
              </a:ext>
            </a:extLst>
          </p:cNvPr>
          <p:cNvSpPr/>
          <p:nvPr userDrawn="1"/>
        </p:nvSpPr>
        <p:spPr>
          <a:xfrm>
            <a:off x="6493767" y="723817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7" name="Cube 85">
            <a:extLst>
              <a:ext uri="{FF2B5EF4-FFF2-40B4-BE49-F238E27FC236}">
                <a16:creationId xmlns:a16="http://schemas.microsoft.com/office/drawing/2014/main" id="{A7ED738F-EE5C-4B0B-9968-624FE19E0CF1}"/>
              </a:ext>
            </a:extLst>
          </p:cNvPr>
          <p:cNvSpPr/>
          <p:nvPr userDrawn="1"/>
        </p:nvSpPr>
        <p:spPr>
          <a:xfrm>
            <a:off x="11540651" y="3326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8" name="Cube 86">
            <a:extLst>
              <a:ext uri="{FF2B5EF4-FFF2-40B4-BE49-F238E27FC236}">
                <a16:creationId xmlns:a16="http://schemas.microsoft.com/office/drawing/2014/main" id="{61261402-44EE-4FC2-993C-BBABE5FFE6BA}"/>
              </a:ext>
            </a:extLst>
          </p:cNvPr>
          <p:cNvSpPr/>
          <p:nvPr userDrawn="1"/>
        </p:nvSpPr>
        <p:spPr>
          <a:xfrm>
            <a:off x="10792708" y="406507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9" name="Cube 87">
            <a:extLst>
              <a:ext uri="{FF2B5EF4-FFF2-40B4-BE49-F238E27FC236}">
                <a16:creationId xmlns:a16="http://schemas.microsoft.com/office/drawing/2014/main" id="{EBE4F8DF-1C80-40E1-82BD-2734675E1B92}"/>
              </a:ext>
            </a:extLst>
          </p:cNvPr>
          <p:cNvSpPr/>
          <p:nvPr userDrawn="1"/>
        </p:nvSpPr>
        <p:spPr>
          <a:xfrm>
            <a:off x="10048122" y="48122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0" name="Cube 88">
            <a:extLst>
              <a:ext uri="{FF2B5EF4-FFF2-40B4-BE49-F238E27FC236}">
                <a16:creationId xmlns:a16="http://schemas.microsoft.com/office/drawing/2014/main" id="{AE7C5F11-7381-4782-BEB4-3C4D9FF9F65C}"/>
              </a:ext>
            </a:extLst>
          </p:cNvPr>
          <p:cNvSpPr/>
          <p:nvPr userDrawn="1"/>
        </p:nvSpPr>
        <p:spPr>
          <a:xfrm>
            <a:off x="9303526" y="55594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1" name="Cube 89">
            <a:extLst>
              <a:ext uri="{FF2B5EF4-FFF2-40B4-BE49-F238E27FC236}">
                <a16:creationId xmlns:a16="http://schemas.microsoft.com/office/drawing/2014/main" id="{231B69E0-5CEC-484B-875A-A47F9E07A94D}"/>
              </a:ext>
            </a:extLst>
          </p:cNvPr>
          <p:cNvSpPr/>
          <p:nvPr userDrawn="1"/>
        </p:nvSpPr>
        <p:spPr>
          <a:xfrm>
            <a:off x="8558930" y="63067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2" name="Cube 90">
            <a:extLst>
              <a:ext uri="{FF2B5EF4-FFF2-40B4-BE49-F238E27FC236}">
                <a16:creationId xmlns:a16="http://schemas.microsoft.com/office/drawing/2014/main" id="{579A95FC-23FB-489F-98BB-CB1512370602}"/>
              </a:ext>
            </a:extLst>
          </p:cNvPr>
          <p:cNvSpPr/>
          <p:nvPr userDrawn="1"/>
        </p:nvSpPr>
        <p:spPr>
          <a:xfrm>
            <a:off x="7814334" y="70539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3" name="Cube 91">
            <a:extLst>
              <a:ext uri="{FF2B5EF4-FFF2-40B4-BE49-F238E27FC236}">
                <a16:creationId xmlns:a16="http://schemas.microsoft.com/office/drawing/2014/main" id="{BB814FA2-CE8C-45E5-A913-B642FF68B328}"/>
              </a:ext>
            </a:extLst>
          </p:cNvPr>
          <p:cNvSpPr/>
          <p:nvPr userDrawn="1"/>
        </p:nvSpPr>
        <p:spPr>
          <a:xfrm>
            <a:off x="11355330" y="4623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4" name="Cube 92">
            <a:extLst>
              <a:ext uri="{FF2B5EF4-FFF2-40B4-BE49-F238E27FC236}">
                <a16:creationId xmlns:a16="http://schemas.microsoft.com/office/drawing/2014/main" id="{13DA6A7B-495C-474C-A4B4-5C1E1646D435}"/>
              </a:ext>
            </a:extLst>
          </p:cNvPr>
          <p:cNvSpPr/>
          <p:nvPr userDrawn="1"/>
        </p:nvSpPr>
        <p:spPr>
          <a:xfrm>
            <a:off x="12099926" y="38844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5" name="Cube 93">
            <a:extLst>
              <a:ext uri="{FF2B5EF4-FFF2-40B4-BE49-F238E27FC236}">
                <a16:creationId xmlns:a16="http://schemas.microsoft.com/office/drawing/2014/main" id="{AB8C4D57-B662-4B5E-A488-02BB59A0E298}"/>
              </a:ext>
            </a:extLst>
          </p:cNvPr>
          <p:cNvSpPr/>
          <p:nvPr userDrawn="1"/>
        </p:nvSpPr>
        <p:spPr>
          <a:xfrm>
            <a:off x="10618671" y="53704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6" name="Cube 94">
            <a:extLst>
              <a:ext uri="{FF2B5EF4-FFF2-40B4-BE49-F238E27FC236}">
                <a16:creationId xmlns:a16="http://schemas.microsoft.com/office/drawing/2014/main" id="{064D4B7B-7766-4D82-AEB7-8FE543669CFC}"/>
              </a:ext>
            </a:extLst>
          </p:cNvPr>
          <p:cNvSpPr/>
          <p:nvPr userDrawn="1"/>
        </p:nvSpPr>
        <p:spPr>
          <a:xfrm>
            <a:off x="9882003" y="611771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7" name="Cube 95">
            <a:extLst>
              <a:ext uri="{FF2B5EF4-FFF2-40B4-BE49-F238E27FC236}">
                <a16:creationId xmlns:a16="http://schemas.microsoft.com/office/drawing/2014/main" id="{7BF39A9D-278F-4290-8056-F6666557A2D6}"/>
              </a:ext>
            </a:extLst>
          </p:cNvPr>
          <p:cNvSpPr/>
          <p:nvPr userDrawn="1"/>
        </p:nvSpPr>
        <p:spPr>
          <a:xfrm>
            <a:off x="9145335" y="686492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8" name="Cube 96">
            <a:extLst>
              <a:ext uri="{FF2B5EF4-FFF2-40B4-BE49-F238E27FC236}">
                <a16:creationId xmlns:a16="http://schemas.microsoft.com/office/drawing/2014/main" id="{E57981B0-0727-45AE-89BD-33D7B50C3C75}"/>
              </a:ext>
            </a:extLst>
          </p:cNvPr>
          <p:cNvSpPr/>
          <p:nvPr userDrawn="1"/>
        </p:nvSpPr>
        <p:spPr>
          <a:xfrm>
            <a:off x="11914613" y="51901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9" name="Cube 97">
            <a:extLst>
              <a:ext uri="{FF2B5EF4-FFF2-40B4-BE49-F238E27FC236}">
                <a16:creationId xmlns:a16="http://schemas.microsoft.com/office/drawing/2014/main" id="{1D76BB20-3600-4164-90DF-D61A0C7BD348}"/>
              </a:ext>
            </a:extLst>
          </p:cNvPr>
          <p:cNvSpPr/>
          <p:nvPr userDrawn="1"/>
        </p:nvSpPr>
        <p:spPr>
          <a:xfrm>
            <a:off x="11170017" y="59380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0" name="Cube 98">
            <a:extLst>
              <a:ext uri="{FF2B5EF4-FFF2-40B4-BE49-F238E27FC236}">
                <a16:creationId xmlns:a16="http://schemas.microsoft.com/office/drawing/2014/main" id="{66F57DFC-6935-4A35-9C4E-046C58783F0A}"/>
              </a:ext>
            </a:extLst>
          </p:cNvPr>
          <p:cNvSpPr/>
          <p:nvPr userDrawn="1"/>
        </p:nvSpPr>
        <p:spPr>
          <a:xfrm>
            <a:off x="10425421" y="66860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1" name="Cube 99">
            <a:extLst>
              <a:ext uri="{FF2B5EF4-FFF2-40B4-BE49-F238E27FC236}">
                <a16:creationId xmlns:a16="http://schemas.microsoft.com/office/drawing/2014/main" id="{9FB28260-1AF6-4A1C-90C5-B7820E6E554F}"/>
              </a:ext>
            </a:extLst>
          </p:cNvPr>
          <p:cNvSpPr/>
          <p:nvPr userDrawn="1"/>
        </p:nvSpPr>
        <p:spPr>
          <a:xfrm>
            <a:off x="11724711" y="65036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2" name="Cube 100">
            <a:extLst>
              <a:ext uri="{FF2B5EF4-FFF2-40B4-BE49-F238E27FC236}">
                <a16:creationId xmlns:a16="http://schemas.microsoft.com/office/drawing/2014/main" id="{8BD6F5E3-68A9-4AC1-8054-43822933D3B0}"/>
              </a:ext>
            </a:extLst>
          </p:cNvPr>
          <p:cNvSpPr/>
          <p:nvPr userDrawn="1"/>
        </p:nvSpPr>
        <p:spPr>
          <a:xfrm>
            <a:off x="12279395" y="7069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3" name="Cube 101">
            <a:extLst>
              <a:ext uri="{FF2B5EF4-FFF2-40B4-BE49-F238E27FC236}">
                <a16:creationId xmlns:a16="http://schemas.microsoft.com/office/drawing/2014/main" id="{EA6796DC-036B-4F9B-8031-FE5DF0DB945B}"/>
              </a:ext>
            </a:extLst>
          </p:cNvPr>
          <p:cNvSpPr/>
          <p:nvPr userDrawn="1"/>
        </p:nvSpPr>
        <p:spPr>
          <a:xfrm>
            <a:off x="12459705" y="576126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4" name="Cube 105">
            <a:extLst>
              <a:ext uri="{FF2B5EF4-FFF2-40B4-BE49-F238E27FC236}">
                <a16:creationId xmlns:a16="http://schemas.microsoft.com/office/drawing/2014/main" id="{2100C710-7745-4EAA-A6A9-420B1F1E9CEE}"/>
              </a:ext>
            </a:extLst>
          </p:cNvPr>
          <p:cNvSpPr/>
          <p:nvPr userDrawn="1"/>
        </p:nvSpPr>
        <p:spPr>
          <a:xfrm>
            <a:off x="3316711" y="70283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5" name="Cube 106">
            <a:extLst>
              <a:ext uri="{FF2B5EF4-FFF2-40B4-BE49-F238E27FC236}">
                <a16:creationId xmlns:a16="http://schemas.microsoft.com/office/drawing/2014/main" id="{01B61533-C736-40CF-812E-A6C525FDFFF9}"/>
              </a:ext>
            </a:extLst>
          </p:cNvPr>
          <p:cNvSpPr/>
          <p:nvPr userDrawn="1"/>
        </p:nvSpPr>
        <p:spPr>
          <a:xfrm>
            <a:off x="2568778" y="77729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6" name="Cube 107">
            <a:extLst>
              <a:ext uri="{FF2B5EF4-FFF2-40B4-BE49-F238E27FC236}">
                <a16:creationId xmlns:a16="http://schemas.microsoft.com/office/drawing/2014/main" id="{9AA2E495-A026-4CF6-9771-1E3149443E2B}"/>
              </a:ext>
            </a:extLst>
          </p:cNvPr>
          <p:cNvSpPr/>
          <p:nvPr userDrawn="1"/>
        </p:nvSpPr>
        <p:spPr>
          <a:xfrm>
            <a:off x="1820844" y="851753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7" name="Cube 109">
            <a:extLst>
              <a:ext uri="{FF2B5EF4-FFF2-40B4-BE49-F238E27FC236}">
                <a16:creationId xmlns:a16="http://schemas.microsoft.com/office/drawing/2014/main" id="{57B44739-31A5-4146-BBB9-05B4E2B1AFC2}"/>
              </a:ext>
            </a:extLst>
          </p:cNvPr>
          <p:cNvSpPr/>
          <p:nvPr userDrawn="1"/>
        </p:nvSpPr>
        <p:spPr>
          <a:xfrm>
            <a:off x="10792708" y="-41895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8" name="Cube 112">
            <a:extLst>
              <a:ext uri="{FF2B5EF4-FFF2-40B4-BE49-F238E27FC236}">
                <a16:creationId xmlns:a16="http://schemas.microsoft.com/office/drawing/2014/main" id="{548C3889-F397-4C11-AC76-FD1B35C36452}"/>
              </a:ext>
            </a:extLst>
          </p:cNvPr>
          <p:cNvSpPr/>
          <p:nvPr userDrawn="1"/>
        </p:nvSpPr>
        <p:spPr>
          <a:xfrm>
            <a:off x="1999481" y="72477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9" name="Cube 116">
            <a:extLst>
              <a:ext uri="{FF2B5EF4-FFF2-40B4-BE49-F238E27FC236}">
                <a16:creationId xmlns:a16="http://schemas.microsoft.com/office/drawing/2014/main" id="{7557427C-819C-44C2-8F6A-870C5F614B8E}"/>
              </a:ext>
            </a:extLst>
          </p:cNvPr>
          <p:cNvSpPr/>
          <p:nvPr userDrawn="1"/>
        </p:nvSpPr>
        <p:spPr>
          <a:xfrm>
            <a:off x="10439613" y="55442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134" name="Picture 139">
            <a:extLst>
              <a:ext uri="{FF2B5EF4-FFF2-40B4-BE49-F238E27FC236}">
                <a16:creationId xmlns:a16="http://schemas.microsoft.com/office/drawing/2014/main" id="{192FAB96-8259-4601-AEDF-1FE068CDDB6C}"/>
              </a:ext>
            </a:extLst>
          </p:cNvPr>
          <p:cNvPicPr>
            <a:picLocks noChangeAspect="1"/>
          </p:cNvPicPr>
          <p:nvPr userDrawn="1"/>
        </p:nvPicPr>
        <p:blipFill>
          <a:blip r:embed="rId3"/>
          <a:stretch>
            <a:fillRect/>
          </a:stretch>
        </p:blipFill>
        <p:spPr>
          <a:xfrm>
            <a:off x="11226800" y="384836"/>
            <a:ext cx="374722" cy="374722"/>
          </a:xfrm>
          <a:prstGeom prst="rect">
            <a:avLst/>
          </a:prstGeom>
          <a:noFill/>
          <a:ln cap="flat">
            <a:noFill/>
          </a:ln>
        </p:spPr>
      </p:pic>
      <p:sp>
        <p:nvSpPr>
          <p:cNvPr id="65" name="Text Placeholder 3">
            <a:extLst>
              <a:ext uri="{FF2B5EF4-FFF2-40B4-BE49-F238E27FC236}">
                <a16:creationId xmlns:a16="http://schemas.microsoft.com/office/drawing/2014/main" id="{A860B125-FA99-467A-B676-6C0EA0430524}"/>
              </a:ext>
            </a:extLst>
          </p:cNvPr>
          <p:cNvSpPr>
            <a:spLocks noGrp="1"/>
          </p:cNvSpPr>
          <p:nvPr>
            <p:ph type="body" sz="quarter" idx="10" hasCustomPrompt="1"/>
          </p:nvPr>
        </p:nvSpPr>
        <p:spPr>
          <a:xfrm>
            <a:off x="3508708" y="328613"/>
            <a:ext cx="5049506" cy="769937"/>
          </a:xfrm>
        </p:spPr>
        <p:txBody>
          <a:bodyPr>
            <a:normAutofit/>
          </a:bodyPr>
          <a:lstStyle>
            <a:lvl1pPr marL="0" indent="0" algn="ctr">
              <a:buNone/>
              <a:defRPr sz="4400"/>
            </a:lvl1pPr>
          </a:lstStyle>
          <a:p>
            <a:pPr lvl="0"/>
            <a:r>
              <a:rPr lang="nb-NO" err="1"/>
              <a:t>Title</a:t>
            </a:r>
            <a:endParaRPr lang="en-US"/>
          </a:p>
        </p:txBody>
      </p:sp>
      <p:sp>
        <p:nvSpPr>
          <p:cNvPr id="66" name="Text Placeholder 5">
            <a:extLst>
              <a:ext uri="{FF2B5EF4-FFF2-40B4-BE49-F238E27FC236}">
                <a16:creationId xmlns:a16="http://schemas.microsoft.com/office/drawing/2014/main" id="{4B4FC182-A39F-4F33-9582-C14D140106FA}"/>
              </a:ext>
            </a:extLst>
          </p:cNvPr>
          <p:cNvSpPr>
            <a:spLocks noGrp="1"/>
          </p:cNvSpPr>
          <p:nvPr>
            <p:ph type="body" sz="quarter" idx="11" hasCustomPrompt="1"/>
          </p:nvPr>
        </p:nvSpPr>
        <p:spPr>
          <a:xfrm>
            <a:off x="642450" y="1193764"/>
            <a:ext cx="10990263" cy="5018088"/>
          </a:xfrm>
        </p:spPr>
        <p:txBody>
          <a:bodyPr/>
          <a:lstStyle>
            <a:lvl1pPr marL="0" indent="0">
              <a:buNone/>
              <a:defRPr/>
            </a:lvl1pPr>
          </a:lstStyle>
          <a:p>
            <a:pPr lvl="0"/>
            <a:r>
              <a:rPr lang="nb-NO" err="1"/>
              <a:t>Text</a:t>
            </a:r>
            <a:endParaRPr lang="en-US"/>
          </a:p>
        </p:txBody>
      </p:sp>
    </p:spTree>
    <p:extLst>
      <p:ext uri="{BB962C8B-B14F-4D97-AF65-F5344CB8AC3E}">
        <p14:creationId xmlns:p14="http://schemas.microsoft.com/office/powerpoint/2010/main" val="634283775"/>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boxes 2">
    <p:spTree>
      <p:nvGrpSpPr>
        <p:cNvPr id="1" name=""/>
        <p:cNvGrpSpPr/>
        <p:nvPr/>
      </p:nvGrpSpPr>
      <p:grpSpPr>
        <a:xfrm>
          <a:off x="0" y="0"/>
          <a:ext cx="0" cy="0"/>
          <a:chOff x="0" y="0"/>
          <a:chExt cx="0" cy="0"/>
        </a:xfrm>
      </p:grpSpPr>
      <p:sp>
        <p:nvSpPr>
          <p:cNvPr id="89" name="Cube 21">
            <a:extLst>
              <a:ext uri="{FF2B5EF4-FFF2-40B4-BE49-F238E27FC236}">
                <a16:creationId xmlns:a16="http://schemas.microsoft.com/office/drawing/2014/main" id="{99914F6D-2A91-4CB3-A273-0EB93ACE4330}"/>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0" name="Cube 22">
            <a:extLst>
              <a:ext uri="{FF2B5EF4-FFF2-40B4-BE49-F238E27FC236}">
                <a16:creationId xmlns:a16="http://schemas.microsoft.com/office/drawing/2014/main" id="{1EE30300-A243-4015-88C7-3609D05AF69E}"/>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1" name="Cube 45">
            <a:extLst>
              <a:ext uri="{FF2B5EF4-FFF2-40B4-BE49-F238E27FC236}">
                <a16:creationId xmlns:a16="http://schemas.microsoft.com/office/drawing/2014/main" id="{6AD207A1-CCC6-4E22-A5C8-A43FDE5152A8}"/>
              </a:ext>
            </a:extLst>
          </p:cNvPr>
          <p:cNvSpPr/>
          <p:nvPr userDrawn="1"/>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92" name="Rounded Rectangle 153">
            <a:extLst>
              <a:ext uri="{FF2B5EF4-FFF2-40B4-BE49-F238E27FC236}">
                <a16:creationId xmlns:a16="http://schemas.microsoft.com/office/drawing/2014/main" id="{87878046-0D3C-4EDC-A4EC-3DEBBDA39886}"/>
              </a:ext>
            </a:extLst>
          </p:cNvPr>
          <p:cNvPicPr>
            <a:picLocks noChangeAspect="1"/>
          </p:cNvPicPr>
          <p:nvPr userDrawn="1"/>
        </p:nvPicPr>
        <p:blipFill>
          <a:blip r:embed="rId2"/>
          <a:srcRect t="2501" b="2501"/>
          <a:stretch>
            <a:fillRect/>
          </a:stretch>
        </p:blipFill>
        <p:spPr>
          <a:xfrm>
            <a:off x="295067" y="310457"/>
            <a:ext cx="11582403" cy="6271320"/>
          </a:xfrm>
          <a:prstGeom prst="rect">
            <a:avLst/>
          </a:prstGeom>
          <a:noFill/>
          <a:ln cap="flat">
            <a:noFill/>
          </a:ln>
        </p:spPr>
      </p:pic>
      <p:sp>
        <p:nvSpPr>
          <p:cNvPr id="93" name="Cube 12">
            <a:extLst>
              <a:ext uri="{FF2B5EF4-FFF2-40B4-BE49-F238E27FC236}">
                <a16:creationId xmlns:a16="http://schemas.microsoft.com/office/drawing/2014/main" id="{8B138EF2-4B40-41DB-93F5-1519AAEDA26E}"/>
              </a:ext>
            </a:extLst>
          </p:cNvPr>
          <p:cNvSpPr/>
          <p:nvPr userDrawn="1"/>
        </p:nvSpPr>
        <p:spPr>
          <a:xfrm>
            <a:off x="11176692" y="3104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4" name="Cube 13">
            <a:extLst>
              <a:ext uri="{FF2B5EF4-FFF2-40B4-BE49-F238E27FC236}">
                <a16:creationId xmlns:a16="http://schemas.microsoft.com/office/drawing/2014/main" id="{0CE0F8F0-148F-46CC-BB01-10E64D16A2B8}"/>
              </a:ext>
            </a:extLst>
          </p:cNvPr>
          <p:cNvSpPr/>
          <p:nvPr userDrawn="1"/>
        </p:nvSpPr>
        <p:spPr>
          <a:xfrm>
            <a:off x="10428759" y="10583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5" name="Cube 15">
            <a:extLst>
              <a:ext uri="{FF2B5EF4-FFF2-40B4-BE49-F238E27FC236}">
                <a16:creationId xmlns:a16="http://schemas.microsoft.com/office/drawing/2014/main" id="{95864EED-3EC8-4E87-B0EF-C8516E5C5DEB}"/>
              </a:ext>
            </a:extLst>
          </p:cNvPr>
          <p:cNvSpPr/>
          <p:nvPr userDrawn="1"/>
        </p:nvSpPr>
        <p:spPr>
          <a:xfrm>
            <a:off x="9680825" y="18063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6" name="Cube 27">
            <a:extLst>
              <a:ext uri="{FF2B5EF4-FFF2-40B4-BE49-F238E27FC236}">
                <a16:creationId xmlns:a16="http://schemas.microsoft.com/office/drawing/2014/main" id="{D1D3CFB9-3D53-4220-8AD5-24167BDA9DA8}"/>
              </a:ext>
            </a:extLst>
          </p:cNvPr>
          <p:cNvSpPr/>
          <p:nvPr userDrawn="1"/>
        </p:nvSpPr>
        <p:spPr>
          <a:xfrm>
            <a:off x="5193225" y="62939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7" name="Cube 28">
            <a:extLst>
              <a:ext uri="{FF2B5EF4-FFF2-40B4-BE49-F238E27FC236}">
                <a16:creationId xmlns:a16="http://schemas.microsoft.com/office/drawing/2014/main" id="{A00878A3-66B0-445E-AF3B-EE145EEC452E}"/>
              </a:ext>
            </a:extLst>
          </p:cNvPr>
          <p:cNvSpPr/>
          <p:nvPr userDrawn="1"/>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8" name="Cube 29">
            <a:extLst>
              <a:ext uri="{FF2B5EF4-FFF2-40B4-BE49-F238E27FC236}">
                <a16:creationId xmlns:a16="http://schemas.microsoft.com/office/drawing/2014/main" id="{EC5131D7-732F-400C-9B67-44BBE72E62CE}"/>
              </a:ext>
            </a:extLst>
          </p:cNvPr>
          <p:cNvSpPr/>
          <p:nvPr userDrawn="1"/>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9" name="Cube 30">
            <a:extLst>
              <a:ext uri="{FF2B5EF4-FFF2-40B4-BE49-F238E27FC236}">
                <a16:creationId xmlns:a16="http://schemas.microsoft.com/office/drawing/2014/main" id="{7A975034-6DCE-483D-98C5-94A2313B79EB}"/>
              </a:ext>
            </a:extLst>
          </p:cNvPr>
          <p:cNvSpPr/>
          <p:nvPr userDrawn="1"/>
        </p:nvSpPr>
        <p:spPr>
          <a:xfrm>
            <a:off x="10988043" y="16165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0" name="Cube 39">
            <a:extLst>
              <a:ext uri="{FF2B5EF4-FFF2-40B4-BE49-F238E27FC236}">
                <a16:creationId xmlns:a16="http://schemas.microsoft.com/office/drawing/2014/main" id="{AA368C87-7ED0-452D-87E2-F4CE2B144A0C}"/>
              </a:ext>
            </a:extLst>
          </p:cNvPr>
          <p:cNvSpPr/>
          <p:nvPr userDrawn="1"/>
        </p:nvSpPr>
        <p:spPr>
          <a:xfrm>
            <a:off x="6500442" y="61041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1" name="Cube 40">
            <a:extLst>
              <a:ext uri="{FF2B5EF4-FFF2-40B4-BE49-F238E27FC236}">
                <a16:creationId xmlns:a16="http://schemas.microsoft.com/office/drawing/2014/main" id="{8A0EFA62-B210-4EFE-96CC-E6E14F6372B8}"/>
              </a:ext>
            </a:extLst>
          </p:cNvPr>
          <p:cNvSpPr/>
          <p:nvPr userDrawn="1"/>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2" name="Cube 41">
            <a:extLst>
              <a:ext uri="{FF2B5EF4-FFF2-40B4-BE49-F238E27FC236}">
                <a16:creationId xmlns:a16="http://schemas.microsoft.com/office/drawing/2014/main" id="{8528B069-D787-4461-9E7A-33FAEF9AFC59}"/>
              </a:ext>
            </a:extLst>
          </p:cNvPr>
          <p:cNvSpPr/>
          <p:nvPr userDrawn="1"/>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103" name="Straight Connector 96">
            <a:extLst>
              <a:ext uri="{FF2B5EF4-FFF2-40B4-BE49-F238E27FC236}">
                <a16:creationId xmlns:a16="http://schemas.microsoft.com/office/drawing/2014/main" id="{0F1EC2A0-5BB1-41BE-80D3-34C885A15926}"/>
              </a:ext>
            </a:extLst>
          </p:cNvPr>
          <p:cNvCxnSpPr/>
          <p:nvPr userDrawn="1"/>
        </p:nvCxnSpPr>
        <p:spPr>
          <a:xfrm flipV="1">
            <a:off x="9385118" y="3228142"/>
            <a:ext cx="0" cy="1680412"/>
          </a:xfrm>
          <a:prstGeom prst="straightConnector1">
            <a:avLst/>
          </a:prstGeom>
          <a:noFill/>
          <a:ln w="6345" cap="flat">
            <a:solidFill>
              <a:srgbClr val="517770"/>
            </a:solidFill>
            <a:prstDash val="solid"/>
            <a:miter/>
          </a:ln>
        </p:spPr>
      </p:cxnSp>
      <p:sp>
        <p:nvSpPr>
          <p:cNvPr id="104" name="Cube 43">
            <a:extLst>
              <a:ext uri="{FF2B5EF4-FFF2-40B4-BE49-F238E27FC236}">
                <a16:creationId xmlns:a16="http://schemas.microsoft.com/office/drawing/2014/main" id="{47C2AF88-10E3-4DC9-A05E-64596B2893FB}"/>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5" name="Cube 44">
            <a:extLst>
              <a:ext uri="{FF2B5EF4-FFF2-40B4-BE49-F238E27FC236}">
                <a16:creationId xmlns:a16="http://schemas.microsoft.com/office/drawing/2014/main" id="{3446623D-9665-42E7-8A7E-A9DA9CAA67C1}"/>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1" name="Cube 46">
            <a:extLst>
              <a:ext uri="{FF2B5EF4-FFF2-40B4-BE49-F238E27FC236}">
                <a16:creationId xmlns:a16="http://schemas.microsoft.com/office/drawing/2014/main" id="{3B560EA1-F65D-492B-BE5E-8B9AD18CC7A0}"/>
              </a:ext>
            </a:extLst>
          </p:cNvPr>
          <p:cNvSpPr/>
          <p:nvPr userDrawn="1"/>
        </p:nvSpPr>
        <p:spPr>
          <a:xfrm>
            <a:off x="11547317" y="21810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2" name="Cube 51">
            <a:extLst>
              <a:ext uri="{FF2B5EF4-FFF2-40B4-BE49-F238E27FC236}">
                <a16:creationId xmlns:a16="http://schemas.microsoft.com/office/drawing/2014/main" id="{67B4EC2C-CE7D-4FFC-95DA-880CEC9D8F76}"/>
              </a:ext>
            </a:extLst>
          </p:cNvPr>
          <p:cNvSpPr/>
          <p:nvPr userDrawn="1"/>
        </p:nvSpPr>
        <p:spPr>
          <a:xfrm>
            <a:off x="7807650" y="591708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3" name="Cube 52">
            <a:extLst>
              <a:ext uri="{FF2B5EF4-FFF2-40B4-BE49-F238E27FC236}">
                <a16:creationId xmlns:a16="http://schemas.microsoft.com/office/drawing/2014/main" id="{8724C88F-1350-4061-A37D-2FEF797432EC}"/>
              </a:ext>
            </a:extLst>
          </p:cNvPr>
          <p:cNvSpPr/>
          <p:nvPr userDrawn="1"/>
        </p:nvSpPr>
        <p:spPr>
          <a:xfrm>
            <a:off x="7059716" y="666429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7" name="Cube 53">
            <a:extLst>
              <a:ext uri="{FF2B5EF4-FFF2-40B4-BE49-F238E27FC236}">
                <a16:creationId xmlns:a16="http://schemas.microsoft.com/office/drawing/2014/main" id="{24EA8D7E-900D-48BB-9869-75F9C6A4C0BE}"/>
              </a:ext>
            </a:extLst>
          </p:cNvPr>
          <p:cNvSpPr/>
          <p:nvPr userDrawn="1"/>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9" name="Cube 54">
            <a:extLst>
              <a:ext uri="{FF2B5EF4-FFF2-40B4-BE49-F238E27FC236}">
                <a16:creationId xmlns:a16="http://schemas.microsoft.com/office/drawing/2014/main" id="{02455C64-24C2-4E2E-B378-3294D4E7140F}"/>
              </a:ext>
            </a:extLst>
          </p:cNvPr>
          <p:cNvSpPr/>
          <p:nvPr userDrawn="1"/>
        </p:nvSpPr>
        <p:spPr>
          <a:xfrm>
            <a:off x="11358667" y="34996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4" name="Cube 58">
            <a:extLst>
              <a:ext uri="{FF2B5EF4-FFF2-40B4-BE49-F238E27FC236}">
                <a16:creationId xmlns:a16="http://schemas.microsoft.com/office/drawing/2014/main" id="{F083CCB3-D34F-4759-BF62-B2DFBE006C7C}"/>
              </a:ext>
            </a:extLst>
          </p:cNvPr>
          <p:cNvSpPr/>
          <p:nvPr userDrawn="1"/>
        </p:nvSpPr>
        <p:spPr>
          <a:xfrm>
            <a:off x="8376946" y="64800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5" name="Cube 59">
            <a:extLst>
              <a:ext uri="{FF2B5EF4-FFF2-40B4-BE49-F238E27FC236}">
                <a16:creationId xmlns:a16="http://schemas.microsoft.com/office/drawing/2014/main" id="{C74A5D53-BEF6-4C7B-8E78-8C3255EABDA4}"/>
              </a:ext>
            </a:extLst>
          </p:cNvPr>
          <p:cNvSpPr/>
          <p:nvPr userDrawn="1"/>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3" name="Cube 60">
            <a:extLst>
              <a:ext uri="{FF2B5EF4-FFF2-40B4-BE49-F238E27FC236}">
                <a16:creationId xmlns:a16="http://schemas.microsoft.com/office/drawing/2014/main" id="{4D776FE9-D950-4976-A6E7-7BF8E1D1A514}"/>
              </a:ext>
            </a:extLst>
          </p:cNvPr>
          <p:cNvSpPr/>
          <p:nvPr userDrawn="1"/>
        </p:nvSpPr>
        <p:spPr>
          <a:xfrm>
            <a:off x="11173355" y="479661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7" name="Cube 61">
            <a:extLst>
              <a:ext uri="{FF2B5EF4-FFF2-40B4-BE49-F238E27FC236}">
                <a16:creationId xmlns:a16="http://schemas.microsoft.com/office/drawing/2014/main" id="{A5ACA272-979F-4104-BE82-AC97DF41605D}"/>
              </a:ext>
            </a:extLst>
          </p:cNvPr>
          <p:cNvSpPr/>
          <p:nvPr userDrawn="1"/>
        </p:nvSpPr>
        <p:spPr>
          <a:xfrm>
            <a:off x="11917951" y="40578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8" name="Cube 63">
            <a:extLst>
              <a:ext uri="{FF2B5EF4-FFF2-40B4-BE49-F238E27FC236}">
                <a16:creationId xmlns:a16="http://schemas.microsoft.com/office/drawing/2014/main" id="{F80014F6-897C-478C-8731-CDCD48F51DD8}"/>
              </a:ext>
            </a:extLst>
          </p:cNvPr>
          <p:cNvSpPr/>
          <p:nvPr userDrawn="1"/>
        </p:nvSpPr>
        <p:spPr>
          <a:xfrm>
            <a:off x="9700028" y="6291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0" name="Cube 64">
            <a:extLst>
              <a:ext uri="{FF2B5EF4-FFF2-40B4-BE49-F238E27FC236}">
                <a16:creationId xmlns:a16="http://schemas.microsoft.com/office/drawing/2014/main" id="{DFDA6B08-2CDB-4CA5-8BDF-46CC0EE4A72F}"/>
              </a:ext>
            </a:extLst>
          </p:cNvPr>
          <p:cNvSpPr/>
          <p:nvPr userDrawn="1"/>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1" name="Cube 65">
            <a:extLst>
              <a:ext uri="{FF2B5EF4-FFF2-40B4-BE49-F238E27FC236}">
                <a16:creationId xmlns:a16="http://schemas.microsoft.com/office/drawing/2014/main" id="{CB3ED8A8-A73E-48DD-911F-BDD4166FC464}"/>
              </a:ext>
            </a:extLst>
          </p:cNvPr>
          <p:cNvSpPr/>
          <p:nvPr userDrawn="1"/>
        </p:nvSpPr>
        <p:spPr>
          <a:xfrm>
            <a:off x="11732638" y="5363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2" name="Cube 66">
            <a:extLst>
              <a:ext uri="{FF2B5EF4-FFF2-40B4-BE49-F238E27FC236}">
                <a16:creationId xmlns:a16="http://schemas.microsoft.com/office/drawing/2014/main" id="{9D2E732A-5D7C-4D4F-A314-208E8DEC4842}"/>
              </a:ext>
            </a:extLst>
          </p:cNvPr>
          <p:cNvSpPr/>
          <p:nvPr userDrawn="1"/>
        </p:nvSpPr>
        <p:spPr>
          <a:xfrm>
            <a:off x="10988043" y="6111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3" name="Cube 67">
            <a:extLst>
              <a:ext uri="{FF2B5EF4-FFF2-40B4-BE49-F238E27FC236}">
                <a16:creationId xmlns:a16="http://schemas.microsoft.com/office/drawing/2014/main" id="{F4004F7F-87B4-4ACE-B415-CC8FDA4151AE}"/>
              </a:ext>
            </a:extLst>
          </p:cNvPr>
          <p:cNvSpPr/>
          <p:nvPr userDrawn="1"/>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4" name="Cube 68">
            <a:extLst>
              <a:ext uri="{FF2B5EF4-FFF2-40B4-BE49-F238E27FC236}">
                <a16:creationId xmlns:a16="http://schemas.microsoft.com/office/drawing/2014/main" id="{BB0BD3EF-B015-463B-A548-3EE3D9244686}"/>
              </a:ext>
            </a:extLst>
          </p:cNvPr>
          <p:cNvSpPr/>
          <p:nvPr userDrawn="1"/>
        </p:nvSpPr>
        <p:spPr>
          <a:xfrm>
            <a:off x="11542727" y="66770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5" name="Cube 69">
            <a:extLst>
              <a:ext uri="{FF2B5EF4-FFF2-40B4-BE49-F238E27FC236}">
                <a16:creationId xmlns:a16="http://schemas.microsoft.com/office/drawing/2014/main" id="{229A7440-D8B8-45F3-8838-16A0465B0A17}"/>
              </a:ext>
            </a:extLst>
          </p:cNvPr>
          <p:cNvSpPr/>
          <p:nvPr userDrawn="1"/>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6" name="Cube 70">
            <a:extLst>
              <a:ext uri="{FF2B5EF4-FFF2-40B4-BE49-F238E27FC236}">
                <a16:creationId xmlns:a16="http://schemas.microsoft.com/office/drawing/2014/main" id="{8BC62B3B-3CA1-4DCD-AFE7-0599DA045490}"/>
              </a:ext>
            </a:extLst>
          </p:cNvPr>
          <p:cNvSpPr/>
          <p:nvPr userDrawn="1"/>
        </p:nvSpPr>
        <p:spPr>
          <a:xfrm>
            <a:off x="12277731" y="59346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7" name="Cube 71">
            <a:extLst>
              <a:ext uri="{FF2B5EF4-FFF2-40B4-BE49-F238E27FC236}">
                <a16:creationId xmlns:a16="http://schemas.microsoft.com/office/drawing/2014/main" id="{90A8FE2F-8BF0-4C4B-880A-45A0AD9437E6}"/>
              </a:ext>
            </a:extLst>
          </p:cNvPr>
          <p:cNvSpPr/>
          <p:nvPr userDrawn="1"/>
        </p:nvSpPr>
        <p:spPr>
          <a:xfrm>
            <a:off x="9866138" y="50017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8" name="Cube 79">
            <a:extLst>
              <a:ext uri="{FF2B5EF4-FFF2-40B4-BE49-F238E27FC236}">
                <a16:creationId xmlns:a16="http://schemas.microsoft.com/office/drawing/2014/main" id="{0CF28603-C8F5-4A70-B2F0-8CB0A06C47B4}"/>
              </a:ext>
            </a:extLst>
          </p:cNvPr>
          <p:cNvSpPr/>
          <p:nvPr userDrawn="1"/>
        </p:nvSpPr>
        <p:spPr>
          <a:xfrm>
            <a:off x="3882670" y="6457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9" name="Cube 80">
            <a:extLst>
              <a:ext uri="{FF2B5EF4-FFF2-40B4-BE49-F238E27FC236}">
                <a16:creationId xmlns:a16="http://schemas.microsoft.com/office/drawing/2014/main" id="{0066AEC9-A3E5-4BE4-A78E-8693985A93D1}"/>
              </a:ext>
            </a:extLst>
          </p:cNvPr>
          <p:cNvSpPr/>
          <p:nvPr userDrawn="1"/>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0" name="Cube 81">
            <a:extLst>
              <a:ext uri="{FF2B5EF4-FFF2-40B4-BE49-F238E27FC236}">
                <a16:creationId xmlns:a16="http://schemas.microsoft.com/office/drawing/2014/main" id="{0E4F9FEE-7279-47B6-AEAF-FBF3305CDCB2}"/>
              </a:ext>
            </a:extLst>
          </p:cNvPr>
          <p:cNvSpPr/>
          <p:nvPr userDrawn="1"/>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1" name="Cube 82">
            <a:extLst>
              <a:ext uri="{FF2B5EF4-FFF2-40B4-BE49-F238E27FC236}">
                <a16:creationId xmlns:a16="http://schemas.microsoft.com/office/drawing/2014/main" id="{E4E04544-FD50-47D9-A220-CEA55CAD6849}"/>
              </a:ext>
            </a:extLst>
          </p:cNvPr>
          <p:cNvSpPr/>
          <p:nvPr userDrawn="1"/>
        </p:nvSpPr>
        <p:spPr>
          <a:xfrm>
            <a:off x="6295927" y="727260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2" name="Cube 83">
            <a:extLst>
              <a:ext uri="{FF2B5EF4-FFF2-40B4-BE49-F238E27FC236}">
                <a16:creationId xmlns:a16="http://schemas.microsoft.com/office/drawing/2014/main" id="{B4CEC7E2-8374-4B6C-A6E6-79973368C633}"/>
              </a:ext>
            </a:extLst>
          </p:cNvPr>
          <p:cNvSpPr/>
          <p:nvPr userDrawn="1"/>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3" name="Cube 93">
            <a:extLst>
              <a:ext uri="{FF2B5EF4-FFF2-40B4-BE49-F238E27FC236}">
                <a16:creationId xmlns:a16="http://schemas.microsoft.com/office/drawing/2014/main" id="{0BACC86D-A0D5-4935-B0C5-1D4773FDF50A}"/>
              </a:ext>
            </a:extLst>
          </p:cNvPr>
          <p:cNvSpPr/>
          <p:nvPr userDrawn="1"/>
        </p:nvSpPr>
        <p:spPr>
          <a:xfrm>
            <a:off x="2565440" y="667355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4" name="Cube 137">
            <a:extLst>
              <a:ext uri="{FF2B5EF4-FFF2-40B4-BE49-F238E27FC236}">
                <a16:creationId xmlns:a16="http://schemas.microsoft.com/office/drawing/2014/main" id="{E3AC5BB2-A6B0-42B1-8888-291B3CC8EE3B}"/>
              </a:ext>
            </a:extLst>
          </p:cNvPr>
          <p:cNvSpPr/>
          <p:nvPr userDrawn="1"/>
        </p:nvSpPr>
        <p:spPr>
          <a:xfrm>
            <a:off x="10439613" y="55442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5" name="Cube 138">
            <a:extLst>
              <a:ext uri="{FF2B5EF4-FFF2-40B4-BE49-F238E27FC236}">
                <a16:creationId xmlns:a16="http://schemas.microsoft.com/office/drawing/2014/main" id="{67221325-BD3F-4EDC-A76E-8BE2873111ED}"/>
              </a:ext>
            </a:extLst>
          </p:cNvPr>
          <p:cNvSpPr/>
          <p:nvPr userDrawn="1"/>
        </p:nvSpPr>
        <p:spPr>
          <a:xfrm>
            <a:off x="12070354" y="42102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6" name="Cube 74">
            <a:extLst>
              <a:ext uri="{FF2B5EF4-FFF2-40B4-BE49-F238E27FC236}">
                <a16:creationId xmlns:a16="http://schemas.microsoft.com/office/drawing/2014/main" id="{C69F897A-6E72-4B62-8C7B-F1E134466DB5}"/>
              </a:ext>
            </a:extLst>
          </p:cNvPr>
          <p:cNvSpPr/>
          <p:nvPr userDrawn="1"/>
        </p:nvSpPr>
        <p:spPr>
          <a:xfrm>
            <a:off x="5921965" y="55506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17" name="Rectangle: Rounded Corners 170">
            <a:extLst>
              <a:ext uri="{FF2B5EF4-FFF2-40B4-BE49-F238E27FC236}">
                <a16:creationId xmlns:a16="http://schemas.microsoft.com/office/drawing/2014/main" id="{B4148920-0A47-4D53-A48F-630EBFB3BD7A}"/>
              </a:ext>
            </a:extLst>
          </p:cNvPr>
          <p:cNvSpPr/>
          <p:nvPr userDrawn="1"/>
        </p:nvSpPr>
        <p:spPr>
          <a:xfrm>
            <a:off x="3424007" y="1797783"/>
            <a:ext cx="2655993" cy="4552084"/>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218" name="Rectangle: Rounded Corners 171">
            <a:extLst>
              <a:ext uri="{FF2B5EF4-FFF2-40B4-BE49-F238E27FC236}">
                <a16:creationId xmlns:a16="http://schemas.microsoft.com/office/drawing/2014/main" id="{3DEF4707-D37E-4AC3-B900-BE5A5055BE62}"/>
              </a:ext>
            </a:extLst>
          </p:cNvPr>
          <p:cNvSpPr/>
          <p:nvPr userDrawn="1"/>
        </p:nvSpPr>
        <p:spPr>
          <a:xfrm>
            <a:off x="6187369" y="1797783"/>
            <a:ext cx="2655993" cy="4552084"/>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219" name="Rectangle: Rounded Corners 172">
            <a:extLst>
              <a:ext uri="{FF2B5EF4-FFF2-40B4-BE49-F238E27FC236}">
                <a16:creationId xmlns:a16="http://schemas.microsoft.com/office/drawing/2014/main" id="{607D4754-A538-4B3B-97E3-6934898F2368}"/>
              </a:ext>
            </a:extLst>
          </p:cNvPr>
          <p:cNvSpPr/>
          <p:nvPr userDrawn="1"/>
        </p:nvSpPr>
        <p:spPr>
          <a:xfrm>
            <a:off x="8935151" y="1785247"/>
            <a:ext cx="2655993" cy="4552084"/>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220" name="TextBox 189">
            <a:extLst>
              <a:ext uri="{FF2B5EF4-FFF2-40B4-BE49-F238E27FC236}">
                <a16:creationId xmlns:a16="http://schemas.microsoft.com/office/drawing/2014/main" id="{4BE724BC-6EE9-4DA1-8DB4-EC4C82E1440E}"/>
              </a:ext>
            </a:extLst>
          </p:cNvPr>
          <p:cNvSpPr txBox="1"/>
          <p:nvPr userDrawn="1"/>
        </p:nvSpPr>
        <p:spPr>
          <a:xfrm>
            <a:off x="3730121" y="1916061"/>
            <a:ext cx="2024938" cy="400114"/>
          </a:xfrm>
          <a:prstGeom prst="rect">
            <a:avLst/>
          </a:prstGeom>
          <a:noFill/>
          <a:ln cap="flat">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sv-SE" sz="2000" b="1" i="0" u="none" strike="noStrike" kern="1200" cap="none" spc="0" baseline="0">
                <a:solidFill>
                  <a:srgbClr val="262626"/>
                </a:solidFill>
                <a:uFillTx/>
                <a:latin typeface="Neo Sans Std" pitchFamily="34"/>
              </a:rPr>
              <a:t>Text</a:t>
            </a:r>
          </a:p>
        </p:txBody>
      </p:sp>
      <p:sp>
        <p:nvSpPr>
          <p:cNvPr id="221" name="TextBox 190">
            <a:extLst>
              <a:ext uri="{FF2B5EF4-FFF2-40B4-BE49-F238E27FC236}">
                <a16:creationId xmlns:a16="http://schemas.microsoft.com/office/drawing/2014/main" id="{8E097A38-39DC-4746-9906-FE646E070AD9}"/>
              </a:ext>
            </a:extLst>
          </p:cNvPr>
          <p:cNvSpPr txBox="1"/>
          <p:nvPr userDrawn="1"/>
        </p:nvSpPr>
        <p:spPr>
          <a:xfrm>
            <a:off x="6920444" y="1908901"/>
            <a:ext cx="992069" cy="400114"/>
          </a:xfrm>
          <a:prstGeom prst="rect">
            <a:avLst/>
          </a:prstGeom>
          <a:noFill/>
          <a:ln cap="flat">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sv-SE" sz="2000" b="1" i="0" u="none" strike="noStrike" kern="1200" cap="none" spc="0" baseline="0">
                <a:solidFill>
                  <a:srgbClr val="262626"/>
                </a:solidFill>
                <a:uFillTx/>
                <a:latin typeface="Neo Sans Std" pitchFamily="34"/>
              </a:rPr>
              <a:t>Text</a:t>
            </a:r>
          </a:p>
        </p:txBody>
      </p:sp>
      <p:sp>
        <p:nvSpPr>
          <p:cNvPr id="222" name="TextBox 191">
            <a:extLst>
              <a:ext uri="{FF2B5EF4-FFF2-40B4-BE49-F238E27FC236}">
                <a16:creationId xmlns:a16="http://schemas.microsoft.com/office/drawing/2014/main" id="{B6BEB5A0-4947-4DC4-9923-F07517185592}"/>
              </a:ext>
            </a:extLst>
          </p:cNvPr>
          <p:cNvSpPr txBox="1"/>
          <p:nvPr userDrawn="1"/>
        </p:nvSpPr>
        <p:spPr>
          <a:xfrm>
            <a:off x="9674178" y="1916061"/>
            <a:ext cx="1143521" cy="400114"/>
          </a:xfrm>
          <a:prstGeom prst="rect">
            <a:avLst/>
          </a:prstGeom>
          <a:noFill/>
          <a:ln cap="flat">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sv-SE" sz="2000" b="1" i="0" u="none" strike="noStrike" kern="1200" cap="none" spc="0" baseline="0">
                <a:solidFill>
                  <a:srgbClr val="262626"/>
                </a:solidFill>
                <a:uFillTx/>
                <a:latin typeface="Neo Sans Std" pitchFamily="34"/>
              </a:rPr>
              <a:t>Text</a:t>
            </a:r>
          </a:p>
        </p:txBody>
      </p:sp>
      <p:sp>
        <p:nvSpPr>
          <p:cNvPr id="223" name="TextBox 195">
            <a:extLst>
              <a:ext uri="{FF2B5EF4-FFF2-40B4-BE49-F238E27FC236}">
                <a16:creationId xmlns:a16="http://schemas.microsoft.com/office/drawing/2014/main" id="{A8FF07C5-26A3-4B0A-9681-CE23205F2FF7}"/>
              </a:ext>
            </a:extLst>
          </p:cNvPr>
          <p:cNvSpPr txBox="1"/>
          <p:nvPr userDrawn="1"/>
        </p:nvSpPr>
        <p:spPr>
          <a:xfrm>
            <a:off x="6574234" y="2543339"/>
            <a:ext cx="2312343" cy="246221"/>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ts val="1200"/>
              </a:lnSpc>
              <a:spcBef>
                <a:spcPts val="0"/>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262626"/>
                </a:solidFill>
                <a:uFillTx/>
                <a:latin typeface="Neo Sans Std"/>
              </a:rPr>
              <a:t>Text</a:t>
            </a:r>
          </a:p>
        </p:txBody>
      </p:sp>
      <p:sp>
        <p:nvSpPr>
          <p:cNvPr id="224" name="TextBox 196">
            <a:extLst>
              <a:ext uri="{FF2B5EF4-FFF2-40B4-BE49-F238E27FC236}">
                <a16:creationId xmlns:a16="http://schemas.microsoft.com/office/drawing/2014/main" id="{5C1E92F3-D584-411F-B3EE-247A7589981B}"/>
              </a:ext>
            </a:extLst>
          </p:cNvPr>
          <p:cNvSpPr txBox="1"/>
          <p:nvPr userDrawn="1"/>
        </p:nvSpPr>
        <p:spPr>
          <a:xfrm>
            <a:off x="3748765" y="2563264"/>
            <a:ext cx="2282068" cy="246221"/>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ts val="1200"/>
              </a:lnSpc>
              <a:spcBef>
                <a:spcPts val="0"/>
              </a:spcBef>
              <a:spcAft>
                <a:spcPts val="0"/>
              </a:spcAft>
              <a:buNone/>
              <a:tabLst/>
              <a:defRPr sz="1800" b="0" i="0" u="none" strike="noStrike" kern="0" cap="none" spc="0" baseline="0">
                <a:solidFill>
                  <a:srgbClr val="000000"/>
                </a:solidFill>
                <a:uFillTx/>
              </a:defRPr>
            </a:pPr>
            <a:r>
              <a:rPr lang="nb-NO" sz="1200" b="0" i="0" u="none" strike="noStrike" kern="1200" cap="none" spc="0" baseline="0">
                <a:solidFill>
                  <a:srgbClr val="262626"/>
                </a:solidFill>
                <a:uFillTx/>
                <a:latin typeface="Neo Sans Std"/>
              </a:rPr>
              <a:t>T</a:t>
            </a:r>
            <a:r>
              <a:rPr lang="en-US" sz="1200" b="0" i="0" u="none" strike="noStrike" kern="1200" cap="none" spc="0" baseline="0" err="1">
                <a:solidFill>
                  <a:srgbClr val="262626"/>
                </a:solidFill>
                <a:uFillTx/>
                <a:latin typeface="Neo Sans Std"/>
              </a:rPr>
              <a:t>ext</a:t>
            </a:r>
            <a:endParaRPr lang="en-US" sz="1200" b="0" i="0" u="none" strike="noStrike" kern="1200" cap="none" spc="0" baseline="0">
              <a:solidFill>
                <a:srgbClr val="262626"/>
              </a:solidFill>
              <a:uFillTx/>
              <a:latin typeface="Neo Sans Std"/>
            </a:endParaRPr>
          </a:p>
        </p:txBody>
      </p:sp>
      <p:sp>
        <p:nvSpPr>
          <p:cNvPr id="225" name="TextBox 197">
            <a:extLst>
              <a:ext uri="{FF2B5EF4-FFF2-40B4-BE49-F238E27FC236}">
                <a16:creationId xmlns:a16="http://schemas.microsoft.com/office/drawing/2014/main" id="{0182577D-2ED4-4D68-A94F-804C54E2596D}"/>
              </a:ext>
            </a:extLst>
          </p:cNvPr>
          <p:cNvSpPr txBox="1"/>
          <p:nvPr userDrawn="1"/>
        </p:nvSpPr>
        <p:spPr>
          <a:xfrm>
            <a:off x="9184517" y="2532458"/>
            <a:ext cx="2312343" cy="246221"/>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ts val="1200"/>
              </a:lnSpc>
              <a:spcBef>
                <a:spcPts val="0"/>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262626"/>
                </a:solidFill>
                <a:uFillTx/>
                <a:latin typeface="Neo Sans Std"/>
              </a:rPr>
              <a:t>Text</a:t>
            </a:r>
            <a:endParaRPr lang="en-US" sz="1200" b="0" i="0" u="none" strike="noStrike" kern="1200" cap="none" spc="0" baseline="0">
              <a:solidFill>
                <a:srgbClr val="588358"/>
              </a:solidFill>
              <a:uFillTx/>
              <a:latin typeface="Neo Sans Std"/>
            </a:endParaRPr>
          </a:p>
        </p:txBody>
      </p:sp>
      <p:cxnSp>
        <p:nvCxnSpPr>
          <p:cNvPr id="226" name="Straight Connector 102">
            <a:extLst>
              <a:ext uri="{FF2B5EF4-FFF2-40B4-BE49-F238E27FC236}">
                <a16:creationId xmlns:a16="http://schemas.microsoft.com/office/drawing/2014/main" id="{E277B2D2-AC88-4B38-9164-2C17ADF3C91A}"/>
              </a:ext>
            </a:extLst>
          </p:cNvPr>
          <p:cNvCxnSpPr>
            <a:cxnSpLocks/>
          </p:cNvCxnSpPr>
          <p:nvPr userDrawn="1"/>
        </p:nvCxnSpPr>
        <p:spPr>
          <a:xfrm flipV="1">
            <a:off x="9165771" y="2442281"/>
            <a:ext cx="0" cy="2125933"/>
          </a:xfrm>
          <a:prstGeom prst="straightConnector1">
            <a:avLst/>
          </a:prstGeom>
          <a:noFill/>
          <a:ln w="6345" cap="flat">
            <a:solidFill>
              <a:srgbClr val="ACC292"/>
            </a:solidFill>
            <a:prstDash val="solid"/>
            <a:miter/>
          </a:ln>
        </p:spPr>
      </p:cxnSp>
      <p:cxnSp>
        <p:nvCxnSpPr>
          <p:cNvPr id="227" name="Straight Connector 86">
            <a:extLst>
              <a:ext uri="{FF2B5EF4-FFF2-40B4-BE49-F238E27FC236}">
                <a16:creationId xmlns:a16="http://schemas.microsoft.com/office/drawing/2014/main" id="{9DCABFB2-0357-4EA7-AFB2-E38F86A48226}"/>
              </a:ext>
            </a:extLst>
          </p:cNvPr>
          <p:cNvCxnSpPr/>
          <p:nvPr userDrawn="1"/>
        </p:nvCxnSpPr>
        <p:spPr>
          <a:xfrm>
            <a:off x="3440000" y="2440433"/>
            <a:ext cx="2656003" cy="0"/>
          </a:xfrm>
          <a:prstGeom prst="straightConnector1">
            <a:avLst/>
          </a:prstGeom>
          <a:noFill/>
          <a:ln w="6345" cap="flat">
            <a:solidFill>
              <a:srgbClr val="ACC292"/>
            </a:solidFill>
            <a:prstDash val="solid"/>
            <a:miter/>
          </a:ln>
        </p:spPr>
      </p:cxnSp>
      <p:cxnSp>
        <p:nvCxnSpPr>
          <p:cNvPr id="228" name="Straight Connector 87">
            <a:extLst>
              <a:ext uri="{FF2B5EF4-FFF2-40B4-BE49-F238E27FC236}">
                <a16:creationId xmlns:a16="http://schemas.microsoft.com/office/drawing/2014/main" id="{64FF0EB4-F7D0-4141-A9C2-7A712D55FB12}"/>
              </a:ext>
            </a:extLst>
          </p:cNvPr>
          <p:cNvCxnSpPr/>
          <p:nvPr userDrawn="1"/>
        </p:nvCxnSpPr>
        <p:spPr>
          <a:xfrm>
            <a:off x="6219191" y="2440433"/>
            <a:ext cx="2656002" cy="0"/>
          </a:xfrm>
          <a:prstGeom prst="straightConnector1">
            <a:avLst/>
          </a:prstGeom>
          <a:noFill/>
          <a:ln w="6345" cap="flat">
            <a:solidFill>
              <a:srgbClr val="ACC292"/>
            </a:solidFill>
            <a:prstDash val="solid"/>
            <a:miter/>
          </a:ln>
        </p:spPr>
      </p:cxnSp>
      <p:cxnSp>
        <p:nvCxnSpPr>
          <p:cNvPr id="229" name="Straight Connector 88">
            <a:extLst>
              <a:ext uri="{FF2B5EF4-FFF2-40B4-BE49-F238E27FC236}">
                <a16:creationId xmlns:a16="http://schemas.microsoft.com/office/drawing/2014/main" id="{1E25DA96-05A8-4DB5-B469-B4DD4868621B}"/>
              </a:ext>
            </a:extLst>
          </p:cNvPr>
          <p:cNvCxnSpPr/>
          <p:nvPr userDrawn="1"/>
        </p:nvCxnSpPr>
        <p:spPr>
          <a:xfrm>
            <a:off x="8935151" y="2443852"/>
            <a:ext cx="2655993" cy="0"/>
          </a:xfrm>
          <a:prstGeom prst="straightConnector1">
            <a:avLst/>
          </a:prstGeom>
          <a:noFill/>
          <a:ln w="6345" cap="flat">
            <a:solidFill>
              <a:srgbClr val="ACC292"/>
            </a:solidFill>
            <a:prstDash val="solid"/>
            <a:miter/>
          </a:ln>
        </p:spPr>
      </p:cxnSp>
      <p:cxnSp>
        <p:nvCxnSpPr>
          <p:cNvPr id="230" name="Straight Connector 95">
            <a:extLst>
              <a:ext uri="{FF2B5EF4-FFF2-40B4-BE49-F238E27FC236}">
                <a16:creationId xmlns:a16="http://schemas.microsoft.com/office/drawing/2014/main" id="{D3F4DC7A-E566-4679-9376-BE61B6514D26}"/>
              </a:ext>
            </a:extLst>
          </p:cNvPr>
          <p:cNvCxnSpPr>
            <a:cxnSpLocks/>
          </p:cNvCxnSpPr>
          <p:nvPr userDrawn="1"/>
        </p:nvCxnSpPr>
        <p:spPr>
          <a:xfrm flipV="1">
            <a:off x="8513548" y="2443753"/>
            <a:ext cx="0" cy="2032216"/>
          </a:xfrm>
          <a:prstGeom prst="straightConnector1">
            <a:avLst/>
          </a:prstGeom>
          <a:noFill/>
          <a:ln w="6345" cap="flat">
            <a:solidFill>
              <a:srgbClr val="ACC292"/>
            </a:solidFill>
            <a:prstDash val="solid"/>
            <a:miter/>
          </a:ln>
        </p:spPr>
      </p:cxnSp>
      <p:cxnSp>
        <p:nvCxnSpPr>
          <p:cNvPr id="231" name="Straight Connector 94">
            <a:extLst>
              <a:ext uri="{FF2B5EF4-FFF2-40B4-BE49-F238E27FC236}">
                <a16:creationId xmlns:a16="http://schemas.microsoft.com/office/drawing/2014/main" id="{B6D2AD15-E36A-43CE-BFA9-70F910538BE3}"/>
              </a:ext>
            </a:extLst>
          </p:cNvPr>
          <p:cNvCxnSpPr>
            <a:cxnSpLocks/>
          </p:cNvCxnSpPr>
          <p:nvPr userDrawn="1"/>
        </p:nvCxnSpPr>
        <p:spPr>
          <a:xfrm flipV="1">
            <a:off x="6532263" y="2443753"/>
            <a:ext cx="0" cy="2069670"/>
          </a:xfrm>
          <a:prstGeom prst="straightConnector1">
            <a:avLst/>
          </a:prstGeom>
          <a:noFill/>
          <a:ln w="6345" cap="flat">
            <a:solidFill>
              <a:srgbClr val="ACC292"/>
            </a:solidFill>
            <a:prstDash val="solid"/>
            <a:miter/>
          </a:ln>
        </p:spPr>
      </p:cxnSp>
      <p:grpSp>
        <p:nvGrpSpPr>
          <p:cNvPr id="232" name="Group 11">
            <a:extLst>
              <a:ext uri="{FF2B5EF4-FFF2-40B4-BE49-F238E27FC236}">
                <a16:creationId xmlns:a16="http://schemas.microsoft.com/office/drawing/2014/main" id="{3D5D553E-C0ED-4150-AE41-8B82C68B9106}"/>
              </a:ext>
            </a:extLst>
          </p:cNvPr>
          <p:cNvGrpSpPr/>
          <p:nvPr userDrawn="1"/>
        </p:nvGrpSpPr>
        <p:grpSpPr>
          <a:xfrm>
            <a:off x="637190" y="1797783"/>
            <a:ext cx="2655994" cy="4552084"/>
            <a:chOff x="637190" y="1797783"/>
            <a:chExt cx="2655994" cy="4552084"/>
          </a:xfrm>
        </p:grpSpPr>
        <p:sp>
          <p:nvSpPr>
            <p:cNvPr id="233" name="Rectangle: Rounded Corners 165">
              <a:extLst>
                <a:ext uri="{FF2B5EF4-FFF2-40B4-BE49-F238E27FC236}">
                  <a16:creationId xmlns:a16="http://schemas.microsoft.com/office/drawing/2014/main" id="{5AC13C8F-5643-4898-BC7F-D36E1A7EB90D}"/>
                </a:ext>
              </a:extLst>
            </p:cNvPr>
            <p:cNvSpPr/>
            <p:nvPr/>
          </p:nvSpPr>
          <p:spPr>
            <a:xfrm>
              <a:off x="637190" y="1797783"/>
              <a:ext cx="2655993" cy="4552084"/>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234" name="TextBox 84">
              <a:extLst>
                <a:ext uri="{FF2B5EF4-FFF2-40B4-BE49-F238E27FC236}">
                  <a16:creationId xmlns:a16="http://schemas.microsoft.com/office/drawing/2014/main" id="{3A4A8379-1FD6-44E5-B8E0-1CCDF0B1E1F9}"/>
                </a:ext>
              </a:extLst>
            </p:cNvPr>
            <p:cNvSpPr txBox="1"/>
            <p:nvPr/>
          </p:nvSpPr>
          <p:spPr>
            <a:xfrm>
              <a:off x="927238" y="2527145"/>
              <a:ext cx="2299597" cy="246221"/>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ts val="1200"/>
                </a:lnSpc>
                <a:spcBef>
                  <a:spcPts val="0"/>
                </a:spcBef>
                <a:spcAft>
                  <a:spcPts val="0"/>
                </a:spcAft>
                <a:buNone/>
                <a:tabLst/>
                <a:defRPr sz="1800" b="0" i="0" u="none" strike="noStrike" kern="0" cap="none" spc="0" baseline="0">
                  <a:solidFill>
                    <a:srgbClr val="000000"/>
                  </a:solidFill>
                  <a:uFillTx/>
                </a:defRPr>
              </a:pPr>
              <a:r>
                <a:rPr lang="en-US" sz="1200" b="0" i="0" u="none" strike="noStrike" kern="1200" cap="none" spc="0" baseline="0">
                  <a:solidFill>
                    <a:srgbClr val="262626"/>
                  </a:solidFill>
                  <a:uFillTx/>
                  <a:latin typeface="Neo Sans Std"/>
                </a:rPr>
                <a:t>Text</a:t>
              </a:r>
            </a:p>
          </p:txBody>
        </p:sp>
        <p:sp>
          <p:nvSpPr>
            <p:cNvPr id="235" name="TextBox 85">
              <a:extLst>
                <a:ext uri="{FF2B5EF4-FFF2-40B4-BE49-F238E27FC236}">
                  <a16:creationId xmlns:a16="http://schemas.microsoft.com/office/drawing/2014/main" id="{A151E682-0AE4-42E6-AD36-5150A2CFE27B}"/>
                </a:ext>
              </a:extLst>
            </p:cNvPr>
            <p:cNvSpPr txBox="1"/>
            <p:nvPr/>
          </p:nvSpPr>
          <p:spPr>
            <a:xfrm>
              <a:off x="1449269" y="1900507"/>
              <a:ext cx="883566" cy="400110"/>
            </a:xfrm>
            <a:prstGeom prst="rect">
              <a:avLst/>
            </a:prstGeom>
            <a:noFill/>
            <a:ln cap="flat">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sv-SE" sz="2000" b="1" i="0" u="none" strike="noStrike" kern="1200" cap="none" spc="0" baseline="0">
                  <a:solidFill>
                    <a:srgbClr val="262626"/>
                  </a:solidFill>
                  <a:uFillTx/>
                  <a:latin typeface="Neo Sans Std" pitchFamily="34"/>
                </a:rPr>
                <a:t>Text</a:t>
              </a:r>
            </a:p>
          </p:txBody>
        </p:sp>
        <p:cxnSp>
          <p:nvCxnSpPr>
            <p:cNvPr id="236" name="Straight Connector 4">
              <a:extLst>
                <a:ext uri="{FF2B5EF4-FFF2-40B4-BE49-F238E27FC236}">
                  <a16:creationId xmlns:a16="http://schemas.microsoft.com/office/drawing/2014/main" id="{A24B015E-8475-416F-8B59-6B660BA5B5E1}"/>
                </a:ext>
              </a:extLst>
            </p:cNvPr>
            <p:cNvCxnSpPr/>
            <p:nvPr/>
          </p:nvCxnSpPr>
          <p:spPr>
            <a:xfrm>
              <a:off x="637190" y="2436839"/>
              <a:ext cx="2655994" cy="0"/>
            </a:xfrm>
            <a:prstGeom prst="straightConnector1">
              <a:avLst/>
            </a:prstGeom>
            <a:noFill/>
            <a:ln w="6345" cap="flat">
              <a:solidFill>
                <a:srgbClr val="ACC292"/>
              </a:solidFill>
              <a:prstDash val="solid"/>
              <a:miter/>
            </a:ln>
          </p:spPr>
        </p:cxnSp>
        <p:cxnSp>
          <p:nvCxnSpPr>
            <p:cNvPr id="237" name="Straight Connector 16">
              <a:extLst>
                <a:ext uri="{FF2B5EF4-FFF2-40B4-BE49-F238E27FC236}">
                  <a16:creationId xmlns:a16="http://schemas.microsoft.com/office/drawing/2014/main" id="{8F74BF1E-CBEB-4DD4-B371-CD54DC327D15}"/>
                </a:ext>
              </a:extLst>
            </p:cNvPr>
            <p:cNvCxnSpPr/>
            <p:nvPr/>
          </p:nvCxnSpPr>
          <p:spPr>
            <a:xfrm flipV="1">
              <a:off x="927238" y="2436839"/>
              <a:ext cx="0" cy="2260964"/>
            </a:xfrm>
            <a:prstGeom prst="straightConnector1">
              <a:avLst/>
            </a:prstGeom>
            <a:noFill/>
            <a:ln w="6345" cap="flat">
              <a:solidFill>
                <a:srgbClr val="ACC292"/>
              </a:solidFill>
              <a:prstDash val="solid"/>
              <a:miter/>
            </a:ln>
          </p:spPr>
        </p:cxnSp>
        <p:cxnSp>
          <p:nvCxnSpPr>
            <p:cNvPr id="238" name="Straight Connector 89">
              <a:extLst>
                <a:ext uri="{FF2B5EF4-FFF2-40B4-BE49-F238E27FC236}">
                  <a16:creationId xmlns:a16="http://schemas.microsoft.com/office/drawing/2014/main" id="{B06B214A-FCF5-4CD8-96C7-8D2513F29233}"/>
                </a:ext>
              </a:extLst>
            </p:cNvPr>
            <p:cNvCxnSpPr/>
            <p:nvPr/>
          </p:nvCxnSpPr>
          <p:spPr>
            <a:xfrm flipV="1">
              <a:off x="2999369" y="2436839"/>
              <a:ext cx="0" cy="2260964"/>
            </a:xfrm>
            <a:prstGeom prst="straightConnector1">
              <a:avLst/>
            </a:prstGeom>
            <a:noFill/>
            <a:ln w="6345" cap="flat">
              <a:solidFill>
                <a:srgbClr val="ACC292"/>
              </a:solidFill>
              <a:prstDash val="solid"/>
              <a:miter/>
            </a:ln>
          </p:spPr>
        </p:cxnSp>
      </p:grpSp>
      <p:pic>
        <p:nvPicPr>
          <p:cNvPr id="239" name="Picture 100">
            <a:extLst>
              <a:ext uri="{FF2B5EF4-FFF2-40B4-BE49-F238E27FC236}">
                <a16:creationId xmlns:a16="http://schemas.microsoft.com/office/drawing/2014/main" id="{3F523EB8-7EF9-4C90-9BA9-0163DB27B064}"/>
              </a:ext>
            </a:extLst>
          </p:cNvPr>
          <p:cNvPicPr>
            <a:picLocks noChangeAspect="1"/>
          </p:cNvPicPr>
          <p:nvPr userDrawn="1"/>
        </p:nvPicPr>
        <p:blipFill>
          <a:blip r:embed="rId3"/>
          <a:srcRect/>
          <a:stretch>
            <a:fillRect/>
          </a:stretch>
        </p:blipFill>
        <p:spPr>
          <a:xfrm>
            <a:off x="238658" y="4434657"/>
            <a:ext cx="3458699" cy="1987731"/>
          </a:xfrm>
          <a:prstGeom prst="rect">
            <a:avLst/>
          </a:prstGeom>
          <a:noFill/>
          <a:ln cap="flat">
            <a:noFill/>
          </a:ln>
        </p:spPr>
      </p:pic>
      <p:cxnSp>
        <p:nvCxnSpPr>
          <p:cNvPr id="240" name="Straight Connector 91">
            <a:extLst>
              <a:ext uri="{FF2B5EF4-FFF2-40B4-BE49-F238E27FC236}">
                <a16:creationId xmlns:a16="http://schemas.microsoft.com/office/drawing/2014/main" id="{58A54A59-188C-4E59-BBC8-F0A2984F699A}"/>
              </a:ext>
            </a:extLst>
          </p:cNvPr>
          <p:cNvCxnSpPr>
            <a:cxnSpLocks/>
          </p:cNvCxnSpPr>
          <p:nvPr userDrawn="1"/>
        </p:nvCxnSpPr>
        <p:spPr>
          <a:xfrm flipV="1">
            <a:off x="3739950" y="2440434"/>
            <a:ext cx="0" cy="1994223"/>
          </a:xfrm>
          <a:prstGeom prst="straightConnector1">
            <a:avLst/>
          </a:prstGeom>
          <a:noFill/>
          <a:ln w="6345" cap="flat">
            <a:solidFill>
              <a:srgbClr val="ACC292"/>
            </a:solidFill>
            <a:prstDash val="solid"/>
            <a:miter/>
          </a:ln>
        </p:spPr>
      </p:cxnSp>
      <p:cxnSp>
        <p:nvCxnSpPr>
          <p:cNvPr id="241" name="Straight Connector 92">
            <a:extLst>
              <a:ext uri="{FF2B5EF4-FFF2-40B4-BE49-F238E27FC236}">
                <a16:creationId xmlns:a16="http://schemas.microsoft.com/office/drawing/2014/main" id="{9584972F-712E-4BF8-946B-36D8893FD910}"/>
              </a:ext>
            </a:extLst>
          </p:cNvPr>
          <p:cNvCxnSpPr>
            <a:cxnSpLocks/>
          </p:cNvCxnSpPr>
          <p:nvPr userDrawn="1"/>
        </p:nvCxnSpPr>
        <p:spPr>
          <a:xfrm flipV="1">
            <a:off x="5800304" y="2440434"/>
            <a:ext cx="0" cy="1994223"/>
          </a:xfrm>
          <a:prstGeom prst="straightConnector1">
            <a:avLst/>
          </a:prstGeom>
          <a:noFill/>
          <a:ln w="6345" cap="flat">
            <a:solidFill>
              <a:srgbClr val="ACC292"/>
            </a:solidFill>
            <a:prstDash val="solid"/>
            <a:miter/>
          </a:ln>
        </p:spPr>
      </p:cxnSp>
      <p:cxnSp>
        <p:nvCxnSpPr>
          <p:cNvPr id="242" name="Straight Connector 97">
            <a:extLst>
              <a:ext uri="{FF2B5EF4-FFF2-40B4-BE49-F238E27FC236}">
                <a16:creationId xmlns:a16="http://schemas.microsoft.com/office/drawing/2014/main" id="{9D537347-EF0F-4D6F-98DD-990FD60739E3}"/>
              </a:ext>
            </a:extLst>
          </p:cNvPr>
          <p:cNvCxnSpPr>
            <a:cxnSpLocks/>
          </p:cNvCxnSpPr>
          <p:nvPr userDrawn="1"/>
        </p:nvCxnSpPr>
        <p:spPr>
          <a:xfrm flipV="1">
            <a:off x="11382807" y="2442281"/>
            <a:ext cx="0" cy="2015419"/>
          </a:xfrm>
          <a:prstGeom prst="straightConnector1">
            <a:avLst/>
          </a:prstGeom>
          <a:noFill/>
          <a:ln w="6345" cap="flat">
            <a:solidFill>
              <a:srgbClr val="ACC292"/>
            </a:solidFill>
            <a:prstDash val="solid"/>
            <a:miter/>
          </a:ln>
        </p:spPr>
      </p:cxnSp>
      <p:pic>
        <p:nvPicPr>
          <p:cNvPr id="243" name="Picture 105">
            <a:extLst>
              <a:ext uri="{FF2B5EF4-FFF2-40B4-BE49-F238E27FC236}">
                <a16:creationId xmlns:a16="http://schemas.microsoft.com/office/drawing/2014/main" id="{B81B2A8F-90BB-471D-B421-317E2C5F6D5A}"/>
              </a:ext>
            </a:extLst>
          </p:cNvPr>
          <p:cNvPicPr>
            <a:picLocks noChangeAspect="1"/>
          </p:cNvPicPr>
          <p:nvPr userDrawn="1"/>
        </p:nvPicPr>
        <p:blipFill>
          <a:blip r:embed="rId4"/>
          <a:stretch>
            <a:fillRect/>
          </a:stretch>
        </p:blipFill>
        <p:spPr>
          <a:xfrm>
            <a:off x="3423568" y="4273850"/>
            <a:ext cx="3143469" cy="2592863"/>
          </a:xfrm>
          <a:prstGeom prst="rect">
            <a:avLst/>
          </a:prstGeom>
          <a:noFill/>
          <a:ln cap="flat">
            <a:noFill/>
          </a:ln>
        </p:spPr>
      </p:pic>
      <p:pic>
        <p:nvPicPr>
          <p:cNvPr id="244" name="Picture 108">
            <a:extLst>
              <a:ext uri="{FF2B5EF4-FFF2-40B4-BE49-F238E27FC236}">
                <a16:creationId xmlns:a16="http://schemas.microsoft.com/office/drawing/2014/main" id="{BB637B49-8F2F-4CF5-92DF-9742BC88B0F9}"/>
              </a:ext>
            </a:extLst>
          </p:cNvPr>
          <p:cNvPicPr>
            <a:picLocks noChangeAspect="1"/>
          </p:cNvPicPr>
          <p:nvPr userDrawn="1"/>
        </p:nvPicPr>
        <p:blipFill>
          <a:blip r:embed="rId5"/>
          <a:srcRect/>
          <a:stretch>
            <a:fillRect/>
          </a:stretch>
        </p:blipFill>
        <p:spPr>
          <a:xfrm>
            <a:off x="6108164" y="4423766"/>
            <a:ext cx="2937345" cy="5154948"/>
          </a:xfrm>
          <a:prstGeom prst="rect">
            <a:avLst/>
          </a:prstGeom>
          <a:noFill/>
          <a:ln cap="flat">
            <a:noFill/>
          </a:ln>
        </p:spPr>
      </p:pic>
      <p:grpSp>
        <p:nvGrpSpPr>
          <p:cNvPr id="245" name="Group 111">
            <a:extLst>
              <a:ext uri="{FF2B5EF4-FFF2-40B4-BE49-F238E27FC236}">
                <a16:creationId xmlns:a16="http://schemas.microsoft.com/office/drawing/2014/main" id="{6F6F1132-34F7-4807-989E-6951A685757B}"/>
              </a:ext>
            </a:extLst>
          </p:cNvPr>
          <p:cNvGrpSpPr/>
          <p:nvPr userDrawn="1"/>
        </p:nvGrpSpPr>
        <p:grpSpPr>
          <a:xfrm>
            <a:off x="8354955" y="4320549"/>
            <a:ext cx="4030748" cy="3690655"/>
            <a:chOff x="8354955" y="4320549"/>
            <a:chExt cx="4030748" cy="3690655"/>
          </a:xfrm>
        </p:grpSpPr>
        <p:pic>
          <p:nvPicPr>
            <p:cNvPr id="246" name="Picture 113" descr="A picture containing person, holding, hand, woman&#10;&#10;Description automatically generated">
              <a:extLst>
                <a:ext uri="{FF2B5EF4-FFF2-40B4-BE49-F238E27FC236}">
                  <a16:creationId xmlns:a16="http://schemas.microsoft.com/office/drawing/2014/main" id="{3370056D-13FB-469C-8857-C1AA40FBF538}"/>
                </a:ext>
              </a:extLst>
            </p:cNvPr>
            <p:cNvPicPr>
              <a:picLocks noChangeAspect="1"/>
            </p:cNvPicPr>
            <p:nvPr/>
          </p:nvPicPr>
          <p:blipFill>
            <a:blip r:embed="rId6"/>
            <a:stretch>
              <a:fillRect/>
            </a:stretch>
          </p:blipFill>
          <p:spPr>
            <a:xfrm>
              <a:off x="8354955" y="4320549"/>
              <a:ext cx="4030748" cy="3690655"/>
            </a:xfrm>
            <a:prstGeom prst="rect">
              <a:avLst/>
            </a:prstGeom>
            <a:noFill/>
            <a:ln cap="flat">
              <a:noFill/>
            </a:ln>
          </p:spPr>
        </p:pic>
        <p:sp>
          <p:nvSpPr>
            <p:cNvPr id="247" name="Rectangle 114">
              <a:extLst>
                <a:ext uri="{FF2B5EF4-FFF2-40B4-BE49-F238E27FC236}">
                  <a16:creationId xmlns:a16="http://schemas.microsoft.com/office/drawing/2014/main" id="{779945EA-5EBC-4DBE-A8BE-E892A964D5C9}"/>
                </a:ext>
              </a:extLst>
            </p:cNvPr>
            <p:cNvSpPr/>
            <p:nvPr/>
          </p:nvSpPr>
          <p:spPr>
            <a:xfrm>
              <a:off x="11359664" y="5746208"/>
              <a:ext cx="87700" cy="625449"/>
            </a:xfrm>
            <a:prstGeom prst="rect">
              <a:avLst/>
            </a:prstGeom>
            <a:solidFill>
              <a:srgbClr val="F5F5F7"/>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grpSp>
      <p:sp>
        <p:nvSpPr>
          <p:cNvPr id="248" name="Rectangle: Rounded Corners 75">
            <a:extLst>
              <a:ext uri="{FF2B5EF4-FFF2-40B4-BE49-F238E27FC236}">
                <a16:creationId xmlns:a16="http://schemas.microsoft.com/office/drawing/2014/main" id="{CA0E86CC-CD0B-45CB-93E0-31B5B88B5280}"/>
              </a:ext>
            </a:extLst>
          </p:cNvPr>
          <p:cNvSpPr/>
          <p:nvPr userDrawn="1"/>
        </p:nvSpPr>
        <p:spPr>
          <a:xfrm>
            <a:off x="10798135" y="705926"/>
            <a:ext cx="1853562" cy="69247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249" name="Picture 79">
            <a:extLst>
              <a:ext uri="{FF2B5EF4-FFF2-40B4-BE49-F238E27FC236}">
                <a16:creationId xmlns:a16="http://schemas.microsoft.com/office/drawing/2014/main" id="{1653C771-7ACC-4A50-B61E-E299E27D77D8}"/>
              </a:ext>
            </a:extLst>
          </p:cNvPr>
          <p:cNvPicPr>
            <a:picLocks noChangeAspect="1"/>
          </p:cNvPicPr>
          <p:nvPr userDrawn="1"/>
        </p:nvPicPr>
        <p:blipFill>
          <a:blip r:embed="rId7"/>
          <a:stretch>
            <a:fillRect/>
          </a:stretch>
        </p:blipFill>
        <p:spPr>
          <a:xfrm>
            <a:off x="11003066" y="800273"/>
            <a:ext cx="503780" cy="503780"/>
          </a:xfrm>
          <a:prstGeom prst="rect">
            <a:avLst/>
          </a:prstGeom>
          <a:noFill/>
          <a:ln cap="flat">
            <a:noFill/>
          </a:ln>
        </p:spPr>
      </p:pic>
      <p:sp>
        <p:nvSpPr>
          <p:cNvPr id="250" name="Rectangle 249">
            <a:extLst>
              <a:ext uri="{FF2B5EF4-FFF2-40B4-BE49-F238E27FC236}">
                <a16:creationId xmlns:a16="http://schemas.microsoft.com/office/drawing/2014/main" id="{F07FE894-4843-4936-8AB8-5245053A380F}"/>
              </a:ext>
            </a:extLst>
          </p:cNvPr>
          <p:cNvSpPr/>
          <p:nvPr userDrawn="1"/>
        </p:nvSpPr>
        <p:spPr>
          <a:xfrm>
            <a:off x="9198887" y="6349867"/>
            <a:ext cx="115375" cy="516846"/>
          </a:xfrm>
          <a:prstGeom prst="rect">
            <a:avLst/>
          </a:prstGeom>
          <a:solidFill>
            <a:srgbClr val="F1F1F3"/>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51" name="Rectangle 250">
            <a:extLst>
              <a:ext uri="{FF2B5EF4-FFF2-40B4-BE49-F238E27FC236}">
                <a16:creationId xmlns:a16="http://schemas.microsoft.com/office/drawing/2014/main" id="{404C5D05-F3C5-42AF-86DD-886B4E5B5905}"/>
              </a:ext>
            </a:extLst>
          </p:cNvPr>
          <p:cNvSpPr/>
          <p:nvPr userDrawn="1"/>
        </p:nvSpPr>
        <p:spPr>
          <a:xfrm>
            <a:off x="11333953" y="6366833"/>
            <a:ext cx="113411" cy="516846"/>
          </a:xfrm>
          <a:prstGeom prst="rect">
            <a:avLst/>
          </a:prstGeom>
          <a:solidFill>
            <a:srgbClr val="F5F5F7"/>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cxnSp>
        <p:nvCxnSpPr>
          <p:cNvPr id="252" name="Straight Connector 251">
            <a:extLst>
              <a:ext uri="{FF2B5EF4-FFF2-40B4-BE49-F238E27FC236}">
                <a16:creationId xmlns:a16="http://schemas.microsoft.com/office/drawing/2014/main" id="{46343CB8-3F21-4DA5-92AA-C455C6993414}"/>
              </a:ext>
            </a:extLst>
          </p:cNvPr>
          <p:cNvCxnSpPr>
            <a:cxnSpLocks/>
          </p:cNvCxnSpPr>
          <p:nvPr userDrawn="1"/>
        </p:nvCxnSpPr>
        <p:spPr>
          <a:xfrm>
            <a:off x="11300342" y="6316820"/>
            <a:ext cx="0" cy="549893"/>
          </a:xfrm>
          <a:prstGeom prst="line">
            <a:avLst/>
          </a:prstGeom>
          <a:ln w="19050"/>
        </p:spPr>
        <p:style>
          <a:lnRef idx="1">
            <a:schemeClr val="dk1"/>
          </a:lnRef>
          <a:fillRef idx="0">
            <a:schemeClr val="dk1"/>
          </a:fillRef>
          <a:effectRef idx="0">
            <a:schemeClr val="dk1"/>
          </a:effectRef>
          <a:fontRef idx="minor">
            <a:schemeClr val="tx1"/>
          </a:fontRef>
        </p:style>
      </p:cxnSp>
      <p:cxnSp>
        <p:nvCxnSpPr>
          <p:cNvPr id="253" name="Straight Connector 252">
            <a:extLst>
              <a:ext uri="{FF2B5EF4-FFF2-40B4-BE49-F238E27FC236}">
                <a16:creationId xmlns:a16="http://schemas.microsoft.com/office/drawing/2014/main" id="{BC1CAC17-D088-4638-83BC-86DAADC0A367}"/>
              </a:ext>
            </a:extLst>
          </p:cNvPr>
          <p:cNvCxnSpPr>
            <a:cxnSpLocks/>
          </p:cNvCxnSpPr>
          <p:nvPr userDrawn="1"/>
        </p:nvCxnSpPr>
        <p:spPr>
          <a:xfrm>
            <a:off x="11300342" y="6316820"/>
            <a:ext cx="0" cy="549893"/>
          </a:xfrm>
          <a:prstGeom prst="line">
            <a:avLst/>
          </a:prstGeom>
          <a:ln w="19050"/>
        </p:spPr>
        <p:style>
          <a:lnRef idx="1">
            <a:schemeClr val="dk1"/>
          </a:lnRef>
          <a:fillRef idx="0">
            <a:schemeClr val="dk1"/>
          </a:fillRef>
          <a:effectRef idx="0">
            <a:schemeClr val="dk1"/>
          </a:effectRef>
          <a:fontRef idx="minor">
            <a:schemeClr val="tx1"/>
          </a:fontRef>
        </p:style>
      </p:cxnSp>
      <p:cxnSp>
        <p:nvCxnSpPr>
          <p:cNvPr id="254" name="Straight Connector 253">
            <a:extLst>
              <a:ext uri="{FF2B5EF4-FFF2-40B4-BE49-F238E27FC236}">
                <a16:creationId xmlns:a16="http://schemas.microsoft.com/office/drawing/2014/main" id="{8393502A-E42B-4CF3-A8F8-0A68F4C5F05C}"/>
              </a:ext>
            </a:extLst>
          </p:cNvPr>
          <p:cNvCxnSpPr>
            <a:cxnSpLocks/>
          </p:cNvCxnSpPr>
          <p:nvPr userDrawn="1"/>
        </p:nvCxnSpPr>
        <p:spPr>
          <a:xfrm>
            <a:off x="9324267" y="6273800"/>
            <a:ext cx="0" cy="585571"/>
          </a:xfrm>
          <a:prstGeom prst="line">
            <a:avLst/>
          </a:prstGeom>
          <a:ln w="19050"/>
        </p:spPr>
        <p:style>
          <a:lnRef idx="1">
            <a:schemeClr val="dk1"/>
          </a:lnRef>
          <a:fillRef idx="0">
            <a:schemeClr val="dk1"/>
          </a:fillRef>
          <a:effectRef idx="0">
            <a:schemeClr val="dk1"/>
          </a:effectRef>
          <a:fontRef idx="minor">
            <a:schemeClr val="tx1"/>
          </a:fontRef>
        </p:style>
      </p:cxnSp>
      <p:sp>
        <p:nvSpPr>
          <p:cNvPr id="255" name="Picture Placeholder 2">
            <a:extLst>
              <a:ext uri="{FF2B5EF4-FFF2-40B4-BE49-F238E27FC236}">
                <a16:creationId xmlns:a16="http://schemas.microsoft.com/office/drawing/2014/main" id="{954D2BD8-A6BB-4783-B46D-B2866D3CA187}"/>
              </a:ext>
            </a:extLst>
          </p:cNvPr>
          <p:cNvSpPr txBox="1">
            <a:spLocks noGrp="1"/>
          </p:cNvSpPr>
          <p:nvPr>
            <p:ph type="pic" idx="4294967295" hasCustomPrompt="1"/>
          </p:nvPr>
        </p:nvSpPr>
        <p:spPr>
          <a:xfrm>
            <a:off x="679450" y="4568214"/>
            <a:ext cx="2590740" cy="1614484"/>
          </a:xfrm>
        </p:spPr>
        <p:txBody>
          <a:bodyPr/>
          <a:lstStyle>
            <a:lvl1pPr marL="0" indent="0">
              <a:buNone/>
              <a:defRPr lang="nb-NO" sz="4000">
                <a:solidFill>
                  <a:schemeClr val="tx1"/>
                </a:solidFill>
                <a:latin typeface="Neo Sans Std" pitchFamily="34"/>
              </a:defRPr>
            </a:lvl1pPr>
          </a:lstStyle>
          <a:p>
            <a:pPr lvl="0"/>
            <a:r>
              <a:rPr lang="nb-NO"/>
              <a:t>A</a:t>
            </a:r>
            <a:r>
              <a:rPr lang="en-US"/>
              <a:t>dd picture</a:t>
            </a:r>
          </a:p>
        </p:txBody>
      </p:sp>
      <p:sp>
        <p:nvSpPr>
          <p:cNvPr id="256" name="Picture Placeholder 2">
            <a:extLst>
              <a:ext uri="{FF2B5EF4-FFF2-40B4-BE49-F238E27FC236}">
                <a16:creationId xmlns:a16="http://schemas.microsoft.com/office/drawing/2014/main" id="{26D42F06-ABC5-4953-AD29-9F0CD0B66956}"/>
              </a:ext>
            </a:extLst>
          </p:cNvPr>
          <p:cNvSpPr txBox="1">
            <a:spLocks noGrp="1"/>
          </p:cNvSpPr>
          <p:nvPr>
            <p:ph type="pic" idx="4294967295" hasCustomPrompt="1"/>
          </p:nvPr>
        </p:nvSpPr>
        <p:spPr>
          <a:xfrm>
            <a:off x="3592090" y="4516892"/>
            <a:ext cx="2393130" cy="1799928"/>
          </a:xfrm>
        </p:spPr>
        <p:txBody>
          <a:bodyPr/>
          <a:lstStyle>
            <a:lvl1pPr marL="0" indent="0">
              <a:buNone/>
              <a:defRPr lang="nb-NO" sz="4000">
                <a:solidFill>
                  <a:schemeClr val="tx1"/>
                </a:solidFill>
                <a:latin typeface="Neo Sans Std" pitchFamily="34"/>
              </a:defRPr>
            </a:lvl1pPr>
          </a:lstStyle>
          <a:p>
            <a:pPr lvl="0"/>
            <a:r>
              <a:rPr lang="nb-NO"/>
              <a:t>A</a:t>
            </a:r>
            <a:r>
              <a:rPr lang="en-US"/>
              <a:t>dd picture</a:t>
            </a:r>
          </a:p>
        </p:txBody>
      </p:sp>
      <p:sp>
        <p:nvSpPr>
          <p:cNvPr id="257" name="Picture Placeholder 2">
            <a:extLst>
              <a:ext uri="{FF2B5EF4-FFF2-40B4-BE49-F238E27FC236}">
                <a16:creationId xmlns:a16="http://schemas.microsoft.com/office/drawing/2014/main" id="{75447337-09DF-4DEF-8518-D944C8BF5534}"/>
              </a:ext>
            </a:extLst>
          </p:cNvPr>
          <p:cNvSpPr txBox="1">
            <a:spLocks noGrp="1"/>
          </p:cNvSpPr>
          <p:nvPr>
            <p:ph type="pic" idx="4294967295" hasCustomPrompt="1"/>
          </p:nvPr>
        </p:nvSpPr>
        <p:spPr>
          <a:xfrm>
            <a:off x="6539102" y="4881863"/>
            <a:ext cx="2010938" cy="3655861"/>
          </a:xfrm>
        </p:spPr>
        <p:txBody>
          <a:bodyPr/>
          <a:lstStyle>
            <a:lvl1pPr marL="0" indent="0">
              <a:buNone/>
              <a:defRPr lang="nb-NO" sz="4000">
                <a:solidFill>
                  <a:schemeClr val="tx1"/>
                </a:solidFill>
                <a:latin typeface="Neo Sans Std" pitchFamily="34"/>
              </a:defRPr>
            </a:lvl1pPr>
          </a:lstStyle>
          <a:p>
            <a:pPr lvl="0"/>
            <a:r>
              <a:rPr lang="nb-NO"/>
              <a:t>A</a:t>
            </a:r>
            <a:r>
              <a:rPr lang="en-US"/>
              <a:t>dd picture</a:t>
            </a:r>
          </a:p>
        </p:txBody>
      </p:sp>
      <p:sp>
        <p:nvSpPr>
          <p:cNvPr id="258" name="Picture Placeholder 2">
            <a:extLst>
              <a:ext uri="{FF2B5EF4-FFF2-40B4-BE49-F238E27FC236}">
                <a16:creationId xmlns:a16="http://schemas.microsoft.com/office/drawing/2014/main" id="{342B699B-0A0D-4E71-95D4-42C899725997}"/>
              </a:ext>
            </a:extLst>
          </p:cNvPr>
          <p:cNvSpPr txBox="1">
            <a:spLocks noGrp="1"/>
          </p:cNvSpPr>
          <p:nvPr>
            <p:ph type="pic" idx="4294967295" hasCustomPrompt="1"/>
          </p:nvPr>
        </p:nvSpPr>
        <p:spPr>
          <a:xfrm>
            <a:off x="9334273" y="4741863"/>
            <a:ext cx="1959199" cy="3665943"/>
          </a:xfrm>
        </p:spPr>
        <p:txBody>
          <a:bodyPr/>
          <a:lstStyle>
            <a:lvl1pPr marL="0" indent="0">
              <a:buNone/>
              <a:defRPr lang="nb-NO" sz="4000">
                <a:solidFill>
                  <a:schemeClr val="tx1"/>
                </a:solidFill>
                <a:latin typeface="Neo Sans Std" pitchFamily="34"/>
              </a:defRPr>
            </a:lvl1pPr>
          </a:lstStyle>
          <a:p>
            <a:pPr lvl="0"/>
            <a:r>
              <a:rPr lang="nb-NO"/>
              <a:t>A</a:t>
            </a:r>
            <a:r>
              <a:rPr lang="en-US"/>
              <a:t>dd picture</a:t>
            </a:r>
          </a:p>
        </p:txBody>
      </p:sp>
      <p:sp>
        <p:nvSpPr>
          <p:cNvPr id="259" name="Text Placeholder 3">
            <a:extLst>
              <a:ext uri="{FF2B5EF4-FFF2-40B4-BE49-F238E27FC236}">
                <a16:creationId xmlns:a16="http://schemas.microsoft.com/office/drawing/2014/main" id="{3C0D1A73-8613-47CF-BAB5-4A80B4CD6400}"/>
              </a:ext>
            </a:extLst>
          </p:cNvPr>
          <p:cNvSpPr>
            <a:spLocks noGrp="1"/>
          </p:cNvSpPr>
          <p:nvPr>
            <p:ph type="body" sz="quarter" idx="10" hasCustomPrompt="1"/>
          </p:nvPr>
        </p:nvSpPr>
        <p:spPr>
          <a:xfrm>
            <a:off x="3555247" y="700447"/>
            <a:ext cx="5049506" cy="769937"/>
          </a:xfrm>
        </p:spPr>
        <p:txBody>
          <a:bodyPr>
            <a:normAutofit/>
          </a:bodyPr>
          <a:lstStyle>
            <a:lvl1pPr marL="0" indent="0" algn="ctr">
              <a:buNone/>
              <a:defRPr sz="4400">
                <a:solidFill>
                  <a:schemeClr val="bg1"/>
                </a:solidFill>
              </a:defRPr>
            </a:lvl1pPr>
          </a:lstStyle>
          <a:p>
            <a:pPr lvl="0"/>
            <a:r>
              <a:rPr lang="nb-NO" err="1"/>
              <a:t>Title</a:t>
            </a:r>
            <a:endParaRPr lang="en-US"/>
          </a:p>
        </p:txBody>
      </p:sp>
    </p:spTree>
    <p:extLst>
      <p:ext uri="{BB962C8B-B14F-4D97-AF65-F5344CB8AC3E}">
        <p14:creationId xmlns:p14="http://schemas.microsoft.com/office/powerpoint/2010/main" val="10034711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Blank space 5">
    <p:spTree>
      <p:nvGrpSpPr>
        <p:cNvPr id="1" name=""/>
        <p:cNvGrpSpPr/>
        <p:nvPr/>
      </p:nvGrpSpPr>
      <p:grpSpPr>
        <a:xfrm>
          <a:off x="0" y="0"/>
          <a:ext cx="0" cy="0"/>
          <a:chOff x="0" y="0"/>
          <a:chExt cx="0" cy="0"/>
        </a:xfrm>
      </p:grpSpPr>
      <p:sp>
        <p:nvSpPr>
          <p:cNvPr id="54" name="Cube 6">
            <a:extLst>
              <a:ext uri="{FF2B5EF4-FFF2-40B4-BE49-F238E27FC236}">
                <a16:creationId xmlns:a16="http://schemas.microsoft.com/office/drawing/2014/main" id="{C8B2EF1A-E52E-4148-9315-620DEAA1C535}"/>
              </a:ext>
            </a:extLst>
          </p:cNvPr>
          <p:cNvSpPr/>
          <p:nvPr userDrawn="1"/>
        </p:nvSpPr>
        <p:spPr>
          <a:xfrm>
            <a:off x="10464758" y="239762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9" name="Cube 12">
            <a:extLst>
              <a:ext uri="{FF2B5EF4-FFF2-40B4-BE49-F238E27FC236}">
                <a16:creationId xmlns:a16="http://schemas.microsoft.com/office/drawing/2014/main" id="{2A72C65E-F75F-4D9B-BDC8-636600A86FC4}"/>
              </a:ext>
            </a:extLst>
          </p:cNvPr>
          <p:cNvSpPr/>
          <p:nvPr userDrawn="1"/>
        </p:nvSpPr>
        <p:spPr>
          <a:xfrm>
            <a:off x="10646733" y="222429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0" name="Cube 14">
            <a:extLst>
              <a:ext uri="{FF2B5EF4-FFF2-40B4-BE49-F238E27FC236}">
                <a16:creationId xmlns:a16="http://schemas.microsoft.com/office/drawing/2014/main" id="{BDFB1EF2-7B27-4D7D-B7A1-2A9BDCCF994B}"/>
              </a:ext>
            </a:extLst>
          </p:cNvPr>
          <p:cNvSpPr/>
          <p:nvPr userDrawn="1"/>
        </p:nvSpPr>
        <p:spPr>
          <a:xfrm>
            <a:off x="10486512" y="343080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61" name="Straight Connector 21">
            <a:extLst>
              <a:ext uri="{FF2B5EF4-FFF2-40B4-BE49-F238E27FC236}">
                <a16:creationId xmlns:a16="http://schemas.microsoft.com/office/drawing/2014/main" id="{5B88B2B3-7352-4B32-91D5-818A6BC351E4}"/>
              </a:ext>
            </a:extLst>
          </p:cNvPr>
          <p:cNvCxnSpPr/>
          <p:nvPr userDrawn="1"/>
        </p:nvCxnSpPr>
        <p:spPr>
          <a:xfrm>
            <a:off x="9208583" y="1531698"/>
            <a:ext cx="0" cy="4111371"/>
          </a:xfrm>
          <a:prstGeom prst="straightConnector1">
            <a:avLst/>
          </a:prstGeom>
          <a:noFill/>
          <a:ln w="12701" cap="flat">
            <a:solidFill>
              <a:srgbClr val="FFFFFF"/>
            </a:solidFill>
            <a:prstDash val="solid"/>
            <a:round/>
          </a:ln>
        </p:spPr>
      </p:cxnSp>
      <p:cxnSp>
        <p:nvCxnSpPr>
          <p:cNvPr id="62" name="Straight Connector 23">
            <a:extLst>
              <a:ext uri="{FF2B5EF4-FFF2-40B4-BE49-F238E27FC236}">
                <a16:creationId xmlns:a16="http://schemas.microsoft.com/office/drawing/2014/main" id="{548424EE-C45F-41E8-9ACC-70C337EC21C4}"/>
              </a:ext>
            </a:extLst>
          </p:cNvPr>
          <p:cNvCxnSpPr/>
          <p:nvPr userDrawn="1"/>
        </p:nvCxnSpPr>
        <p:spPr>
          <a:xfrm>
            <a:off x="8974744" y="1531698"/>
            <a:ext cx="233839" cy="0"/>
          </a:xfrm>
          <a:prstGeom prst="straightConnector1">
            <a:avLst/>
          </a:prstGeom>
          <a:noFill/>
          <a:ln w="12701" cap="flat">
            <a:solidFill>
              <a:srgbClr val="FFFFFF"/>
            </a:solidFill>
            <a:prstDash val="solid"/>
            <a:round/>
          </a:ln>
        </p:spPr>
      </p:cxnSp>
      <p:sp>
        <p:nvSpPr>
          <p:cNvPr id="63" name="Cube 58">
            <a:extLst>
              <a:ext uri="{FF2B5EF4-FFF2-40B4-BE49-F238E27FC236}">
                <a16:creationId xmlns:a16="http://schemas.microsoft.com/office/drawing/2014/main" id="{6D96D554-44FE-46BC-BB2E-E7462CF16DFA}"/>
              </a:ext>
            </a:extLst>
          </p:cNvPr>
          <p:cNvSpPr/>
          <p:nvPr userDrawn="1"/>
        </p:nvSpPr>
        <p:spPr>
          <a:xfrm>
            <a:off x="7629378" y="366165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4" name="Cube 59">
            <a:extLst>
              <a:ext uri="{FF2B5EF4-FFF2-40B4-BE49-F238E27FC236}">
                <a16:creationId xmlns:a16="http://schemas.microsoft.com/office/drawing/2014/main" id="{E3D84D91-359C-4785-9AAF-94D289B7083D}"/>
              </a:ext>
            </a:extLst>
          </p:cNvPr>
          <p:cNvSpPr/>
          <p:nvPr userDrawn="1"/>
        </p:nvSpPr>
        <p:spPr>
          <a:xfrm>
            <a:off x="6881444" y="440958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5" name="Cube 60">
            <a:extLst>
              <a:ext uri="{FF2B5EF4-FFF2-40B4-BE49-F238E27FC236}">
                <a16:creationId xmlns:a16="http://schemas.microsoft.com/office/drawing/2014/main" id="{C0F852E1-AE4A-4FFA-B0FF-AA85955716B6}"/>
              </a:ext>
            </a:extLst>
          </p:cNvPr>
          <p:cNvSpPr/>
          <p:nvPr userDrawn="1"/>
        </p:nvSpPr>
        <p:spPr>
          <a:xfrm>
            <a:off x="6133511" y="515752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8" name="Cube 65">
            <a:extLst>
              <a:ext uri="{FF2B5EF4-FFF2-40B4-BE49-F238E27FC236}">
                <a16:creationId xmlns:a16="http://schemas.microsoft.com/office/drawing/2014/main" id="{CC45CA7A-E6FA-49D1-B75C-A384EE21A5CC}"/>
              </a:ext>
            </a:extLst>
          </p:cNvPr>
          <p:cNvSpPr/>
          <p:nvPr userDrawn="1"/>
        </p:nvSpPr>
        <p:spPr>
          <a:xfrm>
            <a:off x="10432462" y="197606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9" name="Cube 66">
            <a:extLst>
              <a:ext uri="{FF2B5EF4-FFF2-40B4-BE49-F238E27FC236}">
                <a16:creationId xmlns:a16="http://schemas.microsoft.com/office/drawing/2014/main" id="{C6FA7E1E-7A43-43C0-92E0-90450286DE4F}"/>
              </a:ext>
            </a:extLst>
          </p:cNvPr>
          <p:cNvSpPr/>
          <p:nvPr userDrawn="1"/>
        </p:nvSpPr>
        <p:spPr>
          <a:xfrm>
            <a:off x="9684528" y="27240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0" name="Cube 67">
            <a:extLst>
              <a:ext uri="{FF2B5EF4-FFF2-40B4-BE49-F238E27FC236}">
                <a16:creationId xmlns:a16="http://schemas.microsoft.com/office/drawing/2014/main" id="{30EFAA39-0D75-4EA6-BC99-77D562D3E084}"/>
              </a:ext>
            </a:extLst>
          </p:cNvPr>
          <p:cNvSpPr/>
          <p:nvPr userDrawn="1"/>
        </p:nvSpPr>
        <p:spPr>
          <a:xfrm>
            <a:off x="8936595" y="347193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1" name="Cube 69">
            <a:extLst>
              <a:ext uri="{FF2B5EF4-FFF2-40B4-BE49-F238E27FC236}">
                <a16:creationId xmlns:a16="http://schemas.microsoft.com/office/drawing/2014/main" id="{313B896C-5447-4B98-B489-92E3391AA617}"/>
              </a:ext>
            </a:extLst>
          </p:cNvPr>
          <p:cNvSpPr/>
          <p:nvPr userDrawn="1"/>
        </p:nvSpPr>
        <p:spPr>
          <a:xfrm>
            <a:off x="7440728" y="49678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2" name="Cube 75">
            <a:extLst>
              <a:ext uri="{FF2B5EF4-FFF2-40B4-BE49-F238E27FC236}">
                <a16:creationId xmlns:a16="http://schemas.microsoft.com/office/drawing/2014/main" id="{68D8E5A1-0481-4C14-BDD5-6BA098FE7B4A}"/>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4" name="Cube 79">
            <a:extLst>
              <a:ext uri="{FF2B5EF4-FFF2-40B4-BE49-F238E27FC236}">
                <a16:creationId xmlns:a16="http://schemas.microsoft.com/office/drawing/2014/main" id="{FD576E37-0E52-456A-BE43-F20AA8A802A3}"/>
              </a:ext>
            </a:extLst>
          </p:cNvPr>
          <p:cNvSpPr/>
          <p:nvPr userDrawn="1"/>
        </p:nvSpPr>
        <p:spPr>
          <a:xfrm>
            <a:off x="10243812" y="32869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5" name="Cube 80">
            <a:extLst>
              <a:ext uri="{FF2B5EF4-FFF2-40B4-BE49-F238E27FC236}">
                <a16:creationId xmlns:a16="http://schemas.microsoft.com/office/drawing/2014/main" id="{91B4EC25-334D-4791-AFFA-CB4CB977DEA8}"/>
              </a:ext>
            </a:extLst>
          </p:cNvPr>
          <p:cNvSpPr/>
          <p:nvPr userDrawn="1"/>
        </p:nvSpPr>
        <p:spPr>
          <a:xfrm>
            <a:off x="9495878" y="40341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6" name="Cube 86">
            <a:extLst>
              <a:ext uri="{FF2B5EF4-FFF2-40B4-BE49-F238E27FC236}">
                <a16:creationId xmlns:a16="http://schemas.microsoft.com/office/drawing/2014/main" id="{363CF068-2A2F-46C7-BDB6-1780F31FE80D}"/>
              </a:ext>
            </a:extLst>
          </p:cNvPr>
          <p:cNvSpPr/>
          <p:nvPr userDrawn="1"/>
        </p:nvSpPr>
        <p:spPr>
          <a:xfrm>
            <a:off x="10803086" y="384994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3" name="Cube 87">
            <a:extLst>
              <a:ext uri="{FF2B5EF4-FFF2-40B4-BE49-F238E27FC236}">
                <a16:creationId xmlns:a16="http://schemas.microsoft.com/office/drawing/2014/main" id="{B5F83836-B1DF-4F3A-9710-5039C880E617}"/>
              </a:ext>
            </a:extLst>
          </p:cNvPr>
          <p:cNvSpPr/>
          <p:nvPr userDrawn="1"/>
        </p:nvSpPr>
        <p:spPr>
          <a:xfrm>
            <a:off x="10058500" y="459716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7" name="Cube 88">
            <a:extLst>
              <a:ext uri="{FF2B5EF4-FFF2-40B4-BE49-F238E27FC236}">
                <a16:creationId xmlns:a16="http://schemas.microsoft.com/office/drawing/2014/main" id="{D189E18E-09D4-49F3-A09E-9CA0694E7497}"/>
              </a:ext>
            </a:extLst>
          </p:cNvPr>
          <p:cNvSpPr/>
          <p:nvPr userDrawn="1"/>
        </p:nvSpPr>
        <p:spPr>
          <a:xfrm>
            <a:off x="9313904" y="5344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8" name="Cube 93">
            <a:extLst>
              <a:ext uri="{FF2B5EF4-FFF2-40B4-BE49-F238E27FC236}">
                <a16:creationId xmlns:a16="http://schemas.microsoft.com/office/drawing/2014/main" id="{99D8B1C1-61B5-4077-B096-3DB458326CA0}"/>
              </a:ext>
            </a:extLst>
          </p:cNvPr>
          <p:cNvSpPr/>
          <p:nvPr userDrawn="1"/>
        </p:nvSpPr>
        <p:spPr>
          <a:xfrm>
            <a:off x="10629049" y="51553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7" name="Cube 102">
            <a:extLst>
              <a:ext uri="{FF2B5EF4-FFF2-40B4-BE49-F238E27FC236}">
                <a16:creationId xmlns:a16="http://schemas.microsoft.com/office/drawing/2014/main" id="{D3036127-C0D2-4BA3-AF22-7062C1AC8095}"/>
              </a:ext>
            </a:extLst>
          </p:cNvPr>
          <p:cNvSpPr/>
          <p:nvPr userDrawn="1"/>
        </p:nvSpPr>
        <p:spPr>
          <a:xfrm>
            <a:off x="7066757" y="309014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8" name="Cube 103">
            <a:extLst>
              <a:ext uri="{FF2B5EF4-FFF2-40B4-BE49-F238E27FC236}">
                <a16:creationId xmlns:a16="http://schemas.microsoft.com/office/drawing/2014/main" id="{1EE793AA-1DE2-4336-ACEF-441638150899}"/>
              </a:ext>
            </a:extLst>
          </p:cNvPr>
          <p:cNvSpPr/>
          <p:nvPr userDrawn="1"/>
        </p:nvSpPr>
        <p:spPr>
          <a:xfrm>
            <a:off x="4822956" y="532397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9" name="Cube 110">
            <a:extLst>
              <a:ext uri="{FF2B5EF4-FFF2-40B4-BE49-F238E27FC236}">
                <a16:creationId xmlns:a16="http://schemas.microsoft.com/office/drawing/2014/main" id="{C7B349F2-A18D-45BE-B3C0-AE1303ED96B6}"/>
              </a:ext>
            </a:extLst>
          </p:cNvPr>
          <p:cNvSpPr/>
          <p:nvPr userDrawn="1"/>
        </p:nvSpPr>
        <p:spPr>
          <a:xfrm>
            <a:off x="4253669" y="478994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110" name="Straight Connector 115">
            <a:extLst>
              <a:ext uri="{FF2B5EF4-FFF2-40B4-BE49-F238E27FC236}">
                <a16:creationId xmlns:a16="http://schemas.microsoft.com/office/drawing/2014/main" id="{3ABC77F7-8269-4C9B-AD63-4140BEADDA2C}"/>
              </a:ext>
            </a:extLst>
          </p:cNvPr>
          <p:cNvCxnSpPr/>
          <p:nvPr userDrawn="1"/>
        </p:nvCxnSpPr>
        <p:spPr>
          <a:xfrm flipV="1">
            <a:off x="9395496" y="3013016"/>
            <a:ext cx="0" cy="1680412"/>
          </a:xfrm>
          <a:prstGeom prst="straightConnector1">
            <a:avLst/>
          </a:prstGeom>
          <a:noFill/>
          <a:ln w="6345" cap="flat">
            <a:solidFill>
              <a:srgbClr val="517770"/>
            </a:solidFill>
            <a:prstDash val="solid"/>
            <a:miter/>
          </a:ln>
        </p:spPr>
      </p:cxnSp>
      <p:sp>
        <p:nvSpPr>
          <p:cNvPr id="111" name="Rectangle: Rounded Corners 141">
            <a:extLst>
              <a:ext uri="{FF2B5EF4-FFF2-40B4-BE49-F238E27FC236}">
                <a16:creationId xmlns:a16="http://schemas.microsoft.com/office/drawing/2014/main" id="{0D91953E-84C7-4971-836C-4F03F13A31E4}"/>
              </a:ext>
            </a:extLst>
          </p:cNvPr>
          <p:cNvSpPr/>
          <p:nvPr userDrawn="1"/>
        </p:nvSpPr>
        <p:spPr>
          <a:xfrm>
            <a:off x="8945529" y="1715538"/>
            <a:ext cx="2655993" cy="4406667"/>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ACC292"/>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112" name="Cube 116">
            <a:extLst>
              <a:ext uri="{FF2B5EF4-FFF2-40B4-BE49-F238E27FC236}">
                <a16:creationId xmlns:a16="http://schemas.microsoft.com/office/drawing/2014/main" id="{EF8DC221-A881-4E8E-94E3-1272C4E6098B}"/>
              </a:ext>
            </a:extLst>
          </p:cNvPr>
          <p:cNvSpPr/>
          <p:nvPr userDrawn="1"/>
        </p:nvSpPr>
        <p:spPr>
          <a:xfrm>
            <a:off x="10449991" y="532911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3" name="Rectangle: Rounded Corners 139">
            <a:extLst>
              <a:ext uri="{FF2B5EF4-FFF2-40B4-BE49-F238E27FC236}">
                <a16:creationId xmlns:a16="http://schemas.microsoft.com/office/drawing/2014/main" id="{0EE25190-5EA8-4880-A289-83038DBAE857}"/>
              </a:ext>
            </a:extLst>
          </p:cNvPr>
          <p:cNvSpPr/>
          <p:nvPr userDrawn="1"/>
        </p:nvSpPr>
        <p:spPr>
          <a:xfrm>
            <a:off x="3434385" y="1717632"/>
            <a:ext cx="2655993" cy="4417100"/>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ACC292"/>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114" name="Rectangle: Rounded Corners 140">
            <a:extLst>
              <a:ext uri="{FF2B5EF4-FFF2-40B4-BE49-F238E27FC236}">
                <a16:creationId xmlns:a16="http://schemas.microsoft.com/office/drawing/2014/main" id="{39D4791A-2B1F-402A-84F7-BF13C99D3178}"/>
              </a:ext>
            </a:extLst>
          </p:cNvPr>
          <p:cNvSpPr/>
          <p:nvPr userDrawn="1"/>
        </p:nvSpPr>
        <p:spPr>
          <a:xfrm>
            <a:off x="6197747" y="1715538"/>
            <a:ext cx="2655993" cy="4419203"/>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ACC292"/>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cxnSp>
        <p:nvCxnSpPr>
          <p:cNvPr id="115" name="Straight Connector 118">
            <a:extLst>
              <a:ext uri="{FF2B5EF4-FFF2-40B4-BE49-F238E27FC236}">
                <a16:creationId xmlns:a16="http://schemas.microsoft.com/office/drawing/2014/main" id="{3843853A-F065-413B-99EF-6215E5EDF7F0}"/>
              </a:ext>
            </a:extLst>
          </p:cNvPr>
          <p:cNvCxnSpPr/>
          <p:nvPr userDrawn="1"/>
        </p:nvCxnSpPr>
        <p:spPr>
          <a:xfrm>
            <a:off x="3434385" y="2261151"/>
            <a:ext cx="2655994" cy="0"/>
          </a:xfrm>
          <a:prstGeom prst="straightConnector1">
            <a:avLst/>
          </a:prstGeom>
          <a:noFill/>
          <a:ln w="6345" cap="flat">
            <a:solidFill>
              <a:srgbClr val="ACC292"/>
            </a:solidFill>
            <a:prstDash val="solid"/>
            <a:miter/>
          </a:ln>
        </p:spPr>
      </p:cxnSp>
      <p:cxnSp>
        <p:nvCxnSpPr>
          <p:cNvPr id="116" name="Straight Connector 119">
            <a:extLst>
              <a:ext uri="{FF2B5EF4-FFF2-40B4-BE49-F238E27FC236}">
                <a16:creationId xmlns:a16="http://schemas.microsoft.com/office/drawing/2014/main" id="{FFBA59F0-DAB7-49C2-9D56-1640BF383E93}"/>
              </a:ext>
            </a:extLst>
          </p:cNvPr>
          <p:cNvCxnSpPr/>
          <p:nvPr userDrawn="1"/>
        </p:nvCxnSpPr>
        <p:spPr>
          <a:xfrm>
            <a:off x="6197747" y="2252775"/>
            <a:ext cx="2655994" cy="0"/>
          </a:xfrm>
          <a:prstGeom prst="straightConnector1">
            <a:avLst/>
          </a:prstGeom>
          <a:noFill/>
          <a:ln w="6345" cap="flat">
            <a:solidFill>
              <a:srgbClr val="ACC292"/>
            </a:solidFill>
            <a:prstDash val="solid"/>
            <a:miter/>
          </a:ln>
        </p:spPr>
      </p:cxnSp>
      <p:cxnSp>
        <p:nvCxnSpPr>
          <p:cNvPr id="117" name="Straight Connector 120">
            <a:extLst>
              <a:ext uri="{FF2B5EF4-FFF2-40B4-BE49-F238E27FC236}">
                <a16:creationId xmlns:a16="http://schemas.microsoft.com/office/drawing/2014/main" id="{ABA26B8E-6B06-4A1B-AD1F-FF437F95BBE4}"/>
              </a:ext>
            </a:extLst>
          </p:cNvPr>
          <p:cNvCxnSpPr/>
          <p:nvPr userDrawn="1"/>
        </p:nvCxnSpPr>
        <p:spPr>
          <a:xfrm>
            <a:off x="8945254" y="2257658"/>
            <a:ext cx="2656003" cy="0"/>
          </a:xfrm>
          <a:prstGeom prst="straightConnector1">
            <a:avLst/>
          </a:prstGeom>
          <a:noFill/>
          <a:ln w="6345" cap="flat">
            <a:solidFill>
              <a:srgbClr val="ACC292"/>
            </a:solidFill>
            <a:prstDash val="solid"/>
            <a:miter/>
          </a:ln>
        </p:spPr>
      </p:cxnSp>
      <p:sp>
        <p:nvSpPr>
          <p:cNvPr id="118" name="Rectangle: Rounded Corners 137">
            <a:extLst>
              <a:ext uri="{FF2B5EF4-FFF2-40B4-BE49-F238E27FC236}">
                <a16:creationId xmlns:a16="http://schemas.microsoft.com/office/drawing/2014/main" id="{81DC8B2F-6C60-46C5-B606-3EEEB2638166}"/>
              </a:ext>
            </a:extLst>
          </p:cNvPr>
          <p:cNvSpPr/>
          <p:nvPr userDrawn="1"/>
        </p:nvSpPr>
        <p:spPr>
          <a:xfrm>
            <a:off x="646864" y="1717632"/>
            <a:ext cx="2655993" cy="4391149"/>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ACC292"/>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119" name="Text Placeholder 3">
            <a:extLst>
              <a:ext uri="{FF2B5EF4-FFF2-40B4-BE49-F238E27FC236}">
                <a16:creationId xmlns:a16="http://schemas.microsoft.com/office/drawing/2014/main" id="{810C3673-765D-47DC-90CF-A581E45C7B34}"/>
              </a:ext>
            </a:extLst>
          </p:cNvPr>
          <p:cNvSpPr txBox="1">
            <a:spLocks noGrp="1"/>
          </p:cNvSpPr>
          <p:nvPr>
            <p:ph type="body" idx="4294967295" hasCustomPrompt="1"/>
          </p:nvPr>
        </p:nvSpPr>
        <p:spPr>
          <a:xfrm>
            <a:off x="6517559" y="2302061"/>
            <a:ext cx="2030781" cy="2133596"/>
          </a:xfrm>
        </p:spPr>
        <p:txBody>
          <a:bodyPr/>
          <a:lstStyle>
            <a:lvl1pPr marL="0" indent="0" algn="just">
              <a:buNone/>
              <a:defRPr sz="1200">
                <a:latin typeface="Neo Sans Std" pitchFamily="34"/>
              </a:defRPr>
            </a:lvl1pPr>
          </a:lstStyle>
          <a:p>
            <a:pPr lvl="0"/>
            <a:r>
              <a:rPr lang="en-US"/>
              <a:t>Text</a:t>
            </a:r>
          </a:p>
        </p:txBody>
      </p:sp>
      <p:sp>
        <p:nvSpPr>
          <p:cNvPr id="120" name="Text Placeholder 5">
            <a:extLst>
              <a:ext uri="{FF2B5EF4-FFF2-40B4-BE49-F238E27FC236}">
                <a16:creationId xmlns:a16="http://schemas.microsoft.com/office/drawing/2014/main" id="{15AEA52E-94D7-4D6C-89F4-FD5B0C7D9EB7}"/>
              </a:ext>
            </a:extLst>
          </p:cNvPr>
          <p:cNvSpPr txBox="1">
            <a:spLocks noGrp="1"/>
          </p:cNvSpPr>
          <p:nvPr>
            <p:ph type="body" idx="4294967295" hasCustomPrompt="1"/>
          </p:nvPr>
        </p:nvSpPr>
        <p:spPr>
          <a:xfrm>
            <a:off x="1104357" y="1833907"/>
            <a:ext cx="1730373" cy="344491"/>
          </a:xfrm>
        </p:spPr>
        <p:txBody>
          <a:bodyPr anchorCtr="1">
            <a:noAutofit/>
          </a:bodyPr>
          <a:lstStyle>
            <a:lvl1pPr marL="0" indent="0" algn="ctr">
              <a:buNone/>
              <a:defRPr lang="nb-NO" sz="2000" b="1">
                <a:latin typeface="Neo Sans Std" pitchFamily="34"/>
              </a:defRPr>
            </a:lvl1pPr>
          </a:lstStyle>
          <a:p>
            <a:pPr lvl="0"/>
            <a:r>
              <a:rPr lang="en-US"/>
              <a:t>Title</a:t>
            </a:r>
          </a:p>
        </p:txBody>
      </p:sp>
      <p:sp>
        <p:nvSpPr>
          <p:cNvPr id="121" name="Text Placeholder 5">
            <a:extLst>
              <a:ext uri="{FF2B5EF4-FFF2-40B4-BE49-F238E27FC236}">
                <a16:creationId xmlns:a16="http://schemas.microsoft.com/office/drawing/2014/main" id="{69548349-7644-44C6-8D97-B970A5587875}"/>
              </a:ext>
            </a:extLst>
          </p:cNvPr>
          <p:cNvSpPr txBox="1">
            <a:spLocks noGrp="1"/>
          </p:cNvSpPr>
          <p:nvPr>
            <p:ph type="body" idx="4294967295" hasCustomPrompt="1"/>
          </p:nvPr>
        </p:nvSpPr>
        <p:spPr>
          <a:xfrm>
            <a:off x="3852001" y="1831941"/>
            <a:ext cx="1730373" cy="344491"/>
          </a:xfrm>
        </p:spPr>
        <p:txBody>
          <a:bodyPr anchorCtr="1">
            <a:noAutofit/>
          </a:bodyPr>
          <a:lstStyle>
            <a:lvl1pPr marL="0" indent="0" algn="ctr">
              <a:buNone/>
              <a:defRPr lang="nb-NO" sz="2000" b="1">
                <a:latin typeface="Neo Sans Std" pitchFamily="34"/>
              </a:defRPr>
            </a:lvl1pPr>
          </a:lstStyle>
          <a:p>
            <a:pPr lvl="0"/>
            <a:r>
              <a:rPr lang="en-US"/>
              <a:t>Title</a:t>
            </a:r>
          </a:p>
        </p:txBody>
      </p:sp>
      <p:sp>
        <p:nvSpPr>
          <p:cNvPr id="122" name="Text Placeholder 5">
            <a:extLst>
              <a:ext uri="{FF2B5EF4-FFF2-40B4-BE49-F238E27FC236}">
                <a16:creationId xmlns:a16="http://schemas.microsoft.com/office/drawing/2014/main" id="{95EA4563-6E1A-459C-8E08-B22B0CA4B78F}"/>
              </a:ext>
            </a:extLst>
          </p:cNvPr>
          <p:cNvSpPr txBox="1">
            <a:spLocks noGrp="1"/>
          </p:cNvSpPr>
          <p:nvPr>
            <p:ph type="body" idx="4294967295" hasCustomPrompt="1"/>
          </p:nvPr>
        </p:nvSpPr>
        <p:spPr>
          <a:xfrm>
            <a:off x="6644322" y="1824507"/>
            <a:ext cx="1730373" cy="344491"/>
          </a:xfrm>
        </p:spPr>
        <p:txBody>
          <a:bodyPr anchorCtr="1">
            <a:noAutofit/>
          </a:bodyPr>
          <a:lstStyle>
            <a:lvl1pPr marL="0" indent="0" algn="ctr">
              <a:buNone/>
              <a:defRPr lang="nb-NO" sz="2000" b="1">
                <a:latin typeface="Neo Sans Std" pitchFamily="34"/>
              </a:defRPr>
            </a:lvl1pPr>
          </a:lstStyle>
          <a:p>
            <a:pPr lvl="0"/>
            <a:r>
              <a:rPr lang="en-US"/>
              <a:t>Title</a:t>
            </a:r>
          </a:p>
        </p:txBody>
      </p:sp>
      <p:sp>
        <p:nvSpPr>
          <p:cNvPr id="123" name="Text Placeholder 5">
            <a:extLst>
              <a:ext uri="{FF2B5EF4-FFF2-40B4-BE49-F238E27FC236}">
                <a16:creationId xmlns:a16="http://schemas.microsoft.com/office/drawing/2014/main" id="{6254641D-D828-4177-9B94-37A8E51708A0}"/>
              </a:ext>
            </a:extLst>
          </p:cNvPr>
          <p:cNvSpPr txBox="1">
            <a:spLocks noGrp="1"/>
          </p:cNvSpPr>
          <p:nvPr>
            <p:ph type="body" idx="4294967295" hasCustomPrompt="1"/>
          </p:nvPr>
        </p:nvSpPr>
        <p:spPr>
          <a:xfrm>
            <a:off x="9408069" y="1824507"/>
            <a:ext cx="1730373" cy="344491"/>
          </a:xfrm>
        </p:spPr>
        <p:txBody>
          <a:bodyPr anchorCtr="1">
            <a:noAutofit/>
          </a:bodyPr>
          <a:lstStyle>
            <a:lvl1pPr marL="0" indent="0" algn="ctr">
              <a:buNone/>
              <a:defRPr lang="nb-NO" sz="2000" b="1">
                <a:latin typeface="Neo Sans Std" pitchFamily="34"/>
              </a:defRPr>
            </a:lvl1pPr>
          </a:lstStyle>
          <a:p>
            <a:pPr lvl="0"/>
            <a:r>
              <a:rPr lang="en-US"/>
              <a:t>Title</a:t>
            </a:r>
          </a:p>
        </p:txBody>
      </p:sp>
      <p:sp>
        <p:nvSpPr>
          <p:cNvPr id="124" name="Picture Placeholder 2">
            <a:extLst>
              <a:ext uri="{FF2B5EF4-FFF2-40B4-BE49-F238E27FC236}">
                <a16:creationId xmlns:a16="http://schemas.microsoft.com/office/drawing/2014/main" id="{4D578D81-1BCC-4316-AE5F-5FBF70FF6B3A}"/>
              </a:ext>
            </a:extLst>
          </p:cNvPr>
          <p:cNvSpPr txBox="1">
            <a:spLocks noGrp="1"/>
          </p:cNvSpPr>
          <p:nvPr>
            <p:ph type="pic" idx="4294967295"/>
          </p:nvPr>
        </p:nvSpPr>
        <p:spPr>
          <a:xfrm>
            <a:off x="6322108" y="4528663"/>
            <a:ext cx="2406645" cy="1801816"/>
          </a:xfrm>
        </p:spPr>
        <p:txBody>
          <a:bodyPr/>
          <a:lstStyle>
            <a:lvl1pPr>
              <a:defRPr/>
            </a:lvl1pPr>
          </a:lstStyle>
          <a:p>
            <a:pPr lvl="0"/>
            <a:r>
              <a:rPr lang="en-US"/>
              <a:t>Click icon to add picture</a:t>
            </a:r>
          </a:p>
        </p:txBody>
      </p:sp>
      <p:cxnSp>
        <p:nvCxnSpPr>
          <p:cNvPr id="125" name="Straight Connector 152">
            <a:extLst>
              <a:ext uri="{FF2B5EF4-FFF2-40B4-BE49-F238E27FC236}">
                <a16:creationId xmlns:a16="http://schemas.microsoft.com/office/drawing/2014/main" id="{3ABE04BE-BCE9-4444-80FE-63B536ADBF6F}"/>
              </a:ext>
            </a:extLst>
          </p:cNvPr>
          <p:cNvCxnSpPr/>
          <p:nvPr userDrawn="1"/>
        </p:nvCxnSpPr>
        <p:spPr>
          <a:xfrm flipV="1">
            <a:off x="6400369" y="2252766"/>
            <a:ext cx="20099" cy="3811640"/>
          </a:xfrm>
          <a:prstGeom prst="straightConnector1">
            <a:avLst/>
          </a:prstGeom>
          <a:noFill/>
          <a:ln w="6345" cap="flat">
            <a:solidFill>
              <a:srgbClr val="ACC292"/>
            </a:solidFill>
            <a:prstDash val="solid"/>
            <a:miter/>
          </a:ln>
        </p:spPr>
      </p:cxnSp>
      <p:cxnSp>
        <p:nvCxnSpPr>
          <p:cNvPr id="126" name="Straight Connector 156">
            <a:extLst>
              <a:ext uri="{FF2B5EF4-FFF2-40B4-BE49-F238E27FC236}">
                <a16:creationId xmlns:a16="http://schemas.microsoft.com/office/drawing/2014/main" id="{466D6A2E-C8EE-4D42-9CCC-0B39383B155B}"/>
              </a:ext>
            </a:extLst>
          </p:cNvPr>
          <p:cNvCxnSpPr/>
          <p:nvPr userDrawn="1"/>
        </p:nvCxnSpPr>
        <p:spPr>
          <a:xfrm>
            <a:off x="641551" y="2259148"/>
            <a:ext cx="2655994" cy="0"/>
          </a:xfrm>
          <a:prstGeom prst="straightConnector1">
            <a:avLst/>
          </a:prstGeom>
          <a:noFill/>
          <a:ln w="6345" cap="flat">
            <a:solidFill>
              <a:srgbClr val="ACC292"/>
            </a:solidFill>
            <a:prstDash val="solid"/>
            <a:miter/>
          </a:ln>
        </p:spPr>
      </p:cxnSp>
      <p:sp>
        <p:nvSpPr>
          <p:cNvPr id="127" name="Text Placeholder 3">
            <a:extLst>
              <a:ext uri="{FF2B5EF4-FFF2-40B4-BE49-F238E27FC236}">
                <a16:creationId xmlns:a16="http://schemas.microsoft.com/office/drawing/2014/main" id="{E6FF9BE1-B2C5-464E-A4CC-138837C064A5}"/>
              </a:ext>
            </a:extLst>
          </p:cNvPr>
          <p:cNvSpPr txBox="1">
            <a:spLocks noGrp="1"/>
          </p:cNvSpPr>
          <p:nvPr>
            <p:ph type="body" idx="4294967295" hasCustomPrompt="1"/>
          </p:nvPr>
        </p:nvSpPr>
        <p:spPr>
          <a:xfrm>
            <a:off x="9253169" y="2301083"/>
            <a:ext cx="2030781" cy="2133596"/>
          </a:xfrm>
        </p:spPr>
        <p:txBody>
          <a:bodyPr/>
          <a:lstStyle>
            <a:lvl1pPr marL="0" indent="0" algn="just">
              <a:buNone/>
              <a:defRPr sz="1200">
                <a:latin typeface="Neo Sans Std" pitchFamily="34"/>
              </a:defRPr>
            </a:lvl1pPr>
          </a:lstStyle>
          <a:p>
            <a:pPr lvl="0"/>
            <a:r>
              <a:rPr lang="en-US"/>
              <a:t>Text</a:t>
            </a:r>
          </a:p>
        </p:txBody>
      </p:sp>
      <p:sp>
        <p:nvSpPr>
          <p:cNvPr id="128" name="Picture Placeholder 2">
            <a:extLst>
              <a:ext uri="{FF2B5EF4-FFF2-40B4-BE49-F238E27FC236}">
                <a16:creationId xmlns:a16="http://schemas.microsoft.com/office/drawing/2014/main" id="{29E62F25-7DCA-41C2-BC9C-9BDCAAF658A2}"/>
              </a:ext>
            </a:extLst>
          </p:cNvPr>
          <p:cNvSpPr txBox="1">
            <a:spLocks noGrp="1"/>
          </p:cNvSpPr>
          <p:nvPr>
            <p:ph type="pic" idx="4294967295"/>
          </p:nvPr>
        </p:nvSpPr>
        <p:spPr>
          <a:xfrm>
            <a:off x="9071414" y="4520268"/>
            <a:ext cx="2406645" cy="1801816"/>
          </a:xfrm>
        </p:spPr>
        <p:txBody>
          <a:bodyPr/>
          <a:lstStyle>
            <a:lvl1pPr>
              <a:defRPr/>
            </a:lvl1pPr>
          </a:lstStyle>
          <a:p>
            <a:pPr lvl="0"/>
            <a:r>
              <a:rPr lang="en-US"/>
              <a:t>Click icon to add picture</a:t>
            </a:r>
          </a:p>
        </p:txBody>
      </p:sp>
      <p:sp>
        <p:nvSpPr>
          <p:cNvPr id="129" name="Text Placeholder 3">
            <a:extLst>
              <a:ext uri="{FF2B5EF4-FFF2-40B4-BE49-F238E27FC236}">
                <a16:creationId xmlns:a16="http://schemas.microsoft.com/office/drawing/2014/main" id="{25F1170C-F8E4-4C0A-A1B7-CF2DA2AFA053}"/>
              </a:ext>
            </a:extLst>
          </p:cNvPr>
          <p:cNvSpPr txBox="1">
            <a:spLocks noGrp="1"/>
          </p:cNvSpPr>
          <p:nvPr>
            <p:ph type="body" idx="4294967295" hasCustomPrompt="1"/>
          </p:nvPr>
        </p:nvSpPr>
        <p:spPr>
          <a:xfrm>
            <a:off x="983775" y="2302061"/>
            <a:ext cx="2030781" cy="2133596"/>
          </a:xfrm>
        </p:spPr>
        <p:txBody>
          <a:bodyPr/>
          <a:lstStyle>
            <a:lvl1pPr marL="0" indent="0" algn="just">
              <a:buNone/>
              <a:defRPr sz="1200">
                <a:latin typeface="Neo Sans Std" pitchFamily="34"/>
              </a:defRPr>
            </a:lvl1pPr>
          </a:lstStyle>
          <a:p>
            <a:pPr lvl="0"/>
            <a:r>
              <a:rPr lang="en-US"/>
              <a:t>Text</a:t>
            </a:r>
          </a:p>
        </p:txBody>
      </p:sp>
      <p:sp>
        <p:nvSpPr>
          <p:cNvPr id="130" name="Picture Placeholder 2">
            <a:extLst>
              <a:ext uri="{FF2B5EF4-FFF2-40B4-BE49-F238E27FC236}">
                <a16:creationId xmlns:a16="http://schemas.microsoft.com/office/drawing/2014/main" id="{552FE186-FDE1-4E7F-BD66-B74F323E2123}"/>
              </a:ext>
            </a:extLst>
          </p:cNvPr>
          <p:cNvSpPr txBox="1">
            <a:spLocks noGrp="1"/>
          </p:cNvSpPr>
          <p:nvPr>
            <p:ph type="pic" idx="4294967295"/>
          </p:nvPr>
        </p:nvSpPr>
        <p:spPr>
          <a:xfrm>
            <a:off x="793662" y="4531003"/>
            <a:ext cx="2406645" cy="1801816"/>
          </a:xfrm>
        </p:spPr>
        <p:txBody>
          <a:bodyPr/>
          <a:lstStyle>
            <a:lvl1pPr>
              <a:defRPr/>
            </a:lvl1pPr>
          </a:lstStyle>
          <a:p>
            <a:pPr lvl="0"/>
            <a:r>
              <a:rPr lang="en-US"/>
              <a:t>Click icon to add picture</a:t>
            </a:r>
          </a:p>
        </p:txBody>
      </p:sp>
      <p:cxnSp>
        <p:nvCxnSpPr>
          <p:cNvPr id="131" name="Straight Connector 171">
            <a:extLst>
              <a:ext uri="{FF2B5EF4-FFF2-40B4-BE49-F238E27FC236}">
                <a16:creationId xmlns:a16="http://schemas.microsoft.com/office/drawing/2014/main" id="{357EACC9-D192-4050-88A8-79837005C5AA}"/>
              </a:ext>
            </a:extLst>
          </p:cNvPr>
          <p:cNvCxnSpPr/>
          <p:nvPr userDrawn="1"/>
        </p:nvCxnSpPr>
        <p:spPr>
          <a:xfrm flipV="1">
            <a:off x="866594" y="2252766"/>
            <a:ext cx="20090" cy="3811640"/>
          </a:xfrm>
          <a:prstGeom prst="straightConnector1">
            <a:avLst/>
          </a:prstGeom>
          <a:noFill/>
          <a:ln w="6345" cap="flat">
            <a:solidFill>
              <a:srgbClr val="ACC292"/>
            </a:solidFill>
            <a:prstDash val="solid"/>
            <a:miter/>
          </a:ln>
        </p:spPr>
      </p:cxnSp>
      <p:cxnSp>
        <p:nvCxnSpPr>
          <p:cNvPr id="132" name="Straight Connector 172">
            <a:extLst>
              <a:ext uri="{FF2B5EF4-FFF2-40B4-BE49-F238E27FC236}">
                <a16:creationId xmlns:a16="http://schemas.microsoft.com/office/drawing/2014/main" id="{8BEC9DE0-505E-46C5-837B-C67609A4E107}"/>
              </a:ext>
            </a:extLst>
          </p:cNvPr>
          <p:cNvCxnSpPr/>
          <p:nvPr userDrawn="1"/>
        </p:nvCxnSpPr>
        <p:spPr>
          <a:xfrm flipV="1">
            <a:off x="3107972" y="2252775"/>
            <a:ext cx="20839" cy="3819129"/>
          </a:xfrm>
          <a:prstGeom prst="straightConnector1">
            <a:avLst/>
          </a:prstGeom>
          <a:noFill/>
          <a:ln w="6345" cap="flat">
            <a:solidFill>
              <a:srgbClr val="ACC292"/>
            </a:solidFill>
            <a:prstDash val="solid"/>
            <a:miter/>
          </a:ln>
        </p:spPr>
      </p:cxnSp>
      <p:sp>
        <p:nvSpPr>
          <p:cNvPr id="133" name="Text Placeholder 3">
            <a:extLst>
              <a:ext uri="{FF2B5EF4-FFF2-40B4-BE49-F238E27FC236}">
                <a16:creationId xmlns:a16="http://schemas.microsoft.com/office/drawing/2014/main" id="{CB7CB538-B64B-4B27-8332-A8577AD50F24}"/>
              </a:ext>
            </a:extLst>
          </p:cNvPr>
          <p:cNvSpPr txBox="1">
            <a:spLocks noGrp="1"/>
          </p:cNvSpPr>
          <p:nvPr>
            <p:ph type="body" idx="4294967295" hasCustomPrompt="1"/>
          </p:nvPr>
        </p:nvSpPr>
        <p:spPr>
          <a:xfrm>
            <a:off x="3719394" y="2301083"/>
            <a:ext cx="2030781" cy="2133596"/>
          </a:xfrm>
        </p:spPr>
        <p:txBody>
          <a:bodyPr/>
          <a:lstStyle>
            <a:lvl1pPr marL="0" indent="0" algn="just">
              <a:buNone/>
              <a:defRPr sz="1200">
                <a:latin typeface="Neo Sans Std" pitchFamily="34"/>
              </a:defRPr>
            </a:lvl1pPr>
          </a:lstStyle>
          <a:p>
            <a:pPr lvl="0"/>
            <a:r>
              <a:rPr lang="en-US"/>
              <a:t>Text</a:t>
            </a:r>
          </a:p>
        </p:txBody>
      </p:sp>
      <p:sp>
        <p:nvSpPr>
          <p:cNvPr id="134" name="Picture Placeholder 2">
            <a:extLst>
              <a:ext uri="{FF2B5EF4-FFF2-40B4-BE49-F238E27FC236}">
                <a16:creationId xmlns:a16="http://schemas.microsoft.com/office/drawing/2014/main" id="{F503C84A-7608-4BA3-A177-7395B0AAEBB0}"/>
              </a:ext>
            </a:extLst>
          </p:cNvPr>
          <p:cNvSpPr txBox="1">
            <a:spLocks noGrp="1"/>
          </p:cNvSpPr>
          <p:nvPr>
            <p:ph type="pic" idx="4294967295"/>
          </p:nvPr>
        </p:nvSpPr>
        <p:spPr>
          <a:xfrm>
            <a:off x="3526849" y="4531003"/>
            <a:ext cx="2406645" cy="1801816"/>
          </a:xfrm>
        </p:spPr>
        <p:txBody>
          <a:bodyPr/>
          <a:lstStyle>
            <a:lvl1pPr>
              <a:defRPr/>
            </a:lvl1pPr>
          </a:lstStyle>
          <a:p>
            <a:pPr lvl="0"/>
            <a:r>
              <a:rPr lang="en-US"/>
              <a:t>Click icon to add picture</a:t>
            </a:r>
          </a:p>
        </p:txBody>
      </p:sp>
      <p:cxnSp>
        <p:nvCxnSpPr>
          <p:cNvPr id="135" name="Straight Connector 175">
            <a:extLst>
              <a:ext uri="{FF2B5EF4-FFF2-40B4-BE49-F238E27FC236}">
                <a16:creationId xmlns:a16="http://schemas.microsoft.com/office/drawing/2014/main" id="{D548390F-1313-4DE8-A621-8F721C063493}"/>
              </a:ext>
            </a:extLst>
          </p:cNvPr>
          <p:cNvCxnSpPr/>
          <p:nvPr userDrawn="1"/>
        </p:nvCxnSpPr>
        <p:spPr>
          <a:xfrm flipV="1">
            <a:off x="3608999" y="2251797"/>
            <a:ext cx="13304" cy="3789676"/>
          </a:xfrm>
          <a:prstGeom prst="straightConnector1">
            <a:avLst/>
          </a:prstGeom>
          <a:noFill/>
          <a:ln w="6345" cap="flat">
            <a:solidFill>
              <a:srgbClr val="ACC292"/>
            </a:solidFill>
            <a:prstDash val="solid"/>
            <a:miter/>
          </a:ln>
        </p:spPr>
      </p:cxnSp>
      <p:cxnSp>
        <p:nvCxnSpPr>
          <p:cNvPr id="136" name="Straight Connector 176">
            <a:extLst>
              <a:ext uri="{FF2B5EF4-FFF2-40B4-BE49-F238E27FC236}">
                <a16:creationId xmlns:a16="http://schemas.microsoft.com/office/drawing/2014/main" id="{D8CCBDCC-D30A-4B1F-9497-7A5C8AE508B6}"/>
              </a:ext>
            </a:extLst>
          </p:cNvPr>
          <p:cNvCxnSpPr/>
          <p:nvPr userDrawn="1"/>
        </p:nvCxnSpPr>
        <p:spPr>
          <a:xfrm flipV="1">
            <a:off x="5838827" y="2259148"/>
            <a:ext cx="24305" cy="3812756"/>
          </a:xfrm>
          <a:prstGeom prst="straightConnector1">
            <a:avLst/>
          </a:prstGeom>
          <a:noFill/>
          <a:ln w="6345" cap="flat">
            <a:solidFill>
              <a:srgbClr val="ACC292"/>
            </a:solidFill>
            <a:prstDash val="solid"/>
            <a:miter/>
          </a:ln>
        </p:spPr>
      </p:cxnSp>
      <p:pic>
        <p:nvPicPr>
          <p:cNvPr id="137" name="Rounded Rectangle 153">
            <a:extLst>
              <a:ext uri="{FF2B5EF4-FFF2-40B4-BE49-F238E27FC236}">
                <a16:creationId xmlns:a16="http://schemas.microsoft.com/office/drawing/2014/main" id="{A3F2F256-5001-43B3-A3DC-3C4820092884}"/>
              </a:ext>
            </a:extLst>
          </p:cNvPr>
          <p:cNvPicPr>
            <a:picLocks noChangeAspect="1"/>
          </p:cNvPicPr>
          <p:nvPr userDrawn="1"/>
        </p:nvPicPr>
        <p:blipFill rotWithShape="1">
          <a:blip r:embed="rId2"/>
          <a:srcRect l="-93" t="-157" r="93" b="77795"/>
          <a:stretch/>
        </p:blipFill>
        <p:spPr>
          <a:xfrm>
            <a:off x="-11317" y="-41024"/>
            <a:ext cx="12203317" cy="1317142"/>
          </a:xfrm>
          <a:prstGeom prst="rect">
            <a:avLst/>
          </a:prstGeom>
          <a:noFill/>
          <a:ln cap="flat">
            <a:noFill/>
          </a:ln>
        </p:spPr>
      </p:pic>
      <p:pic>
        <p:nvPicPr>
          <p:cNvPr id="138" name="Picture 55">
            <a:extLst>
              <a:ext uri="{FF2B5EF4-FFF2-40B4-BE49-F238E27FC236}">
                <a16:creationId xmlns:a16="http://schemas.microsoft.com/office/drawing/2014/main" id="{780BAD27-D89B-4227-9776-E6A07681A101}"/>
              </a:ext>
            </a:extLst>
          </p:cNvPr>
          <p:cNvPicPr>
            <a:picLocks noChangeAspect="1"/>
          </p:cNvPicPr>
          <p:nvPr userDrawn="1"/>
        </p:nvPicPr>
        <p:blipFill>
          <a:blip r:embed="rId3"/>
          <a:stretch>
            <a:fillRect/>
          </a:stretch>
        </p:blipFill>
        <p:spPr>
          <a:xfrm>
            <a:off x="11226234" y="398396"/>
            <a:ext cx="375288" cy="375288"/>
          </a:xfrm>
          <a:prstGeom prst="rect">
            <a:avLst/>
          </a:prstGeom>
          <a:noFill/>
          <a:ln cap="flat">
            <a:noFill/>
          </a:ln>
        </p:spPr>
      </p:pic>
      <p:sp>
        <p:nvSpPr>
          <p:cNvPr id="139" name="Text Placeholder 3">
            <a:extLst>
              <a:ext uri="{FF2B5EF4-FFF2-40B4-BE49-F238E27FC236}">
                <a16:creationId xmlns:a16="http://schemas.microsoft.com/office/drawing/2014/main" id="{F7CA8D99-A5EE-4981-BD14-AC58AC5649A8}"/>
              </a:ext>
            </a:extLst>
          </p:cNvPr>
          <p:cNvSpPr>
            <a:spLocks noGrp="1"/>
          </p:cNvSpPr>
          <p:nvPr>
            <p:ph type="body" sz="quarter" idx="10" hasCustomPrompt="1"/>
          </p:nvPr>
        </p:nvSpPr>
        <p:spPr>
          <a:xfrm>
            <a:off x="3508708" y="328613"/>
            <a:ext cx="5049506" cy="769937"/>
          </a:xfrm>
        </p:spPr>
        <p:txBody>
          <a:bodyPr>
            <a:normAutofit/>
          </a:bodyPr>
          <a:lstStyle>
            <a:lvl1pPr marL="0" indent="0" algn="ctr">
              <a:buNone/>
              <a:defRPr sz="4400">
                <a:solidFill>
                  <a:schemeClr val="bg1"/>
                </a:solidFill>
              </a:defRPr>
            </a:lvl1pPr>
          </a:lstStyle>
          <a:p>
            <a:pPr lvl="0"/>
            <a:r>
              <a:rPr lang="nb-NO" err="1"/>
              <a:t>Title</a:t>
            </a:r>
            <a:endParaRPr lang="en-US"/>
          </a:p>
        </p:txBody>
      </p:sp>
    </p:spTree>
    <p:extLst>
      <p:ext uri="{BB962C8B-B14F-4D97-AF65-F5344CB8AC3E}">
        <p14:creationId xmlns:p14="http://schemas.microsoft.com/office/powerpoint/2010/main" val="7458201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space 1">
    <p:spTree>
      <p:nvGrpSpPr>
        <p:cNvPr id="1" name=""/>
        <p:cNvGrpSpPr/>
        <p:nvPr/>
      </p:nvGrpSpPr>
      <p:grpSpPr>
        <a:xfrm>
          <a:off x="0" y="0"/>
          <a:ext cx="0" cy="0"/>
          <a:chOff x="0" y="0"/>
          <a:chExt cx="0" cy="0"/>
        </a:xfrm>
      </p:grpSpPr>
      <p:pic>
        <p:nvPicPr>
          <p:cNvPr id="49" name="Picture 9">
            <a:extLst>
              <a:ext uri="{FF2B5EF4-FFF2-40B4-BE49-F238E27FC236}">
                <a16:creationId xmlns:a16="http://schemas.microsoft.com/office/drawing/2014/main" id="{38B3292D-3E67-4DAA-9FF9-27B58390056B}"/>
              </a:ext>
            </a:extLst>
          </p:cNvPr>
          <p:cNvPicPr>
            <a:picLocks noChangeAspect="1"/>
          </p:cNvPicPr>
          <p:nvPr userDrawn="1"/>
        </p:nvPicPr>
        <p:blipFill>
          <a:blip r:embed="rId2">
            <a:alphaModFix/>
          </a:blip>
          <a:srcRect/>
          <a:stretch>
            <a:fillRect/>
          </a:stretch>
        </p:blipFill>
        <p:spPr>
          <a:xfrm>
            <a:off x="0" y="0"/>
            <a:ext cx="12191996" cy="6858000"/>
          </a:xfrm>
          <a:prstGeom prst="rect">
            <a:avLst/>
          </a:prstGeom>
          <a:noFill/>
          <a:ln cap="flat">
            <a:noFill/>
          </a:ln>
        </p:spPr>
      </p:pic>
      <p:sp>
        <p:nvSpPr>
          <p:cNvPr id="50" name="Flowchart: Process 10">
            <a:extLst>
              <a:ext uri="{FF2B5EF4-FFF2-40B4-BE49-F238E27FC236}">
                <a16:creationId xmlns:a16="http://schemas.microsoft.com/office/drawing/2014/main" id="{58664396-4D9B-4726-9C54-36CE30B4402F}"/>
              </a:ext>
            </a:extLst>
          </p:cNvPr>
          <p:cNvSpPr/>
          <p:nvPr userDrawn="1"/>
        </p:nvSpPr>
        <p:spPr>
          <a:xfrm>
            <a:off x="456024" y="329797"/>
            <a:ext cx="11276609" cy="6217746"/>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FFFFFF">
              <a:alpha val="59000"/>
            </a:srgbClr>
          </a:solidFill>
          <a:ln cap="flat">
            <a:noFill/>
            <a:prstDash val="solid"/>
          </a:ln>
          <a:effectLst>
            <a:outerShdw dist="50804" dir="5400000" algn="tl">
              <a:srgbClr val="FFFFFF"/>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51" name="Cube 12">
            <a:extLst>
              <a:ext uri="{FF2B5EF4-FFF2-40B4-BE49-F238E27FC236}">
                <a16:creationId xmlns:a16="http://schemas.microsoft.com/office/drawing/2014/main" id="{7C1C3C80-AB7F-47DE-A7D9-5B79673E2E80}"/>
              </a:ext>
            </a:extLst>
          </p:cNvPr>
          <p:cNvSpPr/>
          <p:nvPr userDrawn="1"/>
        </p:nvSpPr>
        <p:spPr>
          <a:xfrm>
            <a:off x="11176692" y="3104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2" name="Cube 13">
            <a:extLst>
              <a:ext uri="{FF2B5EF4-FFF2-40B4-BE49-F238E27FC236}">
                <a16:creationId xmlns:a16="http://schemas.microsoft.com/office/drawing/2014/main" id="{75CC6E49-E292-4F3E-9773-D0B9073F5798}"/>
              </a:ext>
            </a:extLst>
          </p:cNvPr>
          <p:cNvSpPr/>
          <p:nvPr userDrawn="1"/>
        </p:nvSpPr>
        <p:spPr>
          <a:xfrm>
            <a:off x="10428759" y="10583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3" name="Cube 14">
            <a:extLst>
              <a:ext uri="{FF2B5EF4-FFF2-40B4-BE49-F238E27FC236}">
                <a16:creationId xmlns:a16="http://schemas.microsoft.com/office/drawing/2014/main" id="{616D98C5-845B-4CB4-AF0A-4C8025B2B4F0}"/>
              </a:ext>
            </a:extLst>
          </p:cNvPr>
          <p:cNvSpPr/>
          <p:nvPr userDrawn="1"/>
        </p:nvSpPr>
        <p:spPr>
          <a:xfrm>
            <a:off x="9680825" y="18063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4" name="Cube 15">
            <a:extLst>
              <a:ext uri="{FF2B5EF4-FFF2-40B4-BE49-F238E27FC236}">
                <a16:creationId xmlns:a16="http://schemas.microsoft.com/office/drawing/2014/main" id="{9A38A19C-C55B-4CF4-9489-A142EA59FF16}"/>
              </a:ext>
            </a:extLst>
          </p:cNvPr>
          <p:cNvSpPr/>
          <p:nvPr userDrawn="1"/>
        </p:nvSpPr>
        <p:spPr>
          <a:xfrm>
            <a:off x="5193225" y="62939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5" name="Cube 16">
            <a:extLst>
              <a:ext uri="{FF2B5EF4-FFF2-40B4-BE49-F238E27FC236}">
                <a16:creationId xmlns:a16="http://schemas.microsoft.com/office/drawing/2014/main" id="{5CEC94AA-50EA-4A21-9AAD-D06B1C5A8EA9}"/>
              </a:ext>
            </a:extLst>
          </p:cNvPr>
          <p:cNvSpPr/>
          <p:nvPr userDrawn="1"/>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6" name="Cube 17">
            <a:extLst>
              <a:ext uri="{FF2B5EF4-FFF2-40B4-BE49-F238E27FC236}">
                <a16:creationId xmlns:a16="http://schemas.microsoft.com/office/drawing/2014/main" id="{190DF990-0833-4550-B5F7-DFB35B44AE21}"/>
              </a:ext>
            </a:extLst>
          </p:cNvPr>
          <p:cNvSpPr/>
          <p:nvPr userDrawn="1"/>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7" name="Cube 18">
            <a:extLst>
              <a:ext uri="{FF2B5EF4-FFF2-40B4-BE49-F238E27FC236}">
                <a16:creationId xmlns:a16="http://schemas.microsoft.com/office/drawing/2014/main" id="{957A34D8-CB33-4845-92D1-6F0593705924}"/>
              </a:ext>
            </a:extLst>
          </p:cNvPr>
          <p:cNvSpPr/>
          <p:nvPr userDrawn="1"/>
        </p:nvSpPr>
        <p:spPr>
          <a:xfrm>
            <a:off x="10988043" y="16165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8" name="Cube 19">
            <a:extLst>
              <a:ext uri="{FF2B5EF4-FFF2-40B4-BE49-F238E27FC236}">
                <a16:creationId xmlns:a16="http://schemas.microsoft.com/office/drawing/2014/main" id="{901E125F-561A-4B6E-B36B-2AA9F33E1E13}"/>
              </a:ext>
            </a:extLst>
          </p:cNvPr>
          <p:cNvSpPr/>
          <p:nvPr userDrawn="1"/>
        </p:nvSpPr>
        <p:spPr>
          <a:xfrm>
            <a:off x="6500442" y="61041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9" name="Cube 20">
            <a:extLst>
              <a:ext uri="{FF2B5EF4-FFF2-40B4-BE49-F238E27FC236}">
                <a16:creationId xmlns:a16="http://schemas.microsoft.com/office/drawing/2014/main" id="{F2B7A728-EB2B-4FB8-ABA1-670356A85EE5}"/>
              </a:ext>
            </a:extLst>
          </p:cNvPr>
          <p:cNvSpPr/>
          <p:nvPr userDrawn="1"/>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0" name="Cube 21">
            <a:extLst>
              <a:ext uri="{FF2B5EF4-FFF2-40B4-BE49-F238E27FC236}">
                <a16:creationId xmlns:a16="http://schemas.microsoft.com/office/drawing/2014/main" id="{A9C94F40-A6B2-417C-A915-30ACFE0BD18B}"/>
              </a:ext>
            </a:extLst>
          </p:cNvPr>
          <p:cNvSpPr/>
          <p:nvPr userDrawn="1"/>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1" name="Cube 22">
            <a:extLst>
              <a:ext uri="{FF2B5EF4-FFF2-40B4-BE49-F238E27FC236}">
                <a16:creationId xmlns:a16="http://schemas.microsoft.com/office/drawing/2014/main" id="{89538038-2B04-45B8-8104-C4A411E091CE}"/>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2" name="Cube 23">
            <a:extLst>
              <a:ext uri="{FF2B5EF4-FFF2-40B4-BE49-F238E27FC236}">
                <a16:creationId xmlns:a16="http://schemas.microsoft.com/office/drawing/2014/main" id="{8223B5D7-F045-410D-851D-1BFE36896608}"/>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3" name="Cube 24">
            <a:extLst>
              <a:ext uri="{FF2B5EF4-FFF2-40B4-BE49-F238E27FC236}">
                <a16:creationId xmlns:a16="http://schemas.microsoft.com/office/drawing/2014/main" id="{4C566C4C-7466-4F9B-A8C8-38E414546BEE}"/>
              </a:ext>
            </a:extLst>
          </p:cNvPr>
          <p:cNvSpPr/>
          <p:nvPr userDrawn="1"/>
        </p:nvSpPr>
        <p:spPr>
          <a:xfrm>
            <a:off x="11547317" y="21810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4" name="Cube 25">
            <a:extLst>
              <a:ext uri="{FF2B5EF4-FFF2-40B4-BE49-F238E27FC236}">
                <a16:creationId xmlns:a16="http://schemas.microsoft.com/office/drawing/2014/main" id="{FBD9FDCC-1E98-4FA8-8D2D-140D95A41DD9}"/>
              </a:ext>
            </a:extLst>
          </p:cNvPr>
          <p:cNvSpPr/>
          <p:nvPr userDrawn="1"/>
        </p:nvSpPr>
        <p:spPr>
          <a:xfrm>
            <a:off x="7807650" y="591708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5" name="Cube 26">
            <a:extLst>
              <a:ext uri="{FF2B5EF4-FFF2-40B4-BE49-F238E27FC236}">
                <a16:creationId xmlns:a16="http://schemas.microsoft.com/office/drawing/2014/main" id="{9D60B365-264C-4F8D-BAB0-08123BC99216}"/>
              </a:ext>
            </a:extLst>
          </p:cNvPr>
          <p:cNvSpPr/>
          <p:nvPr userDrawn="1"/>
        </p:nvSpPr>
        <p:spPr>
          <a:xfrm>
            <a:off x="7059716" y="666429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6" name="Cube 27">
            <a:extLst>
              <a:ext uri="{FF2B5EF4-FFF2-40B4-BE49-F238E27FC236}">
                <a16:creationId xmlns:a16="http://schemas.microsoft.com/office/drawing/2014/main" id="{0CB46CA3-EE6E-4B43-9D51-87674790A088}"/>
              </a:ext>
            </a:extLst>
          </p:cNvPr>
          <p:cNvSpPr/>
          <p:nvPr userDrawn="1"/>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7" name="Cube 28">
            <a:extLst>
              <a:ext uri="{FF2B5EF4-FFF2-40B4-BE49-F238E27FC236}">
                <a16:creationId xmlns:a16="http://schemas.microsoft.com/office/drawing/2014/main" id="{5F260FBD-26CF-4B61-BB5E-6398B2346234}"/>
              </a:ext>
            </a:extLst>
          </p:cNvPr>
          <p:cNvSpPr/>
          <p:nvPr userDrawn="1"/>
        </p:nvSpPr>
        <p:spPr>
          <a:xfrm>
            <a:off x="11358667" y="34996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8" name="Cube 29">
            <a:extLst>
              <a:ext uri="{FF2B5EF4-FFF2-40B4-BE49-F238E27FC236}">
                <a16:creationId xmlns:a16="http://schemas.microsoft.com/office/drawing/2014/main" id="{7BEE0719-18EA-4641-906B-D26C154C2EB7}"/>
              </a:ext>
            </a:extLst>
          </p:cNvPr>
          <p:cNvSpPr/>
          <p:nvPr userDrawn="1"/>
        </p:nvSpPr>
        <p:spPr>
          <a:xfrm>
            <a:off x="8376946" y="64800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9" name="Cube 30">
            <a:extLst>
              <a:ext uri="{FF2B5EF4-FFF2-40B4-BE49-F238E27FC236}">
                <a16:creationId xmlns:a16="http://schemas.microsoft.com/office/drawing/2014/main" id="{93A1415E-512F-45B4-B975-90835A78FECF}"/>
              </a:ext>
            </a:extLst>
          </p:cNvPr>
          <p:cNvSpPr/>
          <p:nvPr userDrawn="1"/>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0" name="Cube 31">
            <a:extLst>
              <a:ext uri="{FF2B5EF4-FFF2-40B4-BE49-F238E27FC236}">
                <a16:creationId xmlns:a16="http://schemas.microsoft.com/office/drawing/2014/main" id="{9A18BDBF-14FE-40E0-BD2F-0BC11B5FFFF9}"/>
              </a:ext>
            </a:extLst>
          </p:cNvPr>
          <p:cNvSpPr/>
          <p:nvPr userDrawn="1"/>
        </p:nvSpPr>
        <p:spPr>
          <a:xfrm>
            <a:off x="11173355" y="479661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1" name="Cube 32">
            <a:extLst>
              <a:ext uri="{FF2B5EF4-FFF2-40B4-BE49-F238E27FC236}">
                <a16:creationId xmlns:a16="http://schemas.microsoft.com/office/drawing/2014/main" id="{ED744BD8-AE5E-46D2-9FDD-73825188250A}"/>
              </a:ext>
            </a:extLst>
          </p:cNvPr>
          <p:cNvSpPr/>
          <p:nvPr userDrawn="1"/>
        </p:nvSpPr>
        <p:spPr>
          <a:xfrm>
            <a:off x="11917951" y="40578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2" name="Cube 33">
            <a:extLst>
              <a:ext uri="{FF2B5EF4-FFF2-40B4-BE49-F238E27FC236}">
                <a16:creationId xmlns:a16="http://schemas.microsoft.com/office/drawing/2014/main" id="{5D828BFA-2E8B-4719-9ED5-F6604F30F395}"/>
              </a:ext>
            </a:extLst>
          </p:cNvPr>
          <p:cNvSpPr/>
          <p:nvPr userDrawn="1"/>
        </p:nvSpPr>
        <p:spPr>
          <a:xfrm>
            <a:off x="9700028" y="6291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3" name="Cube 34">
            <a:extLst>
              <a:ext uri="{FF2B5EF4-FFF2-40B4-BE49-F238E27FC236}">
                <a16:creationId xmlns:a16="http://schemas.microsoft.com/office/drawing/2014/main" id="{054BA86E-836B-4DE0-8407-CBB6F1E60380}"/>
              </a:ext>
            </a:extLst>
          </p:cNvPr>
          <p:cNvSpPr/>
          <p:nvPr userDrawn="1"/>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4" name="Cube 35">
            <a:extLst>
              <a:ext uri="{FF2B5EF4-FFF2-40B4-BE49-F238E27FC236}">
                <a16:creationId xmlns:a16="http://schemas.microsoft.com/office/drawing/2014/main" id="{A955CF62-CB10-4D74-A0D1-321834A17022}"/>
              </a:ext>
            </a:extLst>
          </p:cNvPr>
          <p:cNvSpPr/>
          <p:nvPr userDrawn="1"/>
        </p:nvSpPr>
        <p:spPr>
          <a:xfrm>
            <a:off x="11732638" y="5363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5" name="Cube 36">
            <a:extLst>
              <a:ext uri="{FF2B5EF4-FFF2-40B4-BE49-F238E27FC236}">
                <a16:creationId xmlns:a16="http://schemas.microsoft.com/office/drawing/2014/main" id="{F2B78C26-7F5B-4575-BE6F-2D86E99B60DE}"/>
              </a:ext>
            </a:extLst>
          </p:cNvPr>
          <p:cNvSpPr/>
          <p:nvPr userDrawn="1"/>
        </p:nvSpPr>
        <p:spPr>
          <a:xfrm>
            <a:off x="10988043" y="6111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6" name="Cube 37">
            <a:extLst>
              <a:ext uri="{FF2B5EF4-FFF2-40B4-BE49-F238E27FC236}">
                <a16:creationId xmlns:a16="http://schemas.microsoft.com/office/drawing/2014/main" id="{F89DA4B3-E28D-4A8C-BCCA-51FC3001AC96}"/>
              </a:ext>
            </a:extLst>
          </p:cNvPr>
          <p:cNvSpPr/>
          <p:nvPr userDrawn="1"/>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7" name="Cube 38">
            <a:extLst>
              <a:ext uri="{FF2B5EF4-FFF2-40B4-BE49-F238E27FC236}">
                <a16:creationId xmlns:a16="http://schemas.microsoft.com/office/drawing/2014/main" id="{B1EA7722-EB06-4508-A5F2-DEE9288983E6}"/>
              </a:ext>
            </a:extLst>
          </p:cNvPr>
          <p:cNvSpPr/>
          <p:nvPr userDrawn="1"/>
        </p:nvSpPr>
        <p:spPr>
          <a:xfrm>
            <a:off x="11542727" y="66770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8" name="Cube 39">
            <a:extLst>
              <a:ext uri="{FF2B5EF4-FFF2-40B4-BE49-F238E27FC236}">
                <a16:creationId xmlns:a16="http://schemas.microsoft.com/office/drawing/2014/main" id="{69546ECA-E7F8-4241-B03F-A56AF300CB0C}"/>
              </a:ext>
            </a:extLst>
          </p:cNvPr>
          <p:cNvSpPr/>
          <p:nvPr userDrawn="1"/>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9" name="Cube 40">
            <a:extLst>
              <a:ext uri="{FF2B5EF4-FFF2-40B4-BE49-F238E27FC236}">
                <a16:creationId xmlns:a16="http://schemas.microsoft.com/office/drawing/2014/main" id="{A5820832-A194-4636-BC0D-C220C56DE85C}"/>
              </a:ext>
            </a:extLst>
          </p:cNvPr>
          <p:cNvSpPr/>
          <p:nvPr userDrawn="1"/>
        </p:nvSpPr>
        <p:spPr>
          <a:xfrm>
            <a:off x="12277731" y="59346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0" name="Cube 41">
            <a:extLst>
              <a:ext uri="{FF2B5EF4-FFF2-40B4-BE49-F238E27FC236}">
                <a16:creationId xmlns:a16="http://schemas.microsoft.com/office/drawing/2014/main" id="{956AFF44-B15A-4911-9494-870FC0679A00}"/>
              </a:ext>
            </a:extLst>
          </p:cNvPr>
          <p:cNvSpPr/>
          <p:nvPr userDrawn="1"/>
        </p:nvSpPr>
        <p:spPr>
          <a:xfrm>
            <a:off x="9866138" y="50017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1" name="Cube 42">
            <a:extLst>
              <a:ext uri="{FF2B5EF4-FFF2-40B4-BE49-F238E27FC236}">
                <a16:creationId xmlns:a16="http://schemas.microsoft.com/office/drawing/2014/main" id="{6CFD67C4-98B9-43F5-8515-088C406930A0}"/>
              </a:ext>
            </a:extLst>
          </p:cNvPr>
          <p:cNvSpPr/>
          <p:nvPr userDrawn="1"/>
        </p:nvSpPr>
        <p:spPr>
          <a:xfrm>
            <a:off x="3882670" y="6457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2" name="Cube 43">
            <a:extLst>
              <a:ext uri="{FF2B5EF4-FFF2-40B4-BE49-F238E27FC236}">
                <a16:creationId xmlns:a16="http://schemas.microsoft.com/office/drawing/2014/main" id="{6F16715A-FC81-4F32-9134-2110FF10A309}"/>
              </a:ext>
            </a:extLst>
          </p:cNvPr>
          <p:cNvSpPr/>
          <p:nvPr userDrawn="1"/>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3" name="Cube 44">
            <a:extLst>
              <a:ext uri="{FF2B5EF4-FFF2-40B4-BE49-F238E27FC236}">
                <a16:creationId xmlns:a16="http://schemas.microsoft.com/office/drawing/2014/main" id="{F77C90CD-88D6-42F1-8E42-71BD8814E4E6}"/>
              </a:ext>
            </a:extLst>
          </p:cNvPr>
          <p:cNvSpPr/>
          <p:nvPr userDrawn="1"/>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4" name="Cube 45">
            <a:extLst>
              <a:ext uri="{FF2B5EF4-FFF2-40B4-BE49-F238E27FC236}">
                <a16:creationId xmlns:a16="http://schemas.microsoft.com/office/drawing/2014/main" id="{4257CF0E-4C22-4699-B2CB-9B298B5BEDBF}"/>
              </a:ext>
            </a:extLst>
          </p:cNvPr>
          <p:cNvSpPr/>
          <p:nvPr userDrawn="1"/>
        </p:nvSpPr>
        <p:spPr>
          <a:xfrm>
            <a:off x="6295927" y="727260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5" name="Cube 46">
            <a:extLst>
              <a:ext uri="{FF2B5EF4-FFF2-40B4-BE49-F238E27FC236}">
                <a16:creationId xmlns:a16="http://schemas.microsoft.com/office/drawing/2014/main" id="{D16ACEDA-DBA6-40F8-B22F-ED1AE1676A11}"/>
              </a:ext>
            </a:extLst>
          </p:cNvPr>
          <p:cNvSpPr/>
          <p:nvPr userDrawn="1"/>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47">
            <a:extLst>
              <a:ext uri="{FF2B5EF4-FFF2-40B4-BE49-F238E27FC236}">
                <a16:creationId xmlns:a16="http://schemas.microsoft.com/office/drawing/2014/main" id="{045EADCB-E483-4928-B7A0-6A37ABA71050}"/>
              </a:ext>
            </a:extLst>
          </p:cNvPr>
          <p:cNvSpPr/>
          <p:nvPr userDrawn="1"/>
        </p:nvSpPr>
        <p:spPr>
          <a:xfrm>
            <a:off x="2565440" y="667355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61">
            <a:extLst>
              <a:ext uri="{FF2B5EF4-FFF2-40B4-BE49-F238E27FC236}">
                <a16:creationId xmlns:a16="http://schemas.microsoft.com/office/drawing/2014/main" id="{B6C6C308-94B2-4FB7-BDA1-7AA9F258DF09}"/>
              </a:ext>
            </a:extLst>
          </p:cNvPr>
          <p:cNvSpPr/>
          <p:nvPr userDrawn="1"/>
        </p:nvSpPr>
        <p:spPr>
          <a:xfrm>
            <a:off x="10439613" y="55442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8" name="Cube 62">
            <a:extLst>
              <a:ext uri="{FF2B5EF4-FFF2-40B4-BE49-F238E27FC236}">
                <a16:creationId xmlns:a16="http://schemas.microsoft.com/office/drawing/2014/main" id="{BFBD6E35-A6D7-4B57-B1DB-6B8DACA2AD77}"/>
              </a:ext>
            </a:extLst>
          </p:cNvPr>
          <p:cNvSpPr/>
          <p:nvPr userDrawn="1"/>
        </p:nvSpPr>
        <p:spPr>
          <a:xfrm>
            <a:off x="12070354" y="42102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9" name="Cube 63">
            <a:extLst>
              <a:ext uri="{FF2B5EF4-FFF2-40B4-BE49-F238E27FC236}">
                <a16:creationId xmlns:a16="http://schemas.microsoft.com/office/drawing/2014/main" id="{4002BE5F-4A6D-470D-BA48-338A6CAE2C73}"/>
              </a:ext>
            </a:extLst>
          </p:cNvPr>
          <p:cNvSpPr/>
          <p:nvPr userDrawn="1"/>
        </p:nvSpPr>
        <p:spPr>
          <a:xfrm>
            <a:off x="5921965" y="55506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0" name="Text Placeholder 2">
            <a:extLst>
              <a:ext uri="{FF2B5EF4-FFF2-40B4-BE49-F238E27FC236}">
                <a16:creationId xmlns:a16="http://schemas.microsoft.com/office/drawing/2014/main" id="{928B0EFD-82CD-4A4D-9B65-97D5330682AF}"/>
              </a:ext>
            </a:extLst>
          </p:cNvPr>
          <p:cNvSpPr txBox="1">
            <a:spLocks noGrp="1"/>
          </p:cNvSpPr>
          <p:nvPr>
            <p:ph type="body" idx="4294967295" hasCustomPrompt="1"/>
          </p:nvPr>
        </p:nvSpPr>
        <p:spPr>
          <a:xfrm>
            <a:off x="846140" y="1910757"/>
            <a:ext cx="6213585" cy="4234696"/>
          </a:xfrm>
        </p:spPr>
        <p:txBody>
          <a:bodyPr/>
          <a:lstStyle>
            <a:lvl1pPr marL="0" indent="0">
              <a:buNone/>
              <a:defRPr sz="2400">
                <a:latin typeface="Neo Sans Std" pitchFamily="34"/>
              </a:defRPr>
            </a:lvl1pPr>
          </a:lstStyle>
          <a:p>
            <a:pPr lvl="0"/>
            <a:r>
              <a:rPr lang="en-US"/>
              <a:t>Text</a:t>
            </a:r>
          </a:p>
        </p:txBody>
      </p:sp>
      <p:sp>
        <p:nvSpPr>
          <p:cNvPr id="91" name="Picture Placeholder 5">
            <a:extLst>
              <a:ext uri="{FF2B5EF4-FFF2-40B4-BE49-F238E27FC236}">
                <a16:creationId xmlns:a16="http://schemas.microsoft.com/office/drawing/2014/main" id="{C44C613F-9B85-4222-91C6-7C35DDE47C98}"/>
              </a:ext>
            </a:extLst>
          </p:cNvPr>
          <p:cNvSpPr txBox="1">
            <a:spLocks noGrp="1"/>
          </p:cNvSpPr>
          <p:nvPr>
            <p:ph type="pic" idx="4294967295"/>
          </p:nvPr>
        </p:nvSpPr>
        <p:spPr>
          <a:xfrm>
            <a:off x="7488588" y="1910757"/>
            <a:ext cx="3271842" cy="2298701"/>
          </a:xfrm>
        </p:spPr>
        <p:txBody>
          <a:bodyPr/>
          <a:lstStyle>
            <a:lvl1pPr>
              <a:defRPr/>
            </a:lvl1pPr>
          </a:lstStyle>
          <a:p>
            <a:pPr lvl="0"/>
            <a:r>
              <a:rPr lang="en-US"/>
              <a:t>Click icon to add picture</a:t>
            </a:r>
          </a:p>
        </p:txBody>
      </p:sp>
      <p:sp>
        <p:nvSpPr>
          <p:cNvPr id="92" name="Picture Placeholder 5">
            <a:extLst>
              <a:ext uri="{FF2B5EF4-FFF2-40B4-BE49-F238E27FC236}">
                <a16:creationId xmlns:a16="http://schemas.microsoft.com/office/drawing/2014/main" id="{051A0224-9576-4125-9651-47605025420D}"/>
              </a:ext>
            </a:extLst>
          </p:cNvPr>
          <p:cNvSpPr txBox="1">
            <a:spLocks noGrp="1"/>
          </p:cNvSpPr>
          <p:nvPr>
            <p:ph type="pic" idx="4294967295"/>
          </p:nvPr>
        </p:nvSpPr>
        <p:spPr>
          <a:xfrm>
            <a:off x="8278822" y="4056689"/>
            <a:ext cx="3271842" cy="2298701"/>
          </a:xfrm>
        </p:spPr>
        <p:txBody>
          <a:bodyPr/>
          <a:lstStyle>
            <a:lvl1pPr>
              <a:defRPr/>
            </a:lvl1pPr>
          </a:lstStyle>
          <a:p>
            <a:pPr lvl="0"/>
            <a:r>
              <a:rPr lang="en-US"/>
              <a:t>Click icon to add picture</a:t>
            </a:r>
          </a:p>
        </p:txBody>
      </p:sp>
      <p:pic>
        <p:nvPicPr>
          <p:cNvPr id="93" name="Picture 139">
            <a:extLst>
              <a:ext uri="{FF2B5EF4-FFF2-40B4-BE49-F238E27FC236}">
                <a16:creationId xmlns:a16="http://schemas.microsoft.com/office/drawing/2014/main" id="{6CA1F8E6-3C04-4BBB-994C-5221407AF5A0}"/>
              </a:ext>
            </a:extLst>
          </p:cNvPr>
          <p:cNvPicPr>
            <a:picLocks noChangeAspect="1"/>
          </p:cNvPicPr>
          <p:nvPr userDrawn="1"/>
        </p:nvPicPr>
        <p:blipFill>
          <a:blip r:embed="rId3"/>
          <a:stretch>
            <a:fillRect/>
          </a:stretch>
        </p:blipFill>
        <p:spPr>
          <a:xfrm>
            <a:off x="10949653" y="688904"/>
            <a:ext cx="374722" cy="374722"/>
          </a:xfrm>
          <a:prstGeom prst="rect">
            <a:avLst/>
          </a:prstGeom>
          <a:noFill/>
          <a:ln cap="flat">
            <a:noFill/>
          </a:ln>
        </p:spPr>
      </p:pic>
      <p:sp>
        <p:nvSpPr>
          <p:cNvPr id="94" name="Text Placeholder 3">
            <a:extLst>
              <a:ext uri="{FF2B5EF4-FFF2-40B4-BE49-F238E27FC236}">
                <a16:creationId xmlns:a16="http://schemas.microsoft.com/office/drawing/2014/main" id="{893C3C6E-7BBF-4F83-9E54-402DC38A4894}"/>
              </a:ext>
            </a:extLst>
          </p:cNvPr>
          <p:cNvSpPr>
            <a:spLocks noGrp="1"/>
          </p:cNvSpPr>
          <p:nvPr>
            <p:ph type="body" sz="quarter" idx="10" hasCustomPrompt="1"/>
          </p:nvPr>
        </p:nvSpPr>
        <p:spPr>
          <a:xfrm>
            <a:off x="3571247" y="633044"/>
            <a:ext cx="5049506" cy="769937"/>
          </a:xfrm>
        </p:spPr>
        <p:txBody>
          <a:bodyPr>
            <a:normAutofit/>
          </a:bodyPr>
          <a:lstStyle>
            <a:lvl1pPr marL="0" indent="0" algn="ctr">
              <a:buNone/>
              <a:defRPr sz="4400"/>
            </a:lvl1pPr>
          </a:lstStyle>
          <a:p>
            <a:pPr lvl="0"/>
            <a:r>
              <a:rPr lang="nb-NO" err="1"/>
              <a:t>Title</a:t>
            </a:r>
            <a:endParaRPr lang="en-US"/>
          </a:p>
        </p:txBody>
      </p:sp>
    </p:spTree>
    <p:extLst>
      <p:ext uri="{BB962C8B-B14F-4D97-AF65-F5344CB8AC3E}">
        <p14:creationId xmlns:p14="http://schemas.microsoft.com/office/powerpoint/2010/main" val="12848706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reak time">
    <p:spTree>
      <p:nvGrpSpPr>
        <p:cNvPr id="1" name=""/>
        <p:cNvGrpSpPr/>
        <p:nvPr/>
      </p:nvGrpSpPr>
      <p:grpSpPr>
        <a:xfrm>
          <a:off x="0" y="0"/>
          <a:ext cx="0" cy="0"/>
          <a:chOff x="0" y="0"/>
          <a:chExt cx="0" cy="0"/>
        </a:xfrm>
      </p:grpSpPr>
      <p:pic>
        <p:nvPicPr>
          <p:cNvPr id="76" name="Rounded Rectangle 153">
            <a:extLst>
              <a:ext uri="{FF2B5EF4-FFF2-40B4-BE49-F238E27FC236}">
                <a16:creationId xmlns:a16="http://schemas.microsoft.com/office/drawing/2014/main" id="{7CB6B5CA-A75A-43EF-B2AE-01B4DD329532}"/>
              </a:ext>
            </a:extLst>
          </p:cNvPr>
          <p:cNvPicPr>
            <a:picLocks noChangeAspect="1"/>
          </p:cNvPicPr>
          <p:nvPr userDrawn="1"/>
        </p:nvPicPr>
        <p:blipFill>
          <a:blip r:embed="rId2"/>
          <a:srcRect t="2501" b="2501"/>
          <a:stretch>
            <a:fillRect/>
          </a:stretch>
        </p:blipFill>
        <p:spPr>
          <a:xfrm>
            <a:off x="295067" y="310457"/>
            <a:ext cx="11582403" cy="6271320"/>
          </a:xfrm>
          <a:prstGeom prst="rect">
            <a:avLst/>
          </a:prstGeom>
          <a:noFill/>
          <a:ln cap="flat">
            <a:noFill/>
          </a:ln>
        </p:spPr>
      </p:pic>
      <p:sp>
        <p:nvSpPr>
          <p:cNvPr id="77" name="Flowchart: Process 9">
            <a:extLst>
              <a:ext uri="{FF2B5EF4-FFF2-40B4-BE49-F238E27FC236}">
                <a16:creationId xmlns:a16="http://schemas.microsoft.com/office/drawing/2014/main" id="{57F60772-7BD5-4056-8B32-C348B24745C0}"/>
              </a:ext>
            </a:extLst>
          </p:cNvPr>
          <p:cNvSpPr/>
          <p:nvPr userDrawn="1"/>
        </p:nvSpPr>
        <p:spPr>
          <a:xfrm>
            <a:off x="5609773" y="3395670"/>
            <a:ext cx="972455" cy="45720"/>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78" name="Cube 10">
            <a:extLst>
              <a:ext uri="{FF2B5EF4-FFF2-40B4-BE49-F238E27FC236}">
                <a16:creationId xmlns:a16="http://schemas.microsoft.com/office/drawing/2014/main" id="{FBEA5A69-3BDB-4261-A11F-04FCF4B01282}"/>
              </a:ext>
            </a:extLst>
          </p:cNvPr>
          <p:cNvSpPr/>
          <p:nvPr userDrawn="1"/>
        </p:nvSpPr>
        <p:spPr>
          <a:xfrm>
            <a:off x="11176692" y="3104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9" name="Cube 11">
            <a:extLst>
              <a:ext uri="{FF2B5EF4-FFF2-40B4-BE49-F238E27FC236}">
                <a16:creationId xmlns:a16="http://schemas.microsoft.com/office/drawing/2014/main" id="{2DFFFF7C-AA60-45EA-93D5-2CC56657F54C}"/>
              </a:ext>
            </a:extLst>
          </p:cNvPr>
          <p:cNvSpPr/>
          <p:nvPr userDrawn="1"/>
        </p:nvSpPr>
        <p:spPr>
          <a:xfrm>
            <a:off x="10428759" y="10583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0" name="Cube 12">
            <a:extLst>
              <a:ext uri="{FF2B5EF4-FFF2-40B4-BE49-F238E27FC236}">
                <a16:creationId xmlns:a16="http://schemas.microsoft.com/office/drawing/2014/main" id="{50497975-5D7F-457C-A484-14385F6F4DD3}"/>
              </a:ext>
            </a:extLst>
          </p:cNvPr>
          <p:cNvSpPr/>
          <p:nvPr userDrawn="1"/>
        </p:nvSpPr>
        <p:spPr>
          <a:xfrm>
            <a:off x="9680825" y="18063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1" name="Cube 13">
            <a:extLst>
              <a:ext uri="{FF2B5EF4-FFF2-40B4-BE49-F238E27FC236}">
                <a16:creationId xmlns:a16="http://schemas.microsoft.com/office/drawing/2014/main" id="{34E53D52-8422-48D5-AE97-0637A34B3528}"/>
              </a:ext>
            </a:extLst>
          </p:cNvPr>
          <p:cNvSpPr/>
          <p:nvPr userDrawn="1"/>
        </p:nvSpPr>
        <p:spPr>
          <a:xfrm>
            <a:off x="8184958" y="33021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2" name="Cube 14">
            <a:extLst>
              <a:ext uri="{FF2B5EF4-FFF2-40B4-BE49-F238E27FC236}">
                <a16:creationId xmlns:a16="http://schemas.microsoft.com/office/drawing/2014/main" id="{66B528D4-7025-4AF8-B8B5-58A974330F71}"/>
              </a:ext>
            </a:extLst>
          </p:cNvPr>
          <p:cNvSpPr/>
          <p:nvPr userDrawn="1"/>
        </p:nvSpPr>
        <p:spPr>
          <a:xfrm>
            <a:off x="7437025" y="4050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3" name="Cube 15">
            <a:extLst>
              <a:ext uri="{FF2B5EF4-FFF2-40B4-BE49-F238E27FC236}">
                <a16:creationId xmlns:a16="http://schemas.microsoft.com/office/drawing/2014/main" id="{1402EAE9-4AD7-442D-8A38-FC1D78CD1C2E}"/>
              </a:ext>
            </a:extLst>
          </p:cNvPr>
          <p:cNvSpPr/>
          <p:nvPr userDrawn="1"/>
        </p:nvSpPr>
        <p:spPr>
          <a:xfrm>
            <a:off x="6689092" y="47980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4" name="Cube 16">
            <a:extLst>
              <a:ext uri="{FF2B5EF4-FFF2-40B4-BE49-F238E27FC236}">
                <a16:creationId xmlns:a16="http://schemas.microsoft.com/office/drawing/2014/main" id="{7728FD84-B8EE-46D3-876D-F775105E1245}"/>
              </a:ext>
            </a:extLst>
          </p:cNvPr>
          <p:cNvSpPr/>
          <p:nvPr userDrawn="1"/>
        </p:nvSpPr>
        <p:spPr>
          <a:xfrm>
            <a:off x="5941158" y="55459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5" name="Cube 17">
            <a:extLst>
              <a:ext uri="{FF2B5EF4-FFF2-40B4-BE49-F238E27FC236}">
                <a16:creationId xmlns:a16="http://schemas.microsoft.com/office/drawing/2014/main" id="{ADDC6AE3-ACF0-4612-A211-F2D0713D54F0}"/>
              </a:ext>
            </a:extLst>
          </p:cNvPr>
          <p:cNvSpPr/>
          <p:nvPr userDrawn="1"/>
        </p:nvSpPr>
        <p:spPr>
          <a:xfrm>
            <a:off x="5193225" y="62939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18">
            <a:extLst>
              <a:ext uri="{FF2B5EF4-FFF2-40B4-BE49-F238E27FC236}">
                <a16:creationId xmlns:a16="http://schemas.microsoft.com/office/drawing/2014/main" id="{CC1BD3E0-ABAA-4CA5-A1F3-DA03C33BF5A3}"/>
              </a:ext>
            </a:extLst>
          </p:cNvPr>
          <p:cNvSpPr/>
          <p:nvPr userDrawn="1"/>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19">
            <a:extLst>
              <a:ext uri="{FF2B5EF4-FFF2-40B4-BE49-F238E27FC236}">
                <a16:creationId xmlns:a16="http://schemas.microsoft.com/office/drawing/2014/main" id="{BAF9C090-D711-4CD5-BB82-51A975C69587}"/>
              </a:ext>
            </a:extLst>
          </p:cNvPr>
          <p:cNvSpPr/>
          <p:nvPr userDrawn="1"/>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8" name="Cube 20">
            <a:extLst>
              <a:ext uri="{FF2B5EF4-FFF2-40B4-BE49-F238E27FC236}">
                <a16:creationId xmlns:a16="http://schemas.microsoft.com/office/drawing/2014/main" id="{37108B82-6988-4B2A-882E-955BC2714C20}"/>
              </a:ext>
            </a:extLst>
          </p:cNvPr>
          <p:cNvSpPr/>
          <p:nvPr userDrawn="1"/>
        </p:nvSpPr>
        <p:spPr>
          <a:xfrm>
            <a:off x="10988043" y="16165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9" name="Cube 21">
            <a:extLst>
              <a:ext uri="{FF2B5EF4-FFF2-40B4-BE49-F238E27FC236}">
                <a16:creationId xmlns:a16="http://schemas.microsoft.com/office/drawing/2014/main" id="{8F748319-9094-472D-9C06-B378CB4F5D57}"/>
              </a:ext>
            </a:extLst>
          </p:cNvPr>
          <p:cNvSpPr/>
          <p:nvPr userDrawn="1"/>
        </p:nvSpPr>
        <p:spPr>
          <a:xfrm>
            <a:off x="10240109" y="2364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0" name="Cube 22">
            <a:extLst>
              <a:ext uri="{FF2B5EF4-FFF2-40B4-BE49-F238E27FC236}">
                <a16:creationId xmlns:a16="http://schemas.microsoft.com/office/drawing/2014/main" id="{125274E5-B81F-4E99-9EAE-D56F9FF0AD77}"/>
              </a:ext>
            </a:extLst>
          </p:cNvPr>
          <p:cNvSpPr/>
          <p:nvPr userDrawn="1"/>
        </p:nvSpPr>
        <p:spPr>
          <a:xfrm>
            <a:off x="9492176" y="31124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1" name="Cube 23">
            <a:extLst>
              <a:ext uri="{FF2B5EF4-FFF2-40B4-BE49-F238E27FC236}">
                <a16:creationId xmlns:a16="http://schemas.microsoft.com/office/drawing/2014/main" id="{99605544-260E-4D63-B87D-58C4C1B6C0B4}"/>
              </a:ext>
            </a:extLst>
          </p:cNvPr>
          <p:cNvSpPr/>
          <p:nvPr userDrawn="1"/>
        </p:nvSpPr>
        <p:spPr>
          <a:xfrm>
            <a:off x="8744242" y="38603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2" name="Cube 24">
            <a:extLst>
              <a:ext uri="{FF2B5EF4-FFF2-40B4-BE49-F238E27FC236}">
                <a16:creationId xmlns:a16="http://schemas.microsoft.com/office/drawing/2014/main" id="{E453F53E-1578-4BAB-8B17-7B33078D334B}"/>
              </a:ext>
            </a:extLst>
          </p:cNvPr>
          <p:cNvSpPr/>
          <p:nvPr userDrawn="1"/>
        </p:nvSpPr>
        <p:spPr>
          <a:xfrm>
            <a:off x="7996309" y="46083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3" name="Cube 25">
            <a:extLst>
              <a:ext uri="{FF2B5EF4-FFF2-40B4-BE49-F238E27FC236}">
                <a16:creationId xmlns:a16="http://schemas.microsoft.com/office/drawing/2014/main" id="{E74EB0F0-6767-4B80-909C-4FA9DCD7C023}"/>
              </a:ext>
            </a:extLst>
          </p:cNvPr>
          <p:cNvSpPr/>
          <p:nvPr userDrawn="1"/>
        </p:nvSpPr>
        <p:spPr>
          <a:xfrm>
            <a:off x="7248375" y="5356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4" name="Cube 26">
            <a:extLst>
              <a:ext uri="{FF2B5EF4-FFF2-40B4-BE49-F238E27FC236}">
                <a16:creationId xmlns:a16="http://schemas.microsoft.com/office/drawing/2014/main" id="{0F644281-13AA-427A-B568-750C199833C6}"/>
              </a:ext>
            </a:extLst>
          </p:cNvPr>
          <p:cNvSpPr/>
          <p:nvPr userDrawn="1"/>
        </p:nvSpPr>
        <p:spPr>
          <a:xfrm>
            <a:off x="6500442" y="61041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5" name="Cube 27">
            <a:extLst>
              <a:ext uri="{FF2B5EF4-FFF2-40B4-BE49-F238E27FC236}">
                <a16:creationId xmlns:a16="http://schemas.microsoft.com/office/drawing/2014/main" id="{80E7845C-3474-4652-8A7E-057A4EE3034E}"/>
              </a:ext>
            </a:extLst>
          </p:cNvPr>
          <p:cNvSpPr/>
          <p:nvPr userDrawn="1"/>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6" name="Cube 28">
            <a:extLst>
              <a:ext uri="{FF2B5EF4-FFF2-40B4-BE49-F238E27FC236}">
                <a16:creationId xmlns:a16="http://schemas.microsoft.com/office/drawing/2014/main" id="{90E4DA81-AF26-4233-965C-5A9F289315DA}"/>
              </a:ext>
            </a:extLst>
          </p:cNvPr>
          <p:cNvSpPr/>
          <p:nvPr userDrawn="1"/>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7" name="Cube 29">
            <a:extLst>
              <a:ext uri="{FF2B5EF4-FFF2-40B4-BE49-F238E27FC236}">
                <a16:creationId xmlns:a16="http://schemas.microsoft.com/office/drawing/2014/main" id="{36AA3EA9-A5D2-49E6-B8C2-6BF64BEB5F3A}"/>
              </a:ext>
            </a:extLst>
          </p:cNvPr>
          <p:cNvSpPr/>
          <p:nvPr userDrawn="1"/>
        </p:nvSpPr>
        <p:spPr>
          <a:xfrm>
            <a:off x="4256641" y="83479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8" name="Cube 30">
            <a:extLst>
              <a:ext uri="{FF2B5EF4-FFF2-40B4-BE49-F238E27FC236}">
                <a16:creationId xmlns:a16="http://schemas.microsoft.com/office/drawing/2014/main" id="{1ED33A75-9F3A-4E95-8992-0B20362F467E}"/>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9" name="Cube 31">
            <a:extLst>
              <a:ext uri="{FF2B5EF4-FFF2-40B4-BE49-F238E27FC236}">
                <a16:creationId xmlns:a16="http://schemas.microsoft.com/office/drawing/2014/main" id="{E180B46E-DEF3-443A-89F0-4BDB763CA05B}"/>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0" name="Cube 32">
            <a:extLst>
              <a:ext uri="{FF2B5EF4-FFF2-40B4-BE49-F238E27FC236}">
                <a16:creationId xmlns:a16="http://schemas.microsoft.com/office/drawing/2014/main" id="{AE37F89E-0C8E-4231-8C72-ECA1615F0CB8}"/>
              </a:ext>
            </a:extLst>
          </p:cNvPr>
          <p:cNvSpPr/>
          <p:nvPr userDrawn="1"/>
        </p:nvSpPr>
        <p:spPr>
          <a:xfrm>
            <a:off x="11735976" y="8686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1" name="Cube 33">
            <a:extLst>
              <a:ext uri="{FF2B5EF4-FFF2-40B4-BE49-F238E27FC236}">
                <a16:creationId xmlns:a16="http://schemas.microsoft.com/office/drawing/2014/main" id="{A01C9EAF-CC16-4155-8300-1FA2C54C552F}"/>
              </a:ext>
            </a:extLst>
          </p:cNvPr>
          <p:cNvSpPr/>
          <p:nvPr userDrawn="1"/>
        </p:nvSpPr>
        <p:spPr>
          <a:xfrm>
            <a:off x="11547317" y="21810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2" name="Cube 34">
            <a:extLst>
              <a:ext uri="{FF2B5EF4-FFF2-40B4-BE49-F238E27FC236}">
                <a16:creationId xmlns:a16="http://schemas.microsoft.com/office/drawing/2014/main" id="{359193F8-8ACA-4508-823E-A6DA8590F73F}"/>
              </a:ext>
            </a:extLst>
          </p:cNvPr>
          <p:cNvSpPr/>
          <p:nvPr userDrawn="1"/>
        </p:nvSpPr>
        <p:spPr>
          <a:xfrm>
            <a:off x="10799393" y="29282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3" name="Cube 35">
            <a:extLst>
              <a:ext uri="{FF2B5EF4-FFF2-40B4-BE49-F238E27FC236}">
                <a16:creationId xmlns:a16="http://schemas.microsoft.com/office/drawing/2014/main" id="{688AB16C-6227-4D7C-BE22-DF87F073DF69}"/>
              </a:ext>
            </a:extLst>
          </p:cNvPr>
          <p:cNvSpPr/>
          <p:nvPr userDrawn="1"/>
        </p:nvSpPr>
        <p:spPr>
          <a:xfrm>
            <a:off x="10051450" y="3675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4" name="Cube 36">
            <a:extLst>
              <a:ext uri="{FF2B5EF4-FFF2-40B4-BE49-F238E27FC236}">
                <a16:creationId xmlns:a16="http://schemas.microsoft.com/office/drawing/2014/main" id="{B2A1D32D-B39C-4B5F-8B9F-4D927A154F9C}"/>
              </a:ext>
            </a:extLst>
          </p:cNvPr>
          <p:cNvSpPr/>
          <p:nvPr userDrawn="1"/>
        </p:nvSpPr>
        <p:spPr>
          <a:xfrm>
            <a:off x="9303517" y="44226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5" name="Cube 37">
            <a:extLst>
              <a:ext uri="{FF2B5EF4-FFF2-40B4-BE49-F238E27FC236}">
                <a16:creationId xmlns:a16="http://schemas.microsoft.com/office/drawing/2014/main" id="{313BF159-EEDD-4F5A-9646-847E7486F151}"/>
              </a:ext>
            </a:extLst>
          </p:cNvPr>
          <p:cNvSpPr/>
          <p:nvPr userDrawn="1"/>
        </p:nvSpPr>
        <p:spPr>
          <a:xfrm>
            <a:off x="8555583" y="51698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6" name="Cube 38">
            <a:extLst>
              <a:ext uri="{FF2B5EF4-FFF2-40B4-BE49-F238E27FC236}">
                <a16:creationId xmlns:a16="http://schemas.microsoft.com/office/drawing/2014/main" id="{DFAC861F-1C5A-4FD4-A10A-A8F4DDA82A3D}"/>
              </a:ext>
            </a:extLst>
          </p:cNvPr>
          <p:cNvSpPr/>
          <p:nvPr userDrawn="1"/>
        </p:nvSpPr>
        <p:spPr>
          <a:xfrm>
            <a:off x="7807650" y="591708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7" name="Cube 39">
            <a:extLst>
              <a:ext uri="{FF2B5EF4-FFF2-40B4-BE49-F238E27FC236}">
                <a16:creationId xmlns:a16="http://schemas.microsoft.com/office/drawing/2014/main" id="{37A8F7E3-3318-4152-B05E-20329BC38CBC}"/>
              </a:ext>
            </a:extLst>
          </p:cNvPr>
          <p:cNvSpPr/>
          <p:nvPr userDrawn="1"/>
        </p:nvSpPr>
        <p:spPr>
          <a:xfrm>
            <a:off x="7059716" y="666429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8" name="Cube 40">
            <a:extLst>
              <a:ext uri="{FF2B5EF4-FFF2-40B4-BE49-F238E27FC236}">
                <a16:creationId xmlns:a16="http://schemas.microsoft.com/office/drawing/2014/main" id="{B9AA6232-58BE-4229-B094-3147C4E139E9}"/>
              </a:ext>
            </a:extLst>
          </p:cNvPr>
          <p:cNvSpPr/>
          <p:nvPr userDrawn="1"/>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9" name="Cube 41">
            <a:extLst>
              <a:ext uri="{FF2B5EF4-FFF2-40B4-BE49-F238E27FC236}">
                <a16:creationId xmlns:a16="http://schemas.microsoft.com/office/drawing/2014/main" id="{032603E5-2D3A-463D-A348-CF5176B77A51}"/>
              </a:ext>
            </a:extLst>
          </p:cNvPr>
          <p:cNvSpPr/>
          <p:nvPr userDrawn="1"/>
        </p:nvSpPr>
        <p:spPr>
          <a:xfrm>
            <a:off x="11358667" y="34996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0" name="Cube 42">
            <a:extLst>
              <a:ext uri="{FF2B5EF4-FFF2-40B4-BE49-F238E27FC236}">
                <a16:creationId xmlns:a16="http://schemas.microsoft.com/office/drawing/2014/main" id="{D9314258-C63C-4315-B53B-B369552C243F}"/>
              </a:ext>
            </a:extLst>
          </p:cNvPr>
          <p:cNvSpPr/>
          <p:nvPr userDrawn="1"/>
        </p:nvSpPr>
        <p:spPr>
          <a:xfrm>
            <a:off x="10610734" y="42384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1" name="Cube 43">
            <a:extLst>
              <a:ext uri="{FF2B5EF4-FFF2-40B4-BE49-F238E27FC236}">
                <a16:creationId xmlns:a16="http://schemas.microsoft.com/office/drawing/2014/main" id="{47E6A4CF-06C3-4C87-B205-2F7B1D3CF887}"/>
              </a:ext>
            </a:extLst>
          </p:cNvPr>
          <p:cNvSpPr/>
          <p:nvPr userDrawn="1"/>
        </p:nvSpPr>
        <p:spPr>
          <a:xfrm>
            <a:off x="9866138" y="49856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2" name="Cube 44">
            <a:extLst>
              <a:ext uri="{FF2B5EF4-FFF2-40B4-BE49-F238E27FC236}">
                <a16:creationId xmlns:a16="http://schemas.microsoft.com/office/drawing/2014/main" id="{6194FA39-57E0-4C02-ADB7-9C2387C8E622}"/>
              </a:ext>
            </a:extLst>
          </p:cNvPr>
          <p:cNvSpPr/>
          <p:nvPr userDrawn="1"/>
        </p:nvSpPr>
        <p:spPr>
          <a:xfrm>
            <a:off x="9121542" y="57328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3" name="Cube 45">
            <a:extLst>
              <a:ext uri="{FF2B5EF4-FFF2-40B4-BE49-F238E27FC236}">
                <a16:creationId xmlns:a16="http://schemas.microsoft.com/office/drawing/2014/main" id="{300F2984-BAC7-489E-905C-500A0C79E337}"/>
              </a:ext>
            </a:extLst>
          </p:cNvPr>
          <p:cNvSpPr/>
          <p:nvPr userDrawn="1"/>
        </p:nvSpPr>
        <p:spPr>
          <a:xfrm>
            <a:off x="8376946" y="64800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4" name="Cube 46">
            <a:extLst>
              <a:ext uri="{FF2B5EF4-FFF2-40B4-BE49-F238E27FC236}">
                <a16:creationId xmlns:a16="http://schemas.microsoft.com/office/drawing/2014/main" id="{DD9E5324-D6A4-4200-918E-B1ED6535C6FE}"/>
              </a:ext>
            </a:extLst>
          </p:cNvPr>
          <p:cNvSpPr/>
          <p:nvPr userDrawn="1"/>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5" name="Cube 47">
            <a:extLst>
              <a:ext uri="{FF2B5EF4-FFF2-40B4-BE49-F238E27FC236}">
                <a16:creationId xmlns:a16="http://schemas.microsoft.com/office/drawing/2014/main" id="{E5FF0386-0BC3-405E-9F7A-5C0E2F05386D}"/>
              </a:ext>
            </a:extLst>
          </p:cNvPr>
          <p:cNvSpPr/>
          <p:nvPr userDrawn="1"/>
        </p:nvSpPr>
        <p:spPr>
          <a:xfrm>
            <a:off x="11173355" y="479661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6" name="Cube 48">
            <a:extLst>
              <a:ext uri="{FF2B5EF4-FFF2-40B4-BE49-F238E27FC236}">
                <a16:creationId xmlns:a16="http://schemas.microsoft.com/office/drawing/2014/main" id="{AC6A8BFF-E998-4FCF-AA8E-D379F3664037}"/>
              </a:ext>
            </a:extLst>
          </p:cNvPr>
          <p:cNvSpPr/>
          <p:nvPr userDrawn="1"/>
        </p:nvSpPr>
        <p:spPr>
          <a:xfrm>
            <a:off x="11917951" y="40578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7" name="Cube 49">
            <a:extLst>
              <a:ext uri="{FF2B5EF4-FFF2-40B4-BE49-F238E27FC236}">
                <a16:creationId xmlns:a16="http://schemas.microsoft.com/office/drawing/2014/main" id="{61E0620B-09EA-47B4-9944-C2FEB895B7D8}"/>
              </a:ext>
            </a:extLst>
          </p:cNvPr>
          <p:cNvSpPr/>
          <p:nvPr userDrawn="1"/>
        </p:nvSpPr>
        <p:spPr>
          <a:xfrm>
            <a:off x="10436687" y="554383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8" name="Cube 50">
            <a:extLst>
              <a:ext uri="{FF2B5EF4-FFF2-40B4-BE49-F238E27FC236}">
                <a16:creationId xmlns:a16="http://schemas.microsoft.com/office/drawing/2014/main" id="{4E7B4CE9-A814-402D-B878-6D09447C1EF4}"/>
              </a:ext>
            </a:extLst>
          </p:cNvPr>
          <p:cNvSpPr/>
          <p:nvPr userDrawn="1"/>
        </p:nvSpPr>
        <p:spPr>
          <a:xfrm>
            <a:off x="9700028" y="6291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9" name="Cube 51">
            <a:extLst>
              <a:ext uri="{FF2B5EF4-FFF2-40B4-BE49-F238E27FC236}">
                <a16:creationId xmlns:a16="http://schemas.microsoft.com/office/drawing/2014/main" id="{C2F26249-0F0D-4A71-9028-841090241E53}"/>
              </a:ext>
            </a:extLst>
          </p:cNvPr>
          <p:cNvSpPr/>
          <p:nvPr userDrawn="1"/>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0" name="Cube 52">
            <a:extLst>
              <a:ext uri="{FF2B5EF4-FFF2-40B4-BE49-F238E27FC236}">
                <a16:creationId xmlns:a16="http://schemas.microsoft.com/office/drawing/2014/main" id="{4F3A31E2-DF1C-482A-AE38-AD7349CF4184}"/>
              </a:ext>
            </a:extLst>
          </p:cNvPr>
          <p:cNvSpPr/>
          <p:nvPr userDrawn="1"/>
        </p:nvSpPr>
        <p:spPr>
          <a:xfrm>
            <a:off x="11732638" y="5363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1" name="Cube 53">
            <a:extLst>
              <a:ext uri="{FF2B5EF4-FFF2-40B4-BE49-F238E27FC236}">
                <a16:creationId xmlns:a16="http://schemas.microsoft.com/office/drawing/2014/main" id="{53B8332B-BDEB-4166-885B-C5440139E11B}"/>
              </a:ext>
            </a:extLst>
          </p:cNvPr>
          <p:cNvSpPr/>
          <p:nvPr userDrawn="1"/>
        </p:nvSpPr>
        <p:spPr>
          <a:xfrm>
            <a:off x="10988043" y="6111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2" name="Cube 54">
            <a:extLst>
              <a:ext uri="{FF2B5EF4-FFF2-40B4-BE49-F238E27FC236}">
                <a16:creationId xmlns:a16="http://schemas.microsoft.com/office/drawing/2014/main" id="{95BF7C55-8AC4-4D12-90FB-79BED40C90D7}"/>
              </a:ext>
            </a:extLst>
          </p:cNvPr>
          <p:cNvSpPr/>
          <p:nvPr userDrawn="1"/>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3" name="Cube 55">
            <a:extLst>
              <a:ext uri="{FF2B5EF4-FFF2-40B4-BE49-F238E27FC236}">
                <a16:creationId xmlns:a16="http://schemas.microsoft.com/office/drawing/2014/main" id="{A0A45AED-6369-4D09-904E-D1811CED61B2}"/>
              </a:ext>
            </a:extLst>
          </p:cNvPr>
          <p:cNvSpPr/>
          <p:nvPr userDrawn="1"/>
        </p:nvSpPr>
        <p:spPr>
          <a:xfrm>
            <a:off x="11542727" y="66770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4" name="Cube 56">
            <a:extLst>
              <a:ext uri="{FF2B5EF4-FFF2-40B4-BE49-F238E27FC236}">
                <a16:creationId xmlns:a16="http://schemas.microsoft.com/office/drawing/2014/main" id="{A2EA4A02-7DC8-4C83-92A7-3284B505A739}"/>
              </a:ext>
            </a:extLst>
          </p:cNvPr>
          <p:cNvSpPr/>
          <p:nvPr userDrawn="1"/>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5" name="Cube 57">
            <a:extLst>
              <a:ext uri="{FF2B5EF4-FFF2-40B4-BE49-F238E27FC236}">
                <a16:creationId xmlns:a16="http://schemas.microsoft.com/office/drawing/2014/main" id="{B440DE63-13A5-449B-AF5C-005A9FBFBC17}"/>
              </a:ext>
            </a:extLst>
          </p:cNvPr>
          <p:cNvSpPr/>
          <p:nvPr userDrawn="1"/>
        </p:nvSpPr>
        <p:spPr>
          <a:xfrm>
            <a:off x="12277731" y="59346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6" name="Cube 58">
            <a:extLst>
              <a:ext uri="{FF2B5EF4-FFF2-40B4-BE49-F238E27FC236}">
                <a16:creationId xmlns:a16="http://schemas.microsoft.com/office/drawing/2014/main" id="{1FB4AC4C-982B-4E8B-90D1-ECAFB5B9D073}"/>
              </a:ext>
            </a:extLst>
          </p:cNvPr>
          <p:cNvSpPr/>
          <p:nvPr userDrawn="1"/>
        </p:nvSpPr>
        <p:spPr>
          <a:xfrm>
            <a:off x="9866138" y="50017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7" name="Cube 59">
            <a:extLst>
              <a:ext uri="{FF2B5EF4-FFF2-40B4-BE49-F238E27FC236}">
                <a16:creationId xmlns:a16="http://schemas.microsoft.com/office/drawing/2014/main" id="{531222FA-E292-4B5B-A757-EE0ACBB092BB}"/>
              </a:ext>
            </a:extLst>
          </p:cNvPr>
          <p:cNvSpPr/>
          <p:nvPr userDrawn="1"/>
        </p:nvSpPr>
        <p:spPr>
          <a:xfrm>
            <a:off x="6874404" y="34786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8" name="Cube 60">
            <a:extLst>
              <a:ext uri="{FF2B5EF4-FFF2-40B4-BE49-F238E27FC236}">
                <a16:creationId xmlns:a16="http://schemas.microsoft.com/office/drawing/2014/main" id="{6F49E71C-B388-4456-A0ED-95BE8255D15A}"/>
              </a:ext>
            </a:extLst>
          </p:cNvPr>
          <p:cNvSpPr/>
          <p:nvPr userDrawn="1"/>
        </p:nvSpPr>
        <p:spPr>
          <a:xfrm>
            <a:off x="6126470" y="422322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9" name="Cube 61">
            <a:extLst>
              <a:ext uri="{FF2B5EF4-FFF2-40B4-BE49-F238E27FC236}">
                <a16:creationId xmlns:a16="http://schemas.microsoft.com/office/drawing/2014/main" id="{079E3597-A7AD-47A0-812D-8E942FB90A56}"/>
              </a:ext>
            </a:extLst>
          </p:cNvPr>
          <p:cNvSpPr/>
          <p:nvPr userDrawn="1"/>
        </p:nvSpPr>
        <p:spPr>
          <a:xfrm>
            <a:off x="5378537" y="496782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0" name="Cube 62">
            <a:extLst>
              <a:ext uri="{FF2B5EF4-FFF2-40B4-BE49-F238E27FC236}">
                <a16:creationId xmlns:a16="http://schemas.microsoft.com/office/drawing/2014/main" id="{F7D772D3-900C-40CC-BCD9-332D92C807DC}"/>
              </a:ext>
            </a:extLst>
          </p:cNvPr>
          <p:cNvSpPr/>
          <p:nvPr userDrawn="1"/>
        </p:nvSpPr>
        <p:spPr>
          <a:xfrm>
            <a:off x="4630603" y="5712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1" name="Cube 63">
            <a:extLst>
              <a:ext uri="{FF2B5EF4-FFF2-40B4-BE49-F238E27FC236}">
                <a16:creationId xmlns:a16="http://schemas.microsoft.com/office/drawing/2014/main" id="{FE7AA51D-9987-41D4-90BE-598470CC969C}"/>
              </a:ext>
            </a:extLst>
          </p:cNvPr>
          <p:cNvSpPr/>
          <p:nvPr userDrawn="1"/>
        </p:nvSpPr>
        <p:spPr>
          <a:xfrm>
            <a:off x="3882670" y="6457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2" name="Cube 64">
            <a:extLst>
              <a:ext uri="{FF2B5EF4-FFF2-40B4-BE49-F238E27FC236}">
                <a16:creationId xmlns:a16="http://schemas.microsoft.com/office/drawing/2014/main" id="{5B066FB0-2F44-4994-81DF-40A31F787984}"/>
              </a:ext>
            </a:extLst>
          </p:cNvPr>
          <p:cNvSpPr/>
          <p:nvPr userDrawn="1"/>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3" name="Cube 65">
            <a:extLst>
              <a:ext uri="{FF2B5EF4-FFF2-40B4-BE49-F238E27FC236}">
                <a16:creationId xmlns:a16="http://schemas.microsoft.com/office/drawing/2014/main" id="{55B8F6EE-B719-4655-BCC1-A7F727AAC659}"/>
              </a:ext>
            </a:extLst>
          </p:cNvPr>
          <p:cNvSpPr/>
          <p:nvPr userDrawn="1"/>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4" name="Cube 66">
            <a:extLst>
              <a:ext uri="{FF2B5EF4-FFF2-40B4-BE49-F238E27FC236}">
                <a16:creationId xmlns:a16="http://schemas.microsoft.com/office/drawing/2014/main" id="{6E7065E4-A890-41BD-A75A-7C70A4360A73}"/>
              </a:ext>
            </a:extLst>
          </p:cNvPr>
          <p:cNvSpPr/>
          <p:nvPr userDrawn="1"/>
        </p:nvSpPr>
        <p:spPr>
          <a:xfrm>
            <a:off x="1638869" y="869086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5" name="Cube 67">
            <a:extLst>
              <a:ext uri="{FF2B5EF4-FFF2-40B4-BE49-F238E27FC236}">
                <a16:creationId xmlns:a16="http://schemas.microsoft.com/office/drawing/2014/main" id="{F88DDCFB-9D33-4183-8444-653E3CFA469E}"/>
              </a:ext>
            </a:extLst>
          </p:cNvPr>
          <p:cNvSpPr/>
          <p:nvPr userDrawn="1"/>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8">
            <a:extLst>
              <a:ext uri="{FF2B5EF4-FFF2-40B4-BE49-F238E27FC236}">
                <a16:creationId xmlns:a16="http://schemas.microsoft.com/office/drawing/2014/main" id="{EE28FB7B-9845-4A83-B194-B40E672D4436}"/>
              </a:ext>
            </a:extLst>
          </p:cNvPr>
          <p:cNvSpPr/>
          <p:nvPr userDrawn="1"/>
        </p:nvSpPr>
        <p:spPr>
          <a:xfrm>
            <a:off x="5557174" y="3683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7" name="Cube 69">
            <a:extLst>
              <a:ext uri="{FF2B5EF4-FFF2-40B4-BE49-F238E27FC236}">
                <a16:creationId xmlns:a16="http://schemas.microsoft.com/office/drawing/2014/main" id="{8B8D8B0A-431F-4D05-9112-B8DA86531506}"/>
              </a:ext>
            </a:extLst>
          </p:cNvPr>
          <p:cNvSpPr/>
          <p:nvPr userDrawn="1"/>
        </p:nvSpPr>
        <p:spPr>
          <a:xfrm>
            <a:off x="4809241" y="443083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70">
            <a:extLst>
              <a:ext uri="{FF2B5EF4-FFF2-40B4-BE49-F238E27FC236}">
                <a16:creationId xmlns:a16="http://schemas.microsoft.com/office/drawing/2014/main" id="{34D891C6-F7C1-4EEE-9E2E-C4FF7CC1BC5B}"/>
              </a:ext>
            </a:extLst>
          </p:cNvPr>
          <p:cNvSpPr/>
          <p:nvPr userDrawn="1"/>
        </p:nvSpPr>
        <p:spPr>
          <a:xfrm>
            <a:off x="4061307" y="51784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71">
            <a:extLst>
              <a:ext uri="{FF2B5EF4-FFF2-40B4-BE49-F238E27FC236}">
                <a16:creationId xmlns:a16="http://schemas.microsoft.com/office/drawing/2014/main" id="{1110ABD6-68A1-44D4-8FB9-27201E083C11}"/>
              </a:ext>
            </a:extLst>
          </p:cNvPr>
          <p:cNvSpPr/>
          <p:nvPr userDrawn="1"/>
        </p:nvSpPr>
        <p:spPr>
          <a:xfrm>
            <a:off x="2565440" y="667355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0" name="Cube 72">
            <a:extLst>
              <a:ext uri="{FF2B5EF4-FFF2-40B4-BE49-F238E27FC236}">
                <a16:creationId xmlns:a16="http://schemas.microsoft.com/office/drawing/2014/main" id="{B6C2E9E9-B00B-498A-B19C-9A761EFC9A3B}"/>
              </a:ext>
            </a:extLst>
          </p:cNvPr>
          <p:cNvSpPr/>
          <p:nvPr userDrawn="1"/>
        </p:nvSpPr>
        <p:spPr>
          <a:xfrm>
            <a:off x="1817507" y="7421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1" name="TextBox 73">
            <a:extLst>
              <a:ext uri="{FF2B5EF4-FFF2-40B4-BE49-F238E27FC236}">
                <a16:creationId xmlns:a16="http://schemas.microsoft.com/office/drawing/2014/main" id="{8689196A-A308-4C23-971C-26ACD7E29A86}"/>
              </a:ext>
            </a:extLst>
          </p:cNvPr>
          <p:cNvSpPr txBox="1"/>
          <p:nvPr userDrawn="1"/>
        </p:nvSpPr>
        <p:spPr>
          <a:xfrm>
            <a:off x="4950251" y="2424302"/>
            <a:ext cx="2291498" cy="923330"/>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b-NO" sz="5400" b="0" i="0" u="none" strike="noStrike" kern="1200" cap="none" spc="0" baseline="0">
                <a:solidFill>
                  <a:srgbClr val="FFFFFF"/>
                </a:solidFill>
                <a:uFillTx/>
                <a:latin typeface="Neo Sans Std" pitchFamily="34"/>
              </a:rPr>
              <a:t>BREAK</a:t>
            </a:r>
            <a:endParaRPr lang="en-US" sz="5400" b="0" i="0" u="none" strike="noStrike" kern="1200" cap="none" spc="0" baseline="0">
              <a:solidFill>
                <a:srgbClr val="FFFFFF"/>
              </a:solidFill>
              <a:uFillTx/>
              <a:latin typeface="Neo Sans Std" pitchFamily="34"/>
            </a:endParaRPr>
          </a:p>
        </p:txBody>
      </p:sp>
      <p:sp>
        <p:nvSpPr>
          <p:cNvPr id="142" name="Rectangle: Rounded Corners 75">
            <a:extLst>
              <a:ext uri="{FF2B5EF4-FFF2-40B4-BE49-F238E27FC236}">
                <a16:creationId xmlns:a16="http://schemas.microsoft.com/office/drawing/2014/main" id="{3783368D-5AA7-478D-988F-7ACD16D558C7}"/>
              </a:ext>
            </a:extLst>
          </p:cNvPr>
          <p:cNvSpPr/>
          <p:nvPr userDrawn="1"/>
        </p:nvSpPr>
        <p:spPr>
          <a:xfrm>
            <a:off x="10798135" y="705926"/>
            <a:ext cx="1853562" cy="69247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FFFF"/>
          </a:solidFill>
          <a:ln w="12701" cap="flat">
            <a:solidFill>
              <a:srgbClr val="FFFFFF"/>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143" name="Picture 79">
            <a:extLst>
              <a:ext uri="{FF2B5EF4-FFF2-40B4-BE49-F238E27FC236}">
                <a16:creationId xmlns:a16="http://schemas.microsoft.com/office/drawing/2014/main" id="{91D5E3EF-FA38-4B35-B66D-483BD357BC4D}"/>
              </a:ext>
            </a:extLst>
          </p:cNvPr>
          <p:cNvPicPr>
            <a:picLocks noChangeAspect="1"/>
          </p:cNvPicPr>
          <p:nvPr userDrawn="1"/>
        </p:nvPicPr>
        <p:blipFill>
          <a:blip r:embed="rId3"/>
          <a:stretch>
            <a:fillRect/>
          </a:stretch>
        </p:blipFill>
        <p:spPr>
          <a:xfrm>
            <a:off x="11003066" y="800273"/>
            <a:ext cx="503780" cy="503780"/>
          </a:xfrm>
          <a:prstGeom prst="rect">
            <a:avLst/>
          </a:prstGeom>
          <a:noFill/>
          <a:ln cap="flat">
            <a:noFill/>
          </a:ln>
        </p:spPr>
      </p:pic>
      <p:sp>
        <p:nvSpPr>
          <p:cNvPr id="144" name="Text Placeholder 63">
            <a:extLst>
              <a:ext uri="{FF2B5EF4-FFF2-40B4-BE49-F238E27FC236}">
                <a16:creationId xmlns:a16="http://schemas.microsoft.com/office/drawing/2014/main" id="{9E9BFA60-B105-4F80-AD48-EB0F315DA35E}"/>
              </a:ext>
            </a:extLst>
          </p:cNvPr>
          <p:cNvSpPr>
            <a:spLocks noGrp="1"/>
          </p:cNvSpPr>
          <p:nvPr>
            <p:ph type="body" sz="quarter" idx="11" hasCustomPrompt="1"/>
          </p:nvPr>
        </p:nvSpPr>
        <p:spPr>
          <a:xfrm>
            <a:off x="2665978" y="3675063"/>
            <a:ext cx="6860044" cy="669562"/>
          </a:xfrm>
        </p:spPr>
        <p:txBody>
          <a:bodyPr>
            <a:noAutofit/>
          </a:bodyPr>
          <a:lstStyle>
            <a:lvl1pPr marL="0" marR="0" indent="0" algn="ctr" defTabSz="914400" rtl="0" eaLnBrk="1" fontAlgn="auto" latinLnBrk="0" hangingPunct="1">
              <a:lnSpc>
                <a:spcPct val="90000"/>
              </a:lnSpc>
              <a:spcBef>
                <a:spcPts val="1000"/>
              </a:spcBef>
              <a:spcAft>
                <a:spcPts val="0"/>
              </a:spcAft>
              <a:buClrTx/>
              <a:buSzPct val="100000"/>
              <a:buFont typeface="Arial" pitchFamily="34"/>
              <a:buNone/>
              <a:tabLst/>
              <a:defRPr sz="2000">
                <a:solidFill>
                  <a:schemeClr val="bg1"/>
                </a:solidFill>
                <a:latin typeface="Neo Sans Std" panose="020B0504030504040204" pitchFamily="34" charset="0"/>
              </a:defRPr>
            </a:lvl1pPr>
          </a:lstStyle>
          <a:p>
            <a:pPr marL="0" marR="0" lvl="0" indent="0" algn="l" defTabSz="914400" rtl="0" eaLnBrk="1" fontAlgn="auto" latinLnBrk="0" hangingPunct="1">
              <a:lnSpc>
                <a:spcPct val="90000"/>
              </a:lnSpc>
              <a:spcBef>
                <a:spcPts val="1000"/>
              </a:spcBef>
              <a:spcAft>
                <a:spcPts val="0"/>
              </a:spcAft>
              <a:buClrTx/>
              <a:buSzPct val="100000"/>
              <a:buFont typeface="Arial" pitchFamily="34"/>
              <a:buNone/>
              <a:tabLst/>
              <a:defRPr/>
            </a:pPr>
            <a:r>
              <a:rPr lang="nb-NO"/>
              <a:t>Time (e.g. 10:00-10:30)</a:t>
            </a:r>
            <a:endParaRPr lang="en-US"/>
          </a:p>
        </p:txBody>
      </p:sp>
    </p:spTree>
    <p:extLst>
      <p:ext uri="{BB962C8B-B14F-4D97-AF65-F5344CB8AC3E}">
        <p14:creationId xmlns:p14="http://schemas.microsoft.com/office/powerpoint/2010/main" val="2956946718"/>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Outro">
    <p:spTree>
      <p:nvGrpSpPr>
        <p:cNvPr id="1" name=""/>
        <p:cNvGrpSpPr/>
        <p:nvPr/>
      </p:nvGrpSpPr>
      <p:grpSpPr>
        <a:xfrm>
          <a:off x="0" y="0"/>
          <a:ext cx="0" cy="0"/>
          <a:chOff x="0" y="0"/>
          <a:chExt cx="0" cy="0"/>
        </a:xfrm>
      </p:grpSpPr>
      <p:sp>
        <p:nvSpPr>
          <p:cNvPr id="13" name="Cube 18">
            <a:extLst>
              <a:ext uri="{FF2B5EF4-FFF2-40B4-BE49-F238E27FC236}">
                <a16:creationId xmlns:a16="http://schemas.microsoft.com/office/drawing/2014/main" id="{E1A7A9F5-B87B-4A06-B9E4-C82F9562A01D}"/>
              </a:ext>
            </a:extLst>
          </p:cNvPr>
          <p:cNvSpPr/>
          <p:nvPr/>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 name="Cube 19">
            <a:extLst>
              <a:ext uri="{FF2B5EF4-FFF2-40B4-BE49-F238E27FC236}">
                <a16:creationId xmlns:a16="http://schemas.microsoft.com/office/drawing/2014/main" id="{AF0D3C90-4033-49AB-BB4D-4AAA17B067D0}"/>
              </a:ext>
            </a:extLst>
          </p:cNvPr>
          <p:cNvSpPr/>
          <p:nvPr/>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2" name="Cube 27">
            <a:extLst>
              <a:ext uri="{FF2B5EF4-FFF2-40B4-BE49-F238E27FC236}">
                <a16:creationId xmlns:a16="http://schemas.microsoft.com/office/drawing/2014/main" id="{5BB7B9DC-B460-4D31-8D5A-B7BDEBA7D590}"/>
              </a:ext>
            </a:extLst>
          </p:cNvPr>
          <p:cNvSpPr/>
          <p:nvPr/>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3" name="Cube 28">
            <a:extLst>
              <a:ext uri="{FF2B5EF4-FFF2-40B4-BE49-F238E27FC236}">
                <a16:creationId xmlns:a16="http://schemas.microsoft.com/office/drawing/2014/main" id="{0D1DA6FA-9035-484D-9328-54CC67E51165}"/>
              </a:ext>
            </a:extLst>
          </p:cNvPr>
          <p:cNvSpPr/>
          <p:nvPr/>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4" name="Cube 29">
            <a:extLst>
              <a:ext uri="{FF2B5EF4-FFF2-40B4-BE49-F238E27FC236}">
                <a16:creationId xmlns:a16="http://schemas.microsoft.com/office/drawing/2014/main" id="{3C624E56-CCB2-428F-B5AD-A2DBB81EA597}"/>
              </a:ext>
            </a:extLst>
          </p:cNvPr>
          <p:cNvSpPr/>
          <p:nvPr/>
        </p:nvSpPr>
        <p:spPr>
          <a:xfrm>
            <a:off x="4256641" y="83479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5" name="Cube 30">
            <a:extLst>
              <a:ext uri="{FF2B5EF4-FFF2-40B4-BE49-F238E27FC236}">
                <a16:creationId xmlns:a16="http://schemas.microsoft.com/office/drawing/2014/main" id="{D70DE199-2805-4165-BC96-CD82AA437E7E}"/>
              </a:ext>
            </a:extLst>
          </p:cNvPr>
          <p:cNvSpPr/>
          <p:nvPr/>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6" name="Cube 31">
            <a:extLst>
              <a:ext uri="{FF2B5EF4-FFF2-40B4-BE49-F238E27FC236}">
                <a16:creationId xmlns:a16="http://schemas.microsoft.com/office/drawing/2014/main" id="{BC91C9B9-2ECF-4D95-9AEA-4BB320D0E73B}"/>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35" name="Cube 40">
            <a:extLst>
              <a:ext uri="{FF2B5EF4-FFF2-40B4-BE49-F238E27FC236}">
                <a16:creationId xmlns:a16="http://schemas.microsoft.com/office/drawing/2014/main" id="{1CDCFAFF-31F4-4C44-B979-9FA0350F675C}"/>
              </a:ext>
            </a:extLst>
          </p:cNvPr>
          <p:cNvSpPr/>
          <p:nvPr/>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1" name="Cube 46">
            <a:extLst>
              <a:ext uri="{FF2B5EF4-FFF2-40B4-BE49-F238E27FC236}">
                <a16:creationId xmlns:a16="http://schemas.microsoft.com/office/drawing/2014/main" id="{9571668E-87E7-44EE-96CD-CFBAFCBA8761}"/>
              </a:ext>
            </a:extLst>
          </p:cNvPr>
          <p:cNvSpPr/>
          <p:nvPr/>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6" name="Cube 51">
            <a:extLst>
              <a:ext uri="{FF2B5EF4-FFF2-40B4-BE49-F238E27FC236}">
                <a16:creationId xmlns:a16="http://schemas.microsoft.com/office/drawing/2014/main" id="{37E505D5-C678-4857-ADED-044EE456D003}"/>
              </a:ext>
            </a:extLst>
          </p:cNvPr>
          <p:cNvSpPr/>
          <p:nvPr/>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49" name="Cube 54">
            <a:extLst>
              <a:ext uri="{FF2B5EF4-FFF2-40B4-BE49-F238E27FC236}">
                <a16:creationId xmlns:a16="http://schemas.microsoft.com/office/drawing/2014/main" id="{92372A97-E5DB-4D91-8DB7-1AFBAE51B109}"/>
              </a:ext>
            </a:extLst>
          </p:cNvPr>
          <p:cNvSpPr/>
          <p:nvPr/>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1" name="Cube 56">
            <a:extLst>
              <a:ext uri="{FF2B5EF4-FFF2-40B4-BE49-F238E27FC236}">
                <a16:creationId xmlns:a16="http://schemas.microsoft.com/office/drawing/2014/main" id="{FC3D949E-22E7-4609-B1CA-3A3B814149EB}"/>
              </a:ext>
            </a:extLst>
          </p:cNvPr>
          <p:cNvSpPr/>
          <p:nvPr/>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59" name="Cube 64">
            <a:extLst>
              <a:ext uri="{FF2B5EF4-FFF2-40B4-BE49-F238E27FC236}">
                <a16:creationId xmlns:a16="http://schemas.microsoft.com/office/drawing/2014/main" id="{7FC8AB0E-E04C-4662-8299-00CB6D5E9339}"/>
              </a:ext>
            </a:extLst>
          </p:cNvPr>
          <p:cNvSpPr/>
          <p:nvPr/>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0" name="Cube 65">
            <a:extLst>
              <a:ext uri="{FF2B5EF4-FFF2-40B4-BE49-F238E27FC236}">
                <a16:creationId xmlns:a16="http://schemas.microsoft.com/office/drawing/2014/main" id="{E2FA5DE9-A361-4FBE-BC8A-4D0BCA167000}"/>
              </a:ext>
            </a:extLst>
          </p:cNvPr>
          <p:cNvSpPr/>
          <p:nvPr/>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1" name="Cube 66">
            <a:extLst>
              <a:ext uri="{FF2B5EF4-FFF2-40B4-BE49-F238E27FC236}">
                <a16:creationId xmlns:a16="http://schemas.microsoft.com/office/drawing/2014/main" id="{46E8D960-7F57-4461-B2FE-72866435BDB3}"/>
              </a:ext>
            </a:extLst>
          </p:cNvPr>
          <p:cNvSpPr/>
          <p:nvPr/>
        </p:nvSpPr>
        <p:spPr>
          <a:xfrm>
            <a:off x="1638869" y="869086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67" name="Cube 72">
            <a:extLst>
              <a:ext uri="{FF2B5EF4-FFF2-40B4-BE49-F238E27FC236}">
                <a16:creationId xmlns:a16="http://schemas.microsoft.com/office/drawing/2014/main" id="{3D09B62F-6843-466B-B21C-2AE7F743EF3A}"/>
              </a:ext>
            </a:extLst>
          </p:cNvPr>
          <p:cNvSpPr/>
          <p:nvPr/>
        </p:nvSpPr>
        <p:spPr>
          <a:xfrm>
            <a:off x="1817507" y="7421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75" name="Picture 86">
            <a:extLst>
              <a:ext uri="{FF2B5EF4-FFF2-40B4-BE49-F238E27FC236}">
                <a16:creationId xmlns:a16="http://schemas.microsoft.com/office/drawing/2014/main" id="{35942AE4-CAE3-4191-B902-D7614C295491}"/>
              </a:ext>
            </a:extLst>
          </p:cNvPr>
          <p:cNvPicPr>
            <a:picLocks noChangeAspect="1"/>
          </p:cNvPicPr>
          <p:nvPr userDrawn="1"/>
        </p:nvPicPr>
        <p:blipFill>
          <a:blip r:embed="rId2"/>
          <a:srcRect/>
          <a:stretch>
            <a:fillRect/>
          </a:stretch>
        </p:blipFill>
        <p:spPr>
          <a:xfrm>
            <a:off x="0" y="0"/>
            <a:ext cx="12191996" cy="6858000"/>
          </a:xfrm>
          <a:prstGeom prst="rect">
            <a:avLst/>
          </a:prstGeom>
          <a:noFill/>
          <a:ln cap="flat">
            <a:noFill/>
          </a:ln>
        </p:spPr>
      </p:pic>
      <p:sp>
        <p:nvSpPr>
          <p:cNvPr id="76" name="Cube 7">
            <a:extLst>
              <a:ext uri="{FF2B5EF4-FFF2-40B4-BE49-F238E27FC236}">
                <a16:creationId xmlns:a16="http://schemas.microsoft.com/office/drawing/2014/main" id="{A5DC3D0F-C82F-48D4-AAFF-A41C3AEFD97F}"/>
              </a:ext>
            </a:extLst>
          </p:cNvPr>
          <p:cNvSpPr/>
          <p:nvPr userDrawn="1"/>
        </p:nvSpPr>
        <p:spPr>
          <a:xfrm>
            <a:off x="11176692" y="3104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7" name="Cube 8">
            <a:extLst>
              <a:ext uri="{FF2B5EF4-FFF2-40B4-BE49-F238E27FC236}">
                <a16:creationId xmlns:a16="http://schemas.microsoft.com/office/drawing/2014/main" id="{C6907008-09D1-4E46-83A5-720B780A9B0D}"/>
              </a:ext>
            </a:extLst>
          </p:cNvPr>
          <p:cNvSpPr/>
          <p:nvPr userDrawn="1"/>
        </p:nvSpPr>
        <p:spPr>
          <a:xfrm>
            <a:off x="10428759" y="10583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8" name="Cube 9">
            <a:extLst>
              <a:ext uri="{FF2B5EF4-FFF2-40B4-BE49-F238E27FC236}">
                <a16:creationId xmlns:a16="http://schemas.microsoft.com/office/drawing/2014/main" id="{E5D7C6F7-50AF-47FA-AB96-796E5551E195}"/>
              </a:ext>
            </a:extLst>
          </p:cNvPr>
          <p:cNvSpPr/>
          <p:nvPr userDrawn="1"/>
        </p:nvSpPr>
        <p:spPr>
          <a:xfrm>
            <a:off x="9680825" y="18063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79" name="Cube 10">
            <a:extLst>
              <a:ext uri="{FF2B5EF4-FFF2-40B4-BE49-F238E27FC236}">
                <a16:creationId xmlns:a16="http://schemas.microsoft.com/office/drawing/2014/main" id="{CF65F75A-86CE-474E-A3BA-52EE29F1D073}"/>
              </a:ext>
            </a:extLst>
          </p:cNvPr>
          <p:cNvSpPr/>
          <p:nvPr userDrawn="1"/>
        </p:nvSpPr>
        <p:spPr>
          <a:xfrm>
            <a:off x="8184958" y="33021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0" name="Cube 11">
            <a:extLst>
              <a:ext uri="{FF2B5EF4-FFF2-40B4-BE49-F238E27FC236}">
                <a16:creationId xmlns:a16="http://schemas.microsoft.com/office/drawing/2014/main" id="{702EEB15-9DCB-4B67-9D60-62AA09F8298A}"/>
              </a:ext>
            </a:extLst>
          </p:cNvPr>
          <p:cNvSpPr/>
          <p:nvPr userDrawn="1"/>
        </p:nvSpPr>
        <p:spPr>
          <a:xfrm>
            <a:off x="7437025" y="4050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1" name="Cube 12">
            <a:extLst>
              <a:ext uri="{FF2B5EF4-FFF2-40B4-BE49-F238E27FC236}">
                <a16:creationId xmlns:a16="http://schemas.microsoft.com/office/drawing/2014/main" id="{4E3A133B-0ED9-4FD8-9521-0B93BC5F8D48}"/>
              </a:ext>
            </a:extLst>
          </p:cNvPr>
          <p:cNvSpPr/>
          <p:nvPr userDrawn="1"/>
        </p:nvSpPr>
        <p:spPr>
          <a:xfrm>
            <a:off x="6689092" y="479805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2" name="Cube 13">
            <a:extLst>
              <a:ext uri="{FF2B5EF4-FFF2-40B4-BE49-F238E27FC236}">
                <a16:creationId xmlns:a16="http://schemas.microsoft.com/office/drawing/2014/main" id="{AB3845D4-106A-47D9-95B7-A2BC0859D746}"/>
              </a:ext>
            </a:extLst>
          </p:cNvPr>
          <p:cNvSpPr/>
          <p:nvPr userDrawn="1"/>
        </p:nvSpPr>
        <p:spPr>
          <a:xfrm>
            <a:off x="5941158" y="55459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3" name="Cube 14">
            <a:extLst>
              <a:ext uri="{FF2B5EF4-FFF2-40B4-BE49-F238E27FC236}">
                <a16:creationId xmlns:a16="http://schemas.microsoft.com/office/drawing/2014/main" id="{CF954441-591E-49FD-949F-A76E7CCD0FB3}"/>
              </a:ext>
            </a:extLst>
          </p:cNvPr>
          <p:cNvSpPr/>
          <p:nvPr userDrawn="1"/>
        </p:nvSpPr>
        <p:spPr>
          <a:xfrm>
            <a:off x="5193225" y="62939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4" name="Cube 15">
            <a:extLst>
              <a:ext uri="{FF2B5EF4-FFF2-40B4-BE49-F238E27FC236}">
                <a16:creationId xmlns:a16="http://schemas.microsoft.com/office/drawing/2014/main" id="{F6E8BC92-092E-4AB0-8270-85BC18DB567F}"/>
              </a:ext>
            </a:extLst>
          </p:cNvPr>
          <p:cNvSpPr/>
          <p:nvPr userDrawn="1"/>
        </p:nvSpPr>
        <p:spPr>
          <a:xfrm>
            <a:off x="4445291" y="70418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5" name="Cube 16">
            <a:extLst>
              <a:ext uri="{FF2B5EF4-FFF2-40B4-BE49-F238E27FC236}">
                <a16:creationId xmlns:a16="http://schemas.microsoft.com/office/drawing/2014/main" id="{35DD8B3A-5ACD-49D4-BC39-9D2F7F88E8B7}"/>
              </a:ext>
            </a:extLst>
          </p:cNvPr>
          <p:cNvSpPr/>
          <p:nvPr userDrawn="1"/>
        </p:nvSpPr>
        <p:spPr>
          <a:xfrm>
            <a:off x="3697358" y="778979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17">
            <a:extLst>
              <a:ext uri="{FF2B5EF4-FFF2-40B4-BE49-F238E27FC236}">
                <a16:creationId xmlns:a16="http://schemas.microsoft.com/office/drawing/2014/main" id="{6CE338F3-B3DB-4A35-B108-280A978C962B}"/>
              </a:ext>
            </a:extLst>
          </p:cNvPr>
          <p:cNvSpPr/>
          <p:nvPr userDrawn="1"/>
        </p:nvSpPr>
        <p:spPr>
          <a:xfrm>
            <a:off x="10988043" y="16165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18">
            <a:extLst>
              <a:ext uri="{FF2B5EF4-FFF2-40B4-BE49-F238E27FC236}">
                <a16:creationId xmlns:a16="http://schemas.microsoft.com/office/drawing/2014/main" id="{90C40DD5-7246-4E53-8DDB-E2EE8CD498ED}"/>
              </a:ext>
            </a:extLst>
          </p:cNvPr>
          <p:cNvSpPr/>
          <p:nvPr userDrawn="1"/>
        </p:nvSpPr>
        <p:spPr>
          <a:xfrm>
            <a:off x="10240109" y="2364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8" name="Cube 19">
            <a:extLst>
              <a:ext uri="{FF2B5EF4-FFF2-40B4-BE49-F238E27FC236}">
                <a16:creationId xmlns:a16="http://schemas.microsoft.com/office/drawing/2014/main" id="{03600DFF-838D-4F90-BD2C-7E4EAB1157A8}"/>
              </a:ext>
            </a:extLst>
          </p:cNvPr>
          <p:cNvSpPr/>
          <p:nvPr userDrawn="1"/>
        </p:nvSpPr>
        <p:spPr>
          <a:xfrm>
            <a:off x="9492176" y="31124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9" name="Cube 20">
            <a:extLst>
              <a:ext uri="{FF2B5EF4-FFF2-40B4-BE49-F238E27FC236}">
                <a16:creationId xmlns:a16="http://schemas.microsoft.com/office/drawing/2014/main" id="{78F79CED-C54C-41D1-B83E-EC4DE20F166F}"/>
              </a:ext>
            </a:extLst>
          </p:cNvPr>
          <p:cNvSpPr/>
          <p:nvPr userDrawn="1"/>
        </p:nvSpPr>
        <p:spPr>
          <a:xfrm>
            <a:off x="8744242" y="38603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0" name="Cube 21">
            <a:extLst>
              <a:ext uri="{FF2B5EF4-FFF2-40B4-BE49-F238E27FC236}">
                <a16:creationId xmlns:a16="http://schemas.microsoft.com/office/drawing/2014/main" id="{17C105EC-4FE3-4903-B66B-F31ACC0836B7}"/>
              </a:ext>
            </a:extLst>
          </p:cNvPr>
          <p:cNvSpPr/>
          <p:nvPr userDrawn="1"/>
        </p:nvSpPr>
        <p:spPr>
          <a:xfrm>
            <a:off x="7996309" y="46083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1" name="Cube 22">
            <a:extLst>
              <a:ext uri="{FF2B5EF4-FFF2-40B4-BE49-F238E27FC236}">
                <a16:creationId xmlns:a16="http://schemas.microsoft.com/office/drawing/2014/main" id="{8ACB4D93-0CEE-47E1-80A1-FF02DA9EA225}"/>
              </a:ext>
            </a:extLst>
          </p:cNvPr>
          <p:cNvSpPr/>
          <p:nvPr userDrawn="1"/>
        </p:nvSpPr>
        <p:spPr>
          <a:xfrm>
            <a:off x="7248375" y="5356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2" name="Cube 23">
            <a:extLst>
              <a:ext uri="{FF2B5EF4-FFF2-40B4-BE49-F238E27FC236}">
                <a16:creationId xmlns:a16="http://schemas.microsoft.com/office/drawing/2014/main" id="{CBCF404E-B49D-45A5-B474-1EA47AE47492}"/>
              </a:ext>
            </a:extLst>
          </p:cNvPr>
          <p:cNvSpPr/>
          <p:nvPr userDrawn="1"/>
        </p:nvSpPr>
        <p:spPr>
          <a:xfrm>
            <a:off x="6500442" y="61041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3" name="Cube 24">
            <a:extLst>
              <a:ext uri="{FF2B5EF4-FFF2-40B4-BE49-F238E27FC236}">
                <a16:creationId xmlns:a16="http://schemas.microsoft.com/office/drawing/2014/main" id="{FF1D5909-A44F-4887-A40A-8BA40B637FB3}"/>
              </a:ext>
            </a:extLst>
          </p:cNvPr>
          <p:cNvSpPr/>
          <p:nvPr userDrawn="1"/>
        </p:nvSpPr>
        <p:spPr>
          <a:xfrm>
            <a:off x="5752508" y="68521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4" name="Cube 25">
            <a:extLst>
              <a:ext uri="{FF2B5EF4-FFF2-40B4-BE49-F238E27FC236}">
                <a16:creationId xmlns:a16="http://schemas.microsoft.com/office/drawing/2014/main" id="{862FE41A-9370-4FB1-BC07-80B48DFFEAA7}"/>
              </a:ext>
            </a:extLst>
          </p:cNvPr>
          <p:cNvSpPr/>
          <p:nvPr userDrawn="1"/>
        </p:nvSpPr>
        <p:spPr>
          <a:xfrm>
            <a:off x="5004575" y="76000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5" name="Cube 26">
            <a:extLst>
              <a:ext uri="{FF2B5EF4-FFF2-40B4-BE49-F238E27FC236}">
                <a16:creationId xmlns:a16="http://schemas.microsoft.com/office/drawing/2014/main" id="{57A21DEB-61F5-4086-86CD-137FCBE73775}"/>
              </a:ext>
            </a:extLst>
          </p:cNvPr>
          <p:cNvSpPr/>
          <p:nvPr userDrawn="1"/>
        </p:nvSpPr>
        <p:spPr>
          <a:xfrm>
            <a:off x="4256641" y="834799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6" name="Cube 27">
            <a:extLst>
              <a:ext uri="{FF2B5EF4-FFF2-40B4-BE49-F238E27FC236}">
                <a16:creationId xmlns:a16="http://schemas.microsoft.com/office/drawing/2014/main" id="{65F5D143-CFC2-478B-8FA4-6AAA4F244AB2}"/>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7" name="Cube 28">
            <a:extLst>
              <a:ext uri="{FF2B5EF4-FFF2-40B4-BE49-F238E27FC236}">
                <a16:creationId xmlns:a16="http://schemas.microsoft.com/office/drawing/2014/main" id="{295E7F89-0CF4-4FC2-837F-678548F91502}"/>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8" name="Cube 29">
            <a:extLst>
              <a:ext uri="{FF2B5EF4-FFF2-40B4-BE49-F238E27FC236}">
                <a16:creationId xmlns:a16="http://schemas.microsoft.com/office/drawing/2014/main" id="{928CABFF-1A28-4ECB-928D-8702633D50AE}"/>
              </a:ext>
            </a:extLst>
          </p:cNvPr>
          <p:cNvSpPr/>
          <p:nvPr userDrawn="1"/>
        </p:nvSpPr>
        <p:spPr>
          <a:xfrm>
            <a:off x="11735976" y="8686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99" name="Cube 30">
            <a:extLst>
              <a:ext uri="{FF2B5EF4-FFF2-40B4-BE49-F238E27FC236}">
                <a16:creationId xmlns:a16="http://schemas.microsoft.com/office/drawing/2014/main" id="{D9D5B209-B9F8-4ACA-A112-CC9D7875F4AF}"/>
              </a:ext>
            </a:extLst>
          </p:cNvPr>
          <p:cNvSpPr/>
          <p:nvPr userDrawn="1"/>
        </p:nvSpPr>
        <p:spPr>
          <a:xfrm>
            <a:off x="11547317" y="21810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0" name="Cube 31">
            <a:extLst>
              <a:ext uri="{FF2B5EF4-FFF2-40B4-BE49-F238E27FC236}">
                <a16:creationId xmlns:a16="http://schemas.microsoft.com/office/drawing/2014/main" id="{558B59C7-C7AB-418A-86E5-55B3DF494A34}"/>
              </a:ext>
            </a:extLst>
          </p:cNvPr>
          <p:cNvSpPr/>
          <p:nvPr userDrawn="1"/>
        </p:nvSpPr>
        <p:spPr>
          <a:xfrm>
            <a:off x="10799393" y="29282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1" name="Cube 32">
            <a:extLst>
              <a:ext uri="{FF2B5EF4-FFF2-40B4-BE49-F238E27FC236}">
                <a16:creationId xmlns:a16="http://schemas.microsoft.com/office/drawing/2014/main" id="{2F39D49E-A6F5-4DFE-B432-32AE50D54F4F}"/>
              </a:ext>
            </a:extLst>
          </p:cNvPr>
          <p:cNvSpPr/>
          <p:nvPr userDrawn="1"/>
        </p:nvSpPr>
        <p:spPr>
          <a:xfrm>
            <a:off x="10051450" y="3675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2" name="Cube 33">
            <a:extLst>
              <a:ext uri="{FF2B5EF4-FFF2-40B4-BE49-F238E27FC236}">
                <a16:creationId xmlns:a16="http://schemas.microsoft.com/office/drawing/2014/main" id="{3700A2B7-38E7-4A3C-9D67-FEF366C1DB69}"/>
              </a:ext>
            </a:extLst>
          </p:cNvPr>
          <p:cNvSpPr/>
          <p:nvPr userDrawn="1"/>
        </p:nvSpPr>
        <p:spPr>
          <a:xfrm>
            <a:off x="9303517" y="44226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3" name="Cube 34">
            <a:extLst>
              <a:ext uri="{FF2B5EF4-FFF2-40B4-BE49-F238E27FC236}">
                <a16:creationId xmlns:a16="http://schemas.microsoft.com/office/drawing/2014/main" id="{90A017C1-DA25-4CE6-BBAC-FC6C5C7D6284}"/>
              </a:ext>
            </a:extLst>
          </p:cNvPr>
          <p:cNvSpPr/>
          <p:nvPr userDrawn="1"/>
        </p:nvSpPr>
        <p:spPr>
          <a:xfrm>
            <a:off x="8555583" y="51698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4" name="Cube 35">
            <a:extLst>
              <a:ext uri="{FF2B5EF4-FFF2-40B4-BE49-F238E27FC236}">
                <a16:creationId xmlns:a16="http://schemas.microsoft.com/office/drawing/2014/main" id="{63A2D839-A985-4955-90CD-4D18DFCB06CA}"/>
              </a:ext>
            </a:extLst>
          </p:cNvPr>
          <p:cNvSpPr/>
          <p:nvPr userDrawn="1"/>
        </p:nvSpPr>
        <p:spPr>
          <a:xfrm>
            <a:off x="7807650" y="591708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5" name="Cube 36">
            <a:extLst>
              <a:ext uri="{FF2B5EF4-FFF2-40B4-BE49-F238E27FC236}">
                <a16:creationId xmlns:a16="http://schemas.microsoft.com/office/drawing/2014/main" id="{3B3816B9-6486-4ACC-A207-B8F8B31AD2B4}"/>
              </a:ext>
            </a:extLst>
          </p:cNvPr>
          <p:cNvSpPr/>
          <p:nvPr userDrawn="1"/>
        </p:nvSpPr>
        <p:spPr>
          <a:xfrm>
            <a:off x="7059716" y="666429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6" name="Cube 37">
            <a:extLst>
              <a:ext uri="{FF2B5EF4-FFF2-40B4-BE49-F238E27FC236}">
                <a16:creationId xmlns:a16="http://schemas.microsoft.com/office/drawing/2014/main" id="{C41BD9AB-FD31-48B5-B388-0CAAD52BA914}"/>
              </a:ext>
            </a:extLst>
          </p:cNvPr>
          <p:cNvSpPr/>
          <p:nvPr userDrawn="1"/>
        </p:nvSpPr>
        <p:spPr>
          <a:xfrm>
            <a:off x="6311783" y="7411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7" name="Cube 38">
            <a:extLst>
              <a:ext uri="{FF2B5EF4-FFF2-40B4-BE49-F238E27FC236}">
                <a16:creationId xmlns:a16="http://schemas.microsoft.com/office/drawing/2014/main" id="{11F84554-8A9C-44F8-9D78-BB3B42E9A7F3}"/>
              </a:ext>
            </a:extLst>
          </p:cNvPr>
          <p:cNvSpPr/>
          <p:nvPr userDrawn="1"/>
        </p:nvSpPr>
        <p:spPr>
          <a:xfrm>
            <a:off x="11358667" y="34996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8" name="Cube 39">
            <a:extLst>
              <a:ext uri="{FF2B5EF4-FFF2-40B4-BE49-F238E27FC236}">
                <a16:creationId xmlns:a16="http://schemas.microsoft.com/office/drawing/2014/main" id="{33B61F27-81D5-4BF9-9DB0-2C2F867F5842}"/>
              </a:ext>
            </a:extLst>
          </p:cNvPr>
          <p:cNvSpPr/>
          <p:nvPr userDrawn="1"/>
        </p:nvSpPr>
        <p:spPr>
          <a:xfrm>
            <a:off x="10610734" y="423840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09" name="Cube 40">
            <a:extLst>
              <a:ext uri="{FF2B5EF4-FFF2-40B4-BE49-F238E27FC236}">
                <a16:creationId xmlns:a16="http://schemas.microsoft.com/office/drawing/2014/main" id="{F3138978-52C9-4125-95BB-BBA917DFFA1F}"/>
              </a:ext>
            </a:extLst>
          </p:cNvPr>
          <p:cNvSpPr/>
          <p:nvPr userDrawn="1"/>
        </p:nvSpPr>
        <p:spPr>
          <a:xfrm>
            <a:off x="9866138" y="498561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0" name="Cube 41">
            <a:extLst>
              <a:ext uri="{FF2B5EF4-FFF2-40B4-BE49-F238E27FC236}">
                <a16:creationId xmlns:a16="http://schemas.microsoft.com/office/drawing/2014/main" id="{5D5E79DE-2E48-4266-B90E-D2F86106FB1A}"/>
              </a:ext>
            </a:extLst>
          </p:cNvPr>
          <p:cNvSpPr/>
          <p:nvPr userDrawn="1"/>
        </p:nvSpPr>
        <p:spPr>
          <a:xfrm>
            <a:off x="9121542" y="57328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1" name="Cube 42">
            <a:extLst>
              <a:ext uri="{FF2B5EF4-FFF2-40B4-BE49-F238E27FC236}">
                <a16:creationId xmlns:a16="http://schemas.microsoft.com/office/drawing/2014/main" id="{3FDDA47F-A598-4A7F-BE9A-F4D769457E24}"/>
              </a:ext>
            </a:extLst>
          </p:cNvPr>
          <p:cNvSpPr/>
          <p:nvPr userDrawn="1"/>
        </p:nvSpPr>
        <p:spPr>
          <a:xfrm>
            <a:off x="8376946" y="64800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2" name="Cube 43">
            <a:extLst>
              <a:ext uri="{FF2B5EF4-FFF2-40B4-BE49-F238E27FC236}">
                <a16:creationId xmlns:a16="http://schemas.microsoft.com/office/drawing/2014/main" id="{B4FB8A23-B39F-457C-9F45-7732D100CF82}"/>
              </a:ext>
            </a:extLst>
          </p:cNvPr>
          <p:cNvSpPr/>
          <p:nvPr userDrawn="1"/>
        </p:nvSpPr>
        <p:spPr>
          <a:xfrm>
            <a:off x="7632350" y="7227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3" name="Cube 44">
            <a:extLst>
              <a:ext uri="{FF2B5EF4-FFF2-40B4-BE49-F238E27FC236}">
                <a16:creationId xmlns:a16="http://schemas.microsoft.com/office/drawing/2014/main" id="{32C3FFC2-84B0-42D2-A0AE-81A14258F944}"/>
              </a:ext>
            </a:extLst>
          </p:cNvPr>
          <p:cNvSpPr/>
          <p:nvPr userDrawn="1"/>
        </p:nvSpPr>
        <p:spPr>
          <a:xfrm>
            <a:off x="11173355" y="479661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4" name="Cube 45">
            <a:extLst>
              <a:ext uri="{FF2B5EF4-FFF2-40B4-BE49-F238E27FC236}">
                <a16:creationId xmlns:a16="http://schemas.microsoft.com/office/drawing/2014/main" id="{5B2F2E97-8E92-4805-8A74-69644B2C6B51}"/>
              </a:ext>
            </a:extLst>
          </p:cNvPr>
          <p:cNvSpPr/>
          <p:nvPr userDrawn="1"/>
        </p:nvSpPr>
        <p:spPr>
          <a:xfrm>
            <a:off x="11917951" y="40578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5" name="Cube 46">
            <a:extLst>
              <a:ext uri="{FF2B5EF4-FFF2-40B4-BE49-F238E27FC236}">
                <a16:creationId xmlns:a16="http://schemas.microsoft.com/office/drawing/2014/main" id="{E48098E2-4E29-402F-83D2-934DBB5857F9}"/>
              </a:ext>
            </a:extLst>
          </p:cNvPr>
          <p:cNvSpPr/>
          <p:nvPr userDrawn="1"/>
        </p:nvSpPr>
        <p:spPr>
          <a:xfrm>
            <a:off x="10436687" y="554383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6" name="Cube 47">
            <a:extLst>
              <a:ext uri="{FF2B5EF4-FFF2-40B4-BE49-F238E27FC236}">
                <a16:creationId xmlns:a16="http://schemas.microsoft.com/office/drawing/2014/main" id="{994C978E-5E53-4C03-9B54-FE3E6D0EC064}"/>
              </a:ext>
            </a:extLst>
          </p:cNvPr>
          <p:cNvSpPr/>
          <p:nvPr userDrawn="1"/>
        </p:nvSpPr>
        <p:spPr>
          <a:xfrm>
            <a:off x="9700028" y="6291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7" name="Cube 48">
            <a:extLst>
              <a:ext uri="{FF2B5EF4-FFF2-40B4-BE49-F238E27FC236}">
                <a16:creationId xmlns:a16="http://schemas.microsoft.com/office/drawing/2014/main" id="{8FAB70DC-E7CA-4805-B1E0-FC2901ACC216}"/>
              </a:ext>
            </a:extLst>
          </p:cNvPr>
          <p:cNvSpPr/>
          <p:nvPr userDrawn="1"/>
        </p:nvSpPr>
        <p:spPr>
          <a:xfrm>
            <a:off x="8963360" y="7038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8" name="Cube 49">
            <a:extLst>
              <a:ext uri="{FF2B5EF4-FFF2-40B4-BE49-F238E27FC236}">
                <a16:creationId xmlns:a16="http://schemas.microsoft.com/office/drawing/2014/main" id="{79309E06-85F3-4197-9986-A9AE708627EC}"/>
              </a:ext>
            </a:extLst>
          </p:cNvPr>
          <p:cNvSpPr/>
          <p:nvPr userDrawn="1"/>
        </p:nvSpPr>
        <p:spPr>
          <a:xfrm>
            <a:off x="11732638" y="536350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19" name="Cube 50">
            <a:extLst>
              <a:ext uri="{FF2B5EF4-FFF2-40B4-BE49-F238E27FC236}">
                <a16:creationId xmlns:a16="http://schemas.microsoft.com/office/drawing/2014/main" id="{A275F7EF-2843-4435-95E3-1CA2745C3F84}"/>
              </a:ext>
            </a:extLst>
          </p:cNvPr>
          <p:cNvSpPr/>
          <p:nvPr userDrawn="1"/>
        </p:nvSpPr>
        <p:spPr>
          <a:xfrm>
            <a:off x="10988043" y="611143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0" name="Cube 51">
            <a:extLst>
              <a:ext uri="{FF2B5EF4-FFF2-40B4-BE49-F238E27FC236}">
                <a16:creationId xmlns:a16="http://schemas.microsoft.com/office/drawing/2014/main" id="{627AEC3E-CC9F-4758-8ACC-DEA008A705E5}"/>
              </a:ext>
            </a:extLst>
          </p:cNvPr>
          <p:cNvSpPr/>
          <p:nvPr userDrawn="1"/>
        </p:nvSpPr>
        <p:spPr>
          <a:xfrm>
            <a:off x="10243447" y="68593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1" name="Cube 52">
            <a:extLst>
              <a:ext uri="{FF2B5EF4-FFF2-40B4-BE49-F238E27FC236}">
                <a16:creationId xmlns:a16="http://schemas.microsoft.com/office/drawing/2014/main" id="{1AE44F46-0907-4122-B839-E21B06E8C697}"/>
              </a:ext>
            </a:extLst>
          </p:cNvPr>
          <p:cNvSpPr/>
          <p:nvPr userDrawn="1"/>
        </p:nvSpPr>
        <p:spPr>
          <a:xfrm>
            <a:off x="11542727" y="66770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2" name="Cube 53">
            <a:extLst>
              <a:ext uri="{FF2B5EF4-FFF2-40B4-BE49-F238E27FC236}">
                <a16:creationId xmlns:a16="http://schemas.microsoft.com/office/drawing/2014/main" id="{8B15E46E-F263-4723-8698-413B432906A5}"/>
              </a:ext>
            </a:extLst>
          </p:cNvPr>
          <p:cNvSpPr/>
          <p:nvPr userDrawn="1"/>
        </p:nvSpPr>
        <p:spPr>
          <a:xfrm>
            <a:off x="12097420" y="724260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3" name="Cube 54">
            <a:extLst>
              <a:ext uri="{FF2B5EF4-FFF2-40B4-BE49-F238E27FC236}">
                <a16:creationId xmlns:a16="http://schemas.microsoft.com/office/drawing/2014/main" id="{8912B35B-B25A-4FE8-84A7-DFAE609D6734}"/>
              </a:ext>
            </a:extLst>
          </p:cNvPr>
          <p:cNvSpPr/>
          <p:nvPr userDrawn="1"/>
        </p:nvSpPr>
        <p:spPr>
          <a:xfrm>
            <a:off x="12277731" y="59346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4" name="Cube 55">
            <a:extLst>
              <a:ext uri="{FF2B5EF4-FFF2-40B4-BE49-F238E27FC236}">
                <a16:creationId xmlns:a16="http://schemas.microsoft.com/office/drawing/2014/main" id="{C4CD87C9-6FB5-4B21-98E8-39EB6D34404D}"/>
              </a:ext>
            </a:extLst>
          </p:cNvPr>
          <p:cNvSpPr/>
          <p:nvPr userDrawn="1"/>
        </p:nvSpPr>
        <p:spPr>
          <a:xfrm>
            <a:off x="9866138" y="50017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7" name="Cube 58">
            <a:extLst>
              <a:ext uri="{FF2B5EF4-FFF2-40B4-BE49-F238E27FC236}">
                <a16:creationId xmlns:a16="http://schemas.microsoft.com/office/drawing/2014/main" id="{A322AD07-5A83-479C-BAC3-584EAC03911D}"/>
              </a:ext>
            </a:extLst>
          </p:cNvPr>
          <p:cNvSpPr/>
          <p:nvPr userDrawn="1"/>
        </p:nvSpPr>
        <p:spPr>
          <a:xfrm>
            <a:off x="5378537" y="496782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8" name="Cube 59">
            <a:extLst>
              <a:ext uri="{FF2B5EF4-FFF2-40B4-BE49-F238E27FC236}">
                <a16:creationId xmlns:a16="http://schemas.microsoft.com/office/drawing/2014/main" id="{4B9E6DE5-AB7A-44E1-A160-41EBD91F6BAE}"/>
              </a:ext>
            </a:extLst>
          </p:cNvPr>
          <p:cNvSpPr/>
          <p:nvPr userDrawn="1"/>
        </p:nvSpPr>
        <p:spPr>
          <a:xfrm>
            <a:off x="4630603" y="57124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29" name="Cube 60">
            <a:extLst>
              <a:ext uri="{FF2B5EF4-FFF2-40B4-BE49-F238E27FC236}">
                <a16:creationId xmlns:a16="http://schemas.microsoft.com/office/drawing/2014/main" id="{4B5A43E8-1530-498E-9DCF-F1490AB263D7}"/>
              </a:ext>
            </a:extLst>
          </p:cNvPr>
          <p:cNvSpPr/>
          <p:nvPr userDrawn="1"/>
        </p:nvSpPr>
        <p:spPr>
          <a:xfrm>
            <a:off x="3882670" y="64570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0" name="Cube 61">
            <a:extLst>
              <a:ext uri="{FF2B5EF4-FFF2-40B4-BE49-F238E27FC236}">
                <a16:creationId xmlns:a16="http://schemas.microsoft.com/office/drawing/2014/main" id="{CD6E296C-D664-4C8E-AB57-08F22DA2B1B4}"/>
              </a:ext>
            </a:extLst>
          </p:cNvPr>
          <p:cNvSpPr/>
          <p:nvPr userDrawn="1"/>
        </p:nvSpPr>
        <p:spPr>
          <a:xfrm>
            <a:off x="3134736" y="72016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1" name="Cube 62">
            <a:extLst>
              <a:ext uri="{FF2B5EF4-FFF2-40B4-BE49-F238E27FC236}">
                <a16:creationId xmlns:a16="http://schemas.microsoft.com/office/drawing/2014/main" id="{EF1EB410-704D-4AB6-80C5-A45B9D0A36ED}"/>
              </a:ext>
            </a:extLst>
          </p:cNvPr>
          <p:cNvSpPr/>
          <p:nvPr userDrawn="1"/>
        </p:nvSpPr>
        <p:spPr>
          <a:xfrm>
            <a:off x="2386803" y="794626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2" name="Cube 63">
            <a:extLst>
              <a:ext uri="{FF2B5EF4-FFF2-40B4-BE49-F238E27FC236}">
                <a16:creationId xmlns:a16="http://schemas.microsoft.com/office/drawing/2014/main" id="{E03A2664-5C48-47CE-891D-7600CC212EEC}"/>
              </a:ext>
            </a:extLst>
          </p:cNvPr>
          <p:cNvSpPr/>
          <p:nvPr userDrawn="1"/>
        </p:nvSpPr>
        <p:spPr>
          <a:xfrm>
            <a:off x="1638869" y="869086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3" name="Cube 64">
            <a:extLst>
              <a:ext uri="{FF2B5EF4-FFF2-40B4-BE49-F238E27FC236}">
                <a16:creationId xmlns:a16="http://schemas.microsoft.com/office/drawing/2014/main" id="{BAC5252D-8CFB-4D13-82B8-08690B6D3CD7}"/>
              </a:ext>
            </a:extLst>
          </p:cNvPr>
          <p:cNvSpPr/>
          <p:nvPr userDrawn="1"/>
        </p:nvSpPr>
        <p:spPr>
          <a:xfrm>
            <a:off x="10610734" y="-2456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7">
            <a:extLst>
              <a:ext uri="{FF2B5EF4-FFF2-40B4-BE49-F238E27FC236}">
                <a16:creationId xmlns:a16="http://schemas.microsoft.com/office/drawing/2014/main" id="{D9796489-A821-4CAD-A98B-EB5DD0FB46FC}"/>
              </a:ext>
            </a:extLst>
          </p:cNvPr>
          <p:cNvSpPr/>
          <p:nvPr userDrawn="1"/>
        </p:nvSpPr>
        <p:spPr>
          <a:xfrm>
            <a:off x="4061307" y="51784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7" name="Cube 68">
            <a:extLst>
              <a:ext uri="{FF2B5EF4-FFF2-40B4-BE49-F238E27FC236}">
                <a16:creationId xmlns:a16="http://schemas.microsoft.com/office/drawing/2014/main" id="{400087C9-D442-4EA5-A083-F4B202C84FE8}"/>
              </a:ext>
            </a:extLst>
          </p:cNvPr>
          <p:cNvSpPr/>
          <p:nvPr userDrawn="1"/>
        </p:nvSpPr>
        <p:spPr>
          <a:xfrm>
            <a:off x="2565440" y="667355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69">
            <a:extLst>
              <a:ext uri="{FF2B5EF4-FFF2-40B4-BE49-F238E27FC236}">
                <a16:creationId xmlns:a16="http://schemas.microsoft.com/office/drawing/2014/main" id="{6ECEC294-813D-4886-94B7-58D9B6A6032C}"/>
              </a:ext>
            </a:extLst>
          </p:cNvPr>
          <p:cNvSpPr/>
          <p:nvPr userDrawn="1"/>
        </p:nvSpPr>
        <p:spPr>
          <a:xfrm>
            <a:off x="1817507" y="742112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grpSp>
        <p:nvGrpSpPr>
          <p:cNvPr id="140" name="Group 1">
            <a:extLst>
              <a:ext uri="{FF2B5EF4-FFF2-40B4-BE49-F238E27FC236}">
                <a16:creationId xmlns:a16="http://schemas.microsoft.com/office/drawing/2014/main" id="{F7EB8285-E467-41B1-9D88-F0B8B8E60D0B}"/>
              </a:ext>
            </a:extLst>
          </p:cNvPr>
          <p:cNvGrpSpPr/>
          <p:nvPr userDrawn="1"/>
        </p:nvGrpSpPr>
        <p:grpSpPr>
          <a:xfrm>
            <a:off x="4951871" y="2657913"/>
            <a:ext cx="2288258" cy="1542172"/>
            <a:chOff x="4951871" y="2657913"/>
            <a:chExt cx="2288258" cy="1542172"/>
          </a:xfrm>
        </p:grpSpPr>
        <p:pic>
          <p:nvPicPr>
            <p:cNvPr id="141" name="Picture 93">
              <a:extLst>
                <a:ext uri="{FF2B5EF4-FFF2-40B4-BE49-F238E27FC236}">
                  <a16:creationId xmlns:a16="http://schemas.microsoft.com/office/drawing/2014/main" id="{B265D17B-A62A-4D29-ADB3-F02D10EDC80F}"/>
                </a:ext>
              </a:extLst>
            </p:cNvPr>
            <p:cNvPicPr>
              <a:picLocks noChangeAspect="1"/>
            </p:cNvPicPr>
            <p:nvPr/>
          </p:nvPicPr>
          <p:blipFill>
            <a:blip r:embed="rId3"/>
            <a:stretch>
              <a:fillRect/>
            </a:stretch>
          </p:blipFill>
          <p:spPr>
            <a:xfrm>
              <a:off x="5591174" y="2657913"/>
              <a:ext cx="1009653" cy="1009653"/>
            </a:xfrm>
            <a:prstGeom prst="rect">
              <a:avLst/>
            </a:prstGeom>
            <a:noFill/>
            <a:ln cap="flat">
              <a:noFill/>
            </a:ln>
          </p:spPr>
        </p:pic>
        <p:sp>
          <p:nvSpPr>
            <p:cNvPr id="142" name="Title 1">
              <a:extLst>
                <a:ext uri="{FF2B5EF4-FFF2-40B4-BE49-F238E27FC236}">
                  <a16:creationId xmlns:a16="http://schemas.microsoft.com/office/drawing/2014/main" id="{37F7D994-8117-4FC1-82DA-D8C2D3A18126}"/>
                </a:ext>
              </a:extLst>
            </p:cNvPr>
            <p:cNvSpPr txBox="1"/>
            <p:nvPr/>
          </p:nvSpPr>
          <p:spPr>
            <a:xfrm>
              <a:off x="4951871" y="3816083"/>
              <a:ext cx="2288258" cy="384002"/>
            </a:xfrm>
            <a:prstGeom prst="rect">
              <a:avLst/>
            </a:prstGeom>
            <a:noFill/>
            <a:ln cap="flat">
              <a:noFill/>
            </a:ln>
          </p:spPr>
          <p:txBody>
            <a:bodyPr vert="horz" wrap="square" lIns="91440" tIns="45720" rIns="91440" bIns="45720" anchor="t" anchorCtr="0"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2400" b="0" i="0" u="none" strike="noStrike" kern="1200" cap="none" spc="0" baseline="0" err="1">
                  <a:solidFill>
                    <a:srgbClr val="FFFFFF"/>
                  </a:solidFill>
                  <a:uFillTx/>
                  <a:latin typeface="Neo Sans Std" pitchFamily="34"/>
                  <a:cs typeface="Arial" pitchFamily="34"/>
                </a:rPr>
                <a:t>Let’s</a:t>
              </a:r>
              <a:r>
                <a:rPr lang="nb-NO" sz="2400" b="0" i="0" u="none" strike="noStrike" kern="1200" cap="none" spc="0" baseline="0">
                  <a:solidFill>
                    <a:srgbClr val="FFFFFF"/>
                  </a:solidFill>
                  <a:uFillTx/>
                  <a:latin typeface="Neo Sans Std" pitchFamily="34"/>
                  <a:cs typeface="Arial" pitchFamily="34"/>
                </a:rPr>
                <a:t> </a:t>
              </a:r>
              <a:r>
                <a:rPr lang="nb-NO" sz="2400" b="0" i="0" u="none" strike="noStrike" kern="1200" cap="none" spc="0" baseline="0" err="1">
                  <a:solidFill>
                    <a:srgbClr val="FFFFFF"/>
                  </a:solidFill>
                  <a:uFillTx/>
                  <a:latin typeface="Neo Sans Std" pitchFamily="34"/>
                  <a:cs typeface="Arial" pitchFamily="34"/>
                </a:rPr>
                <a:t>go</a:t>
              </a:r>
              <a:r>
                <a:rPr lang="nb-NO" sz="2400" b="0" i="0" u="none" strike="noStrike" kern="1200" cap="none" spc="0" baseline="0">
                  <a:solidFill>
                    <a:srgbClr val="FFFFFF"/>
                  </a:solidFill>
                  <a:uFillTx/>
                  <a:latin typeface="Neo Sans Std" pitchFamily="34"/>
                  <a:cs typeface="Arial" pitchFamily="34"/>
                </a:rPr>
                <a:t> </a:t>
              </a:r>
              <a:r>
                <a:rPr lang="nb-NO" sz="2400" b="0" i="0" u="none" strike="noStrike" kern="1200" cap="none" spc="0" baseline="0" err="1">
                  <a:solidFill>
                    <a:srgbClr val="FFFFFF"/>
                  </a:solidFill>
                  <a:uFillTx/>
                  <a:latin typeface="Neo Sans Std" pitchFamily="34"/>
                  <a:cs typeface="Arial" pitchFamily="34"/>
                </a:rPr>
                <a:t>further</a:t>
              </a:r>
              <a:endParaRPr lang="en-US" sz="2400" b="0" i="0" u="none" strike="noStrike" kern="1200" cap="none" spc="0" baseline="0">
                <a:solidFill>
                  <a:srgbClr val="FFFFFF"/>
                </a:solidFill>
                <a:uFillTx/>
                <a:latin typeface="Neo Sans Std" pitchFamily="34"/>
                <a:cs typeface="Arial" pitchFamily="34"/>
              </a:endParaRPr>
            </a:p>
          </p:txBody>
        </p:sp>
      </p:grpSp>
    </p:spTree>
    <p:extLst>
      <p:ext uri="{BB962C8B-B14F-4D97-AF65-F5344CB8AC3E}">
        <p14:creationId xmlns:p14="http://schemas.microsoft.com/office/powerpoint/2010/main" val="3681147460"/>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Blank 1">
    <p:spTree>
      <p:nvGrpSpPr>
        <p:cNvPr id="1" name=""/>
        <p:cNvGrpSpPr/>
        <p:nvPr/>
      </p:nvGrpSpPr>
      <p:grpSpPr>
        <a:xfrm>
          <a:off x="0" y="0"/>
          <a:ext cx="0" cy="0"/>
          <a:chOff x="0" y="0"/>
          <a:chExt cx="0" cy="0"/>
        </a:xfrm>
      </p:grpSpPr>
      <p:sp>
        <p:nvSpPr>
          <p:cNvPr id="2" name="Flowchart: Process 6">
            <a:extLst>
              <a:ext uri="{FF2B5EF4-FFF2-40B4-BE49-F238E27FC236}">
                <a16:creationId xmlns:a16="http://schemas.microsoft.com/office/drawing/2014/main" id="{1CC53CD2-7299-43E2-B262-DF0D4FC10A92}"/>
              </a:ext>
            </a:extLst>
          </p:cNvPr>
          <p:cNvSpPr/>
          <p:nvPr userDrawn="1"/>
        </p:nvSpPr>
        <p:spPr>
          <a:xfrm>
            <a:off x="23106" y="17638"/>
            <a:ext cx="12168890" cy="6845280"/>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FFFFFF"/>
          </a:solidFill>
          <a:ln cap="flat">
            <a:noFill/>
            <a:prstDash val="solid"/>
          </a:ln>
          <a:effectLst>
            <a:outerShdw dist="50804" dir="5400000" algn="tl">
              <a:srgbClr val="FFFFFF"/>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23" name="Cube 29">
            <a:extLst>
              <a:ext uri="{FF2B5EF4-FFF2-40B4-BE49-F238E27FC236}">
                <a16:creationId xmlns:a16="http://schemas.microsoft.com/office/drawing/2014/main" id="{96A68E84-469E-49B3-B043-BEBCBBD81B6C}"/>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4" name="Cube 30">
            <a:extLst>
              <a:ext uri="{FF2B5EF4-FFF2-40B4-BE49-F238E27FC236}">
                <a16:creationId xmlns:a16="http://schemas.microsoft.com/office/drawing/2014/main" id="{575E794D-4BDF-43E1-B9D6-E847C8E66F6C}"/>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94">
            <a:extLst>
              <a:ext uri="{FF2B5EF4-FFF2-40B4-BE49-F238E27FC236}">
                <a16:creationId xmlns:a16="http://schemas.microsoft.com/office/drawing/2014/main" id="{F45682E3-B3FD-4982-99E8-B83E12D703A2}"/>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95">
            <a:extLst>
              <a:ext uri="{FF2B5EF4-FFF2-40B4-BE49-F238E27FC236}">
                <a16:creationId xmlns:a16="http://schemas.microsoft.com/office/drawing/2014/main" id="{A5C7509A-F2EA-4A69-BB09-4815C43363B3}"/>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131" name="Rounded Rectangle 153">
            <a:extLst>
              <a:ext uri="{FF2B5EF4-FFF2-40B4-BE49-F238E27FC236}">
                <a16:creationId xmlns:a16="http://schemas.microsoft.com/office/drawing/2014/main" id="{879EB2B2-A0A2-4C4C-8D45-91FC95F51A1E}"/>
              </a:ext>
            </a:extLst>
          </p:cNvPr>
          <p:cNvPicPr>
            <a:picLocks noChangeAspect="1"/>
          </p:cNvPicPr>
          <p:nvPr userDrawn="1"/>
        </p:nvPicPr>
        <p:blipFill>
          <a:blip r:embed="rId2"/>
          <a:srcRect t="2501" b="73983"/>
          <a:stretch>
            <a:fillRect/>
          </a:stretch>
        </p:blipFill>
        <p:spPr>
          <a:xfrm>
            <a:off x="-11236" y="6569337"/>
            <a:ext cx="12214472" cy="348157"/>
          </a:xfrm>
          <a:prstGeom prst="rect">
            <a:avLst/>
          </a:prstGeom>
          <a:noFill/>
          <a:ln cap="flat">
            <a:noFill/>
          </a:ln>
        </p:spPr>
      </p:pic>
      <p:sp>
        <p:nvSpPr>
          <p:cNvPr id="135" name="Cube 5">
            <a:extLst>
              <a:ext uri="{FF2B5EF4-FFF2-40B4-BE49-F238E27FC236}">
                <a16:creationId xmlns:a16="http://schemas.microsoft.com/office/drawing/2014/main" id="{CEAC4889-DB25-4A96-BE82-EF3C9A9BCA22}"/>
              </a:ext>
            </a:extLst>
          </p:cNvPr>
          <p:cNvSpPr/>
          <p:nvPr userDrawn="1"/>
        </p:nvSpPr>
        <p:spPr>
          <a:xfrm>
            <a:off x="10581162" y="121078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
            <a:extLst>
              <a:ext uri="{FF2B5EF4-FFF2-40B4-BE49-F238E27FC236}">
                <a16:creationId xmlns:a16="http://schemas.microsoft.com/office/drawing/2014/main" id="{2FDA4BB5-2B12-4AA0-9BD3-42D3C765953E}"/>
              </a:ext>
            </a:extLst>
          </p:cNvPr>
          <p:cNvSpPr/>
          <p:nvPr userDrawn="1"/>
        </p:nvSpPr>
        <p:spPr>
          <a:xfrm>
            <a:off x="10454380" y="26127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8">
            <a:extLst>
              <a:ext uri="{FF2B5EF4-FFF2-40B4-BE49-F238E27FC236}">
                <a16:creationId xmlns:a16="http://schemas.microsoft.com/office/drawing/2014/main" id="{EE7FC4A6-C2B2-4370-872D-AA7A62D112D4}"/>
              </a:ext>
            </a:extLst>
          </p:cNvPr>
          <p:cNvSpPr/>
          <p:nvPr userDrawn="1"/>
        </p:nvSpPr>
        <p:spPr>
          <a:xfrm>
            <a:off x="6344162" y="78106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9">
            <a:extLst>
              <a:ext uri="{FF2B5EF4-FFF2-40B4-BE49-F238E27FC236}">
                <a16:creationId xmlns:a16="http://schemas.microsoft.com/office/drawing/2014/main" id="{F5B9DEFB-579A-4089-8EDC-7FC9EB482926}"/>
              </a:ext>
            </a:extLst>
          </p:cNvPr>
          <p:cNvSpPr/>
          <p:nvPr userDrawn="1"/>
        </p:nvSpPr>
        <p:spPr>
          <a:xfrm>
            <a:off x="7664729" y="76263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0" name="Cube 10">
            <a:extLst>
              <a:ext uri="{FF2B5EF4-FFF2-40B4-BE49-F238E27FC236}">
                <a16:creationId xmlns:a16="http://schemas.microsoft.com/office/drawing/2014/main" id="{AAC73D02-53CC-4D46-BF3A-46E7E20DD1B9}"/>
              </a:ext>
            </a:extLst>
          </p:cNvPr>
          <p:cNvSpPr/>
          <p:nvPr userDrawn="1"/>
        </p:nvSpPr>
        <p:spPr>
          <a:xfrm>
            <a:off x="3167115" y="760076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1" name="Cube 11">
            <a:extLst>
              <a:ext uri="{FF2B5EF4-FFF2-40B4-BE49-F238E27FC236}">
                <a16:creationId xmlns:a16="http://schemas.microsoft.com/office/drawing/2014/main" id="{C9B77141-822C-4648-91FE-61DD02046409}"/>
              </a:ext>
            </a:extLst>
          </p:cNvPr>
          <p:cNvSpPr/>
          <p:nvPr userDrawn="1"/>
        </p:nvSpPr>
        <p:spPr>
          <a:xfrm>
            <a:off x="1849886" y="782024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2" name="Cube 12">
            <a:extLst>
              <a:ext uri="{FF2B5EF4-FFF2-40B4-BE49-F238E27FC236}">
                <a16:creationId xmlns:a16="http://schemas.microsoft.com/office/drawing/2014/main" id="{C1A9B365-4137-4ABA-ADF7-5D0FCE2AA9EC}"/>
              </a:ext>
            </a:extLst>
          </p:cNvPr>
          <p:cNvSpPr/>
          <p:nvPr userDrawn="1"/>
        </p:nvSpPr>
        <p:spPr>
          <a:xfrm>
            <a:off x="10404893" y="22141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3" name="Cube 13">
            <a:extLst>
              <a:ext uri="{FF2B5EF4-FFF2-40B4-BE49-F238E27FC236}">
                <a16:creationId xmlns:a16="http://schemas.microsoft.com/office/drawing/2014/main" id="{12A33A81-04AB-4F76-981F-A2E908D78DFF}"/>
              </a:ext>
            </a:extLst>
          </p:cNvPr>
          <p:cNvSpPr/>
          <p:nvPr userDrawn="1"/>
        </p:nvSpPr>
        <p:spPr>
          <a:xfrm>
            <a:off x="5218928" y="782583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4" name="Cube 15">
            <a:extLst>
              <a:ext uri="{FF2B5EF4-FFF2-40B4-BE49-F238E27FC236}">
                <a16:creationId xmlns:a16="http://schemas.microsoft.com/office/drawing/2014/main" id="{13929839-E1B0-425F-8A9D-C4C9DB4EA013}"/>
              </a:ext>
            </a:extLst>
          </p:cNvPr>
          <p:cNvSpPr/>
          <p:nvPr userDrawn="1"/>
        </p:nvSpPr>
        <p:spPr>
          <a:xfrm>
            <a:off x="6526145" y="7637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5" name="Cube 16">
            <a:extLst>
              <a:ext uri="{FF2B5EF4-FFF2-40B4-BE49-F238E27FC236}">
                <a16:creationId xmlns:a16="http://schemas.microsoft.com/office/drawing/2014/main" id="{C6E0CA08-4386-4528-AAFA-8DB6796D77DF}"/>
              </a:ext>
            </a:extLst>
          </p:cNvPr>
          <p:cNvSpPr/>
          <p:nvPr userDrawn="1"/>
        </p:nvSpPr>
        <p:spPr>
          <a:xfrm>
            <a:off x="7846713" y="745303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6" name="Cube 17">
            <a:extLst>
              <a:ext uri="{FF2B5EF4-FFF2-40B4-BE49-F238E27FC236}">
                <a16:creationId xmlns:a16="http://schemas.microsoft.com/office/drawing/2014/main" id="{0C745636-0D29-44DE-8BB9-B7E6E6418AAD}"/>
              </a:ext>
            </a:extLst>
          </p:cNvPr>
          <p:cNvSpPr/>
          <p:nvPr userDrawn="1"/>
        </p:nvSpPr>
        <p:spPr>
          <a:xfrm>
            <a:off x="2031860" y="764689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147" name="Straight Connector 21">
            <a:extLst>
              <a:ext uri="{FF2B5EF4-FFF2-40B4-BE49-F238E27FC236}">
                <a16:creationId xmlns:a16="http://schemas.microsoft.com/office/drawing/2014/main" id="{7D689819-490F-4DBC-8D5E-DDEA979E3FAE}"/>
              </a:ext>
            </a:extLst>
          </p:cNvPr>
          <p:cNvCxnSpPr/>
          <p:nvPr userDrawn="1"/>
        </p:nvCxnSpPr>
        <p:spPr>
          <a:xfrm>
            <a:off x="9198205" y="1746824"/>
            <a:ext cx="0" cy="4111371"/>
          </a:xfrm>
          <a:prstGeom prst="straightConnector1">
            <a:avLst/>
          </a:prstGeom>
          <a:noFill/>
          <a:ln w="12701" cap="flat">
            <a:solidFill>
              <a:srgbClr val="FFFFFF"/>
            </a:solidFill>
            <a:prstDash val="solid"/>
            <a:round/>
          </a:ln>
        </p:spPr>
      </p:cxnSp>
      <p:cxnSp>
        <p:nvCxnSpPr>
          <p:cNvPr id="148" name="Straight Connector 23">
            <a:extLst>
              <a:ext uri="{FF2B5EF4-FFF2-40B4-BE49-F238E27FC236}">
                <a16:creationId xmlns:a16="http://schemas.microsoft.com/office/drawing/2014/main" id="{6352C97B-2D2E-4013-A087-D168097020F4}"/>
              </a:ext>
            </a:extLst>
          </p:cNvPr>
          <p:cNvCxnSpPr/>
          <p:nvPr userDrawn="1"/>
        </p:nvCxnSpPr>
        <p:spPr>
          <a:xfrm>
            <a:off x="8964366" y="1746824"/>
            <a:ext cx="233839" cy="0"/>
          </a:xfrm>
          <a:prstGeom prst="straightConnector1">
            <a:avLst/>
          </a:prstGeom>
          <a:noFill/>
          <a:ln w="12701" cap="flat">
            <a:solidFill>
              <a:srgbClr val="FFFFFF"/>
            </a:solidFill>
            <a:prstDash val="solid"/>
            <a:round/>
          </a:ln>
        </p:spPr>
      </p:cxnSp>
      <p:sp>
        <p:nvSpPr>
          <p:cNvPr id="149" name="Cube 56">
            <a:extLst>
              <a:ext uri="{FF2B5EF4-FFF2-40B4-BE49-F238E27FC236}">
                <a16:creationId xmlns:a16="http://schemas.microsoft.com/office/drawing/2014/main" id="{2EA86F3B-1388-46EB-9FF7-2B3D3403F56F}"/>
              </a:ext>
            </a:extLst>
          </p:cNvPr>
          <p:cNvSpPr/>
          <p:nvPr userDrawn="1"/>
        </p:nvSpPr>
        <p:spPr>
          <a:xfrm>
            <a:off x="11358667" y="13711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0" name="Cube 62">
            <a:extLst>
              <a:ext uri="{FF2B5EF4-FFF2-40B4-BE49-F238E27FC236}">
                <a16:creationId xmlns:a16="http://schemas.microsoft.com/office/drawing/2014/main" id="{B03A51CE-61B7-4FAD-9A1A-57A7642BB3DE}"/>
              </a:ext>
            </a:extLst>
          </p:cNvPr>
          <p:cNvSpPr/>
          <p:nvPr userDrawn="1"/>
        </p:nvSpPr>
        <p:spPr>
          <a:xfrm>
            <a:off x="4627266" y="68685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1" name="Cube 63">
            <a:extLst>
              <a:ext uri="{FF2B5EF4-FFF2-40B4-BE49-F238E27FC236}">
                <a16:creationId xmlns:a16="http://schemas.microsoft.com/office/drawing/2014/main" id="{944D57BF-C2E2-4228-A068-3C3FAD13784F}"/>
              </a:ext>
            </a:extLst>
          </p:cNvPr>
          <p:cNvSpPr/>
          <p:nvPr userDrawn="1"/>
        </p:nvSpPr>
        <p:spPr>
          <a:xfrm>
            <a:off x="3879332" y="761644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2" name="Cube 64">
            <a:extLst>
              <a:ext uri="{FF2B5EF4-FFF2-40B4-BE49-F238E27FC236}">
                <a16:creationId xmlns:a16="http://schemas.microsoft.com/office/drawing/2014/main" id="{7582609F-CDF1-4B3A-8988-1A8CF4735B38}"/>
              </a:ext>
            </a:extLst>
          </p:cNvPr>
          <p:cNvSpPr/>
          <p:nvPr userDrawn="1"/>
        </p:nvSpPr>
        <p:spPr>
          <a:xfrm>
            <a:off x="11170017" y="14432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3" name="Cube 69">
            <a:extLst>
              <a:ext uri="{FF2B5EF4-FFF2-40B4-BE49-F238E27FC236}">
                <a16:creationId xmlns:a16="http://schemas.microsoft.com/office/drawing/2014/main" id="{6BD68074-0354-4EA1-800C-412E786CE54A}"/>
              </a:ext>
            </a:extLst>
          </p:cNvPr>
          <p:cNvSpPr/>
          <p:nvPr userDrawn="1"/>
        </p:nvSpPr>
        <p:spPr>
          <a:xfrm>
            <a:off x="6687016" y="59392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4" name="Cube 71">
            <a:extLst>
              <a:ext uri="{FF2B5EF4-FFF2-40B4-BE49-F238E27FC236}">
                <a16:creationId xmlns:a16="http://schemas.microsoft.com/office/drawing/2014/main" id="{1F489437-ED21-42D3-9E8C-B5B550E55C53}"/>
              </a:ext>
            </a:extLst>
          </p:cNvPr>
          <p:cNvSpPr/>
          <p:nvPr userDrawn="1"/>
        </p:nvSpPr>
        <p:spPr>
          <a:xfrm>
            <a:off x="5942410" y="667889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5" name="Cube 72">
            <a:extLst>
              <a:ext uri="{FF2B5EF4-FFF2-40B4-BE49-F238E27FC236}">
                <a16:creationId xmlns:a16="http://schemas.microsoft.com/office/drawing/2014/main" id="{6C217676-55E8-41E0-A31E-F13D39D06620}"/>
              </a:ext>
            </a:extLst>
          </p:cNvPr>
          <p:cNvSpPr/>
          <p:nvPr userDrawn="1"/>
        </p:nvSpPr>
        <p:spPr>
          <a:xfrm>
            <a:off x="5186549" y="74267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6" name="Cube 73">
            <a:extLst>
              <a:ext uri="{FF2B5EF4-FFF2-40B4-BE49-F238E27FC236}">
                <a16:creationId xmlns:a16="http://schemas.microsoft.com/office/drawing/2014/main" id="{6E5873E6-C63B-4752-99BE-04770FBAAB71}"/>
              </a:ext>
            </a:extLst>
          </p:cNvPr>
          <p:cNvSpPr/>
          <p:nvPr userDrawn="1"/>
        </p:nvSpPr>
        <p:spPr>
          <a:xfrm>
            <a:off x="4438616" y="81746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7" name="Cube 74">
            <a:extLst>
              <a:ext uri="{FF2B5EF4-FFF2-40B4-BE49-F238E27FC236}">
                <a16:creationId xmlns:a16="http://schemas.microsoft.com/office/drawing/2014/main" id="{A182244E-7765-41E4-BBDE-5A11BE60C697}"/>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8" name="Cube 76">
            <a:extLst>
              <a:ext uri="{FF2B5EF4-FFF2-40B4-BE49-F238E27FC236}">
                <a16:creationId xmlns:a16="http://schemas.microsoft.com/office/drawing/2014/main" id="{5CED97E9-7A58-44F1-A77D-4298154F5A89}"/>
              </a:ext>
            </a:extLst>
          </p:cNvPr>
          <p:cNvSpPr/>
          <p:nvPr userDrawn="1"/>
        </p:nvSpPr>
        <p:spPr>
          <a:xfrm>
            <a:off x="11917951" y="6953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9" name="Cube 77">
            <a:extLst>
              <a:ext uri="{FF2B5EF4-FFF2-40B4-BE49-F238E27FC236}">
                <a16:creationId xmlns:a16="http://schemas.microsoft.com/office/drawing/2014/main" id="{21C65489-675D-488D-8B13-E4CB41A53A86}"/>
              </a:ext>
            </a:extLst>
          </p:cNvPr>
          <p:cNvSpPr/>
          <p:nvPr userDrawn="1"/>
        </p:nvSpPr>
        <p:spPr>
          <a:xfrm>
            <a:off x="11729301" y="200766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0" name="Cube 78">
            <a:extLst>
              <a:ext uri="{FF2B5EF4-FFF2-40B4-BE49-F238E27FC236}">
                <a16:creationId xmlns:a16="http://schemas.microsoft.com/office/drawing/2014/main" id="{4A681EB2-405B-4E6E-BDEF-3DF66FAF3C3F}"/>
              </a:ext>
            </a:extLst>
          </p:cNvPr>
          <p:cNvSpPr/>
          <p:nvPr userDrawn="1"/>
        </p:nvSpPr>
        <p:spPr>
          <a:xfrm>
            <a:off x="10981367" y="27548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1" name="Cube 79">
            <a:extLst>
              <a:ext uri="{FF2B5EF4-FFF2-40B4-BE49-F238E27FC236}">
                <a16:creationId xmlns:a16="http://schemas.microsoft.com/office/drawing/2014/main" id="{5618B9F5-0F11-450F-B8AE-8E8E83527DC8}"/>
              </a:ext>
            </a:extLst>
          </p:cNvPr>
          <p:cNvSpPr/>
          <p:nvPr userDrawn="1"/>
        </p:nvSpPr>
        <p:spPr>
          <a:xfrm>
            <a:off x="10233434" y="35020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2" name="Cube 80">
            <a:extLst>
              <a:ext uri="{FF2B5EF4-FFF2-40B4-BE49-F238E27FC236}">
                <a16:creationId xmlns:a16="http://schemas.microsoft.com/office/drawing/2014/main" id="{867D3927-BC3B-4E91-BFEE-28051E7591B6}"/>
              </a:ext>
            </a:extLst>
          </p:cNvPr>
          <p:cNvSpPr/>
          <p:nvPr userDrawn="1"/>
        </p:nvSpPr>
        <p:spPr>
          <a:xfrm>
            <a:off x="9485500" y="42493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3" name="Cube 81">
            <a:extLst>
              <a:ext uri="{FF2B5EF4-FFF2-40B4-BE49-F238E27FC236}">
                <a16:creationId xmlns:a16="http://schemas.microsoft.com/office/drawing/2014/main" id="{DB09893B-B2A6-41C2-887D-FF853D104F33}"/>
              </a:ext>
            </a:extLst>
          </p:cNvPr>
          <p:cNvSpPr/>
          <p:nvPr userDrawn="1"/>
        </p:nvSpPr>
        <p:spPr>
          <a:xfrm>
            <a:off x="8737567" y="4996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4" name="Cube 82">
            <a:extLst>
              <a:ext uri="{FF2B5EF4-FFF2-40B4-BE49-F238E27FC236}">
                <a16:creationId xmlns:a16="http://schemas.microsoft.com/office/drawing/2014/main" id="{E8087006-3BF2-4789-B5EC-08A3428C7652}"/>
              </a:ext>
            </a:extLst>
          </p:cNvPr>
          <p:cNvSpPr/>
          <p:nvPr userDrawn="1"/>
        </p:nvSpPr>
        <p:spPr>
          <a:xfrm>
            <a:off x="7989634" y="57437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5" name="Cube 83">
            <a:extLst>
              <a:ext uri="{FF2B5EF4-FFF2-40B4-BE49-F238E27FC236}">
                <a16:creationId xmlns:a16="http://schemas.microsoft.com/office/drawing/2014/main" id="{94F3771F-506B-4CFB-B856-C2D087D5C812}"/>
              </a:ext>
            </a:extLst>
          </p:cNvPr>
          <p:cNvSpPr/>
          <p:nvPr userDrawn="1"/>
        </p:nvSpPr>
        <p:spPr>
          <a:xfrm>
            <a:off x="7241700" y="649095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6" name="Cube 84">
            <a:extLst>
              <a:ext uri="{FF2B5EF4-FFF2-40B4-BE49-F238E27FC236}">
                <a16:creationId xmlns:a16="http://schemas.microsoft.com/office/drawing/2014/main" id="{4960A128-338D-4973-B294-1BEB24878F73}"/>
              </a:ext>
            </a:extLst>
          </p:cNvPr>
          <p:cNvSpPr/>
          <p:nvPr userDrawn="1"/>
        </p:nvSpPr>
        <p:spPr>
          <a:xfrm>
            <a:off x="6493767" y="723817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7" name="Cube 85">
            <a:extLst>
              <a:ext uri="{FF2B5EF4-FFF2-40B4-BE49-F238E27FC236}">
                <a16:creationId xmlns:a16="http://schemas.microsoft.com/office/drawing/2014/main" id="{A7ED738F-EE5C-4B0B-9968-624FE19E0CF1}"/>
              </a:ext>
            </a:extLst>
          </p:cNvPr>
          <p:cNvSpPr/>
          <p:nvPr userDrawn="1"/>
        </p:nvSpPr>
        <p:spPr>
          <a:xfrm>
            <a:off x="11540651" y="3326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8" name="Cube 86">
            <a:extLst>
              <a:ext uri="{FF2B5EF4-FFF2-40B4-BE49-F238E27FC236}">
                <a16:creationId xmlns:a16="http://schemas.microsoft.com/office/drawing/2014/main" id="{61261402-44EE-4FC2-993C-BBABE5FFE6BA}"/>
              </a:ext>
            </a:extLst>
          </p:cNvPr>
          <p:cNvSpPr/>
          <p:nvPr userDrawn="1"/>
        </p:nvSpPr>
        <p:spPr>
          <a:xfrm>
            <a:off x="10792708" y="406507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9" name="Cube 87">
            <a:extLst>
              <a:ext uri="{FF2B5EF4-FFF2-40B4-BE49-F238E27FC236}">
                <a16:creationId xmlns:a16="http://schemas.microsoft.com/office/drawing/2014/main" id="{EBE4F8DF-1C80-40E1-82BD-2734675E1B92}"/>
              </a:ext>
            </a:extLst>
          </p:cNvPr>
          <p:cNvSpPr/>
          <p:nvPr userDrawn="1"/>
        </p:nvSpPr>
        <p:spPr>
          <a:xfrm>
            <a:off x="10048122" y="48122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0" name="Cube 88">
            <a:extLst>
              <a:ext uri="{FF2B5EF4-FFF2-40B4-BE49-F238E27FC236}">
                <a16:creationId xmlns:a16="http://schemas.microsoft.com/office/drawing/2014/main" id="{AE7C5F11-7381-4782-BEB4-3C4D9FF9F65C}"/>
              </a:ext>
            </a:extLst>
          </p:cNvPr>
          <p:cNvSpPr/>
          <p:nvPr userDrawn="1"/>
        </p:nvSpPr>
        <p:spPr>
          <a:xfrm>
            <a:off x="9303526" y="55594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1" name="Cube 89">
            <a:extLst>
              <a:ext uri="{FF2B5EF4-FFF2-40B4-BE49-F238E27FC236}">
                <a16:creationId xmlns:a16="http://schemas.microsoft.com/office/drawing/2014/main" id="{231B69E0-5CEC-484B-875A-A47F9E07A94D}"/>
              </a:ext>
            </a:extLst>
          </p:cNvPr>
          <p:cNvSpPr/>
          <p:nvPr userDrawn="1"/>
        </p:nvSpPr>
        <p:spPr>
          <a:xfrm>
            <a:off x="8558930" y="63067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2" name="Cube 90">
            <a:extLst>
              <a:ext uri="{FF2B5EF4-FFF2-40B4-BE49-F238E27FC236}">
                <a16:creationId xmlns:a16="http://schemas.microsoft.com/office/drawing/2014/main" id="{579A95FC-23FB-489F-98BB-CB1512370602}"/>
              </a:ext>
            </a:extLst>
          </p:cNvPr>
          <p:cNvSpPr/>
          <p:nvPr userDrawn="1"/>
        </p:nvSpPr>
        <p:spPr>
          <a:xfrm>
            <a:off x="7814334" y="70539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3" name="Cube 91">
            <a:extLst>
              <a:ext uri="{FF2B5EF4-FFF2-40B4-BE49-F238E27FC236}">
                <a16:creationId xmlns:a16="http://schemas.microsoft.com/office/drawing/2014/main" id="{BB814FA2-CE8C-45E5-A913-B642FF68B328}"/>
              </a:ext>
            </a:extLst>
          </p:cNvPr>
          <p:cNvSpPr/>
          <p:nvPr userDrawn="1"/>
        </p:nvSpPr>
        <p:spPr>
          <a:xfrm>
            <a:off x="11355330" y="4623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4" name="Cube 92">
            <a:extLst>
              <a:ext uri="{FF2B5EF4-FFF2-40B4-BE49-F238E27FC236}">
                <a16:creationId xmlns:a16="http://schemas.microsoft.com/office/drawing/2014/main" id="{13DA6A7B-495C-474C-A4B4-5C1E1646D435}"/>
              </a:ext>
            </a:extLst>
          </p:cNvPr>
          <p:cNvSpPr/>
          <p:nvPr userDrawn="1"/>
        </p:nvSpPr>
        <p:spPr>
          <a:xfrm>
            <a:off x="12099926" y="38844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5" name="Cube 93">
            <a:extLst>
              <a:ext uri="{FF2B5EF4-FFF2-40B4-BE49-F238E27FC236}">
                <a16:creationId xmlns:a16="http://schemas.microsoft.com/office/drawing/2014/main" id="{AB8C4D57-B662-4B5E-A488-02BB59A0E298}"/>
              </a:ext>
            </a:extLst>
          </p:cNvPr>
          <p:cNvSpPr/>
          <p:nvPr userDrawn="1"/>
        </p:nvSpPr>
        <p:spPr>
          <a:xfrm>
            <a:off x="10618671" y="53704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6" name="Cube 94">
            <a:extLst>
              <a:ext uri="{FF2B5EF4-FFF2-40B4-BE49-F238E27FC236}">
                <a16:creationId xmlns:a16="http://schemas.microsoft.com/office/drawing/2014/main" id="{064D4B7B-7766-4D82-AEB7-8FE543669CFC}"/>
              </a:ext>
            </a:extLst>
          </p:cNvPr>
          <p:cNvSpPr/>
          <p:nvPr userDrawn="1"/>
        </p:nvSpPr>
        <p:spPr>
          <a:xfrm>
            <a:off x="9882003" y="611771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7" name="Cube 95">
            <a:extLst>
              <a:ext uri="{FF2B5EF4-FFF2-40B4-BE49-F238E27FC236}">
                <a16:creationId xmlns:a16="http://schemas.microsoft.com/office/drawing/2014/main" id="{7BF39A9D-278F-4290-8056-F6666557A2D6}"/>
              </a:ext>
            </a:extLst>
          </p:cNvPr>
          <p:cNvSpPr/>
          <p:nvPr userDrawn="1"/>
        </p:nvSpPr>
        <p:spPr>
          <a:xfrm>
            <a:off x="9145335" y="686492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8" name="Cube 96">
            <a:extLst>
              <a:ext uri="{FF2B5EF4-FFF2-40B4-BE49-F238E27FC236}">
                <a16:creationId xmlns:a16="http://schemas.microsoft.com/office/drawing/2014/main" id="{E57981B0-0727-45AE-89BD-33D7B50C3C75}"/>
              </a:ext>
            </a:extLst>
          </p:cNvPr>
          <p:cNvSpPr/>
          <p:nvPr userDrawn="1"/>
        </p:nvSpPr>
        <p:spPr>
          <a:xfrm>
            <a:off x="11914613" y="51901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9" name="Cube 97">
            <a:extLst>
              <a:ext uri="{FF2B5EF4-FFF2-40B4-BE49-F238E27FC236}">
                <a16:creationId xmlns:a16="http://schemas.microsoft.com/office/drawing/2014/main" id="{1D76BB20-3600-4164-90DF-D61A0C7BD348}"/>
              </a:ext>
            </a:extLst>
          </p:cNvPr>
          <p:cNvSpPr/>
          <p:nvPr userDrawn="1"/>
        </p:nvSpPr>
        <p:spPr>
          <a:xfrm>
            <a:off x="11170017" y="59380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0" name="Cube 98">
            <a:extLst>
              <a:ext uri="{FF2B5EF4-FFF2-40B4-BE49-F238E27FC236}">
                <a16:creationId xmlns:a16="http://schemas.microsoft.com/office/drawing/2014/main" id="{66F57DFC-6935-4A35-9C4E-046C58783F0A}"/>
              </a:ext>
            </a:extLst>
          </p:cNvPr>
          <p:cNvSpPr/>
          <p:nvPr userDrawn="1"/>
        </p:nvSpPr>
        <p:spPr>
          <a:xfrm>
            <a:off x="10425421" y="66860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1" name="Cube 99">
            <a:extLst>
              <a:ext uri="{FF2B5EF4-FFF2-40B4-BE49-F238E27FC236}">
                <a16:creationId xmlns:a16="http://schemas.microsoft.com/office/drawing/2014/main" id="{9FB28260-1AF6-4A1C-90C5-B7820E6E554F}"/>
              </a:ext>
            </a:extLst>
          </p:cNvPr>
          <p:cNvSpPr/>
          <p:nvPr userDrawn="1"/>
        </p:nvSpPr>
        <p:spPr>
          <a:xfrm>
            <a:off x="11724711" y="65036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2" name="Cube 100">
            <a:extLst>
              <a:ext uri="{FF2B5EF4-FFF2-40B4-BE49-F238E27FC236}">
                <a16:creationId xmlns:a16="http://schemas.microsoft.com/office/drawing/2014/main" id="{8BD6F5E3-68A9-4AC1-8054-43822933D3B0}"/>
              </a:ext>
            </a:extLst>
          </p:cNvPr>
          <p:cNvSpPr/>
          <p:nvPr userDrawn="1"/>
        </p:nvSpPr>
        <p:spPr>
          <a:xfrm>
            <a:off x="12279395" y="7069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3" name="Cube 101">
            <a:extLst>
              <a:ext uri="{FF2B5EF4-FFF2-40B4-BE49-F238E27FC236}">
                <a16:creationId xmlns:a16="http://schemas.microsoft.com/office/drawing/2014/main" id="{EA6796DC-036B-4F9B-8031-FE5DF0DB945B}"/>
              </a:ext>
            </a:extLst>
          </p:cNvPr>
          <p:cNvSpPr/>
          <p:nvPr userDrawn="1"/>
        </p:nvSpPr>
        <p:spPr>
          <a:xfrm>
            <a:off x="12459705" y="576126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4" name="Cube 105">
            <a:extLst>
              <a:ext uri="{FF2B5EF4-FFF2-40B4-BE49-F238E27FC236}">
                <a16:creationId xmlns:a16="http://schemas.microsoft.com/office/drawing/2014/main" id="{2100C710-7745-4EAA-A6A9-420B1F1E9CEE}"/>
              </a:ext>
            </a:extLst>
          </p:cNvPr>
          <p:cNvSpPr/>
          <p:nvPr userDrawn="1"/>
        </p:nvSpPr>
        <p:spPr>
          <a:xfrm>
            <a:off x="3316711" y="70283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5" name="Cube 106">
            <a:extLst>
              <a:ext uri="{FF2B5EF4-FFF2-40B4-BE49-F238E27FC236}">
                <a16:creationId xmlns:a16="http://schemas.microsoft.com/office/drawing/2014/main" id="{01B61533-C736-40CF-812E-A6C525FDFFF9}"/>
              </a:ext>
            </a:extLst>
          </p:cNvPr>
          <p:cNvSpPr/>
          <p:nvPr userDrawn="1"/>
        </p:nvSpPr>
        <p:spPr>
          <a:xfrm>
            <a:off x="2568778" y="77729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6" name="Cube 107">
            <a:extLst>
              <a:ext uri="{FF2B5EF4-FFF2-40B4-BE49-F238E27FC236}">
                <a16:creationId xmlns:a16="http://schemas.microsoft.com/office/drawing/2014/main" id="{9AA2E495-A026-4CF6-9771-1E3149443E2B}"/>
              </a:ext>
            </a:extLst>
          </p:cNvPr>
          <p:cNvSpPr/>
          <p:nvPr userDrawn="1"/>
        </p:nvSpPr>
        <p:spPr>
          <a:xfrm>
            <a:off x="1820844" y="851753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7" name="Cube 109">
            <a:extLst>
              <a:ext uri="{FF2B5EF4-FFF2-40B4-BE49-F238E27FC236}">
                <a16:creationId xmlns:a16="http://schemas.microsoft.com/office/drawing/2014/main" id="{57B44739-31A5-4146-BBB9-05B4E2B1AFC2}"/>
              </a:ext>
            </a:extLst>
          </p:cNvPr>
          <p:cNvSpPr/>
          <p:nvPr userDrawn="1"/>
        </p:nvSpPr>
        <p:spPr>
          <a:xfrm>
            <a:off x="10792708" y="-41895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8" name="Cube 112">
            <a:extLst>
              <a:ext uri="{FF2B5EF4-FFF2-40B4-BE49-F238E27FC236}">
                <a16:creationId xmlns:a16="http://schemas.microsoft.com/office/drawing/2014/main" id="{548C3889-F397-4C11-AC76-FD1B35C36452}"/>
              </a:ext>
            </a:extLst>
          </p:cNvPr>
          <p:cNvSpPr/>
          <p:nvPr userDrawn="1"/>
        </p:nvSpPr>
        <p:spPr>
          <a:xfrm>
            <a:off x="1999481" y="72477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9" name="Cube 116">
            <a:extLst>
              <a:ext uri="{FF2B5EF4-FFF2-40B4-BE49-F238E27FC236}">
                <a16:creationId xmlns:a16="http://schemas.microsoft.com/office/drawing/2014/main" id="{7557427C-819C-44C2-8F6A-870C5F614B8E}"/>
              </a:ext>
            </a:extLst>
          </p:cNvPr>
          <p:cNvSpPr/>
          <p:nvPr userDrawn="1"/>
        </p:nvSpPr>
        <p:spPr>
          <a:xfrm>
            <a:off x="10439613" y="55442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134" name="Picture 139">
            <a:extLst>
              <a:ext uri="{FF2B5EF4-FFF2-40B4-BE49-F238E27FC236}">
                <a16:creationId xmlns:a16="http://schemas.microsoft.com/office/drawing/2014/main" id="{192FAB96-8259-4601-AEDF-1FE068CDDB6C}"/>
              </a:ext>
            </a:extLst>
          </p:cNvPr>
          <p:cNvPicPr>
            <a:picLocks noChangeAspect="1"/>
          </p:cNvPicPr>
          <p:nvPr userDrawn="1"/>
        </p:nvPicPr>
        <p:blipFill>
          <a:blip r:embed="rId3"/>
          <a:stretch>
            <a:fillRect/>
          </a:stretch>
        </p:blipFill>
        <p:spPr>
          <a:xfrm>
            <a:off x="11226800" y="384836"/>
            <a:ext cx="374722" cy="374722"/>
          </a:xfrm>
          <a:prstGeom prst="rect">
            <a:avLst/>
          </a:prstGeom>
          <a:noFill/>
          <a:ln cap="flat">
            <a:noFill/>
          </a:ln>
        </p:spPr>
      </p:pic>
      <p:sp>
        <p:nvSpPr>
          <p:cNvPr id="65" name="Text Placeholder 3">
            <a:extLst>
              <a:ext uri="{FF2B5EF4-FFF2-40B4-BE49-F238E27FC236}">
                <a16:creationId xmlns:a16="http://schemas.microsoft.com/office/drawing/2014/main" id="{F74AA6B6-0F9F-42E5-906A-06E7C30A4716}"/>
              </a:ext>
            </a:extLst>
          </p:cNvPr>
          <p:cNvSpPr>
            <a:spLocks noGrp="1"/>
          </p:cNvSpPr>
          <p:nvPr>
            <p:ph type="body" sz="quarter" idx="10" hasCustomPrompt="1"/>
          </p:nvPr>
        </p:nvSpPr>
        <p:spPr>
          <a:xfrm>
            <a:off x="3508708" y="328613"/>
            <a:ext cx="5049506" cy="769937"/>
          </a:xfrm>
        </p:spPr>
        <p:txBody>
          <a:bodyPr>
            <a:normAutofit/>
          </a:bodyPr>
          <a:lstStyle>
            <a:lvl1pPr marL="0" indent="0" algn="ctr">
              <a:buNone/>
              <a:defRPr sz="4400"/>
            </a:lvl1pPr>
          </a:lstStyle>
          <a:p>
            <a:pPr lvl="0"/>
            <a:r>
              <a:rPr lang="nb-NO" err="1"/>
              <a:t>Title</a:t>
            </a:r>
            <a:endParaRPr lang="en-US"/>
          </a:p>
        </p:txBody>
      </p:sp>
      <p:sp>
        <p:nvSpPr>
          <p:cNvPr id="66" name="Text Placeholder 5">
            <a:extLst>
              <a:ext uri="{FF2B5EF4-FFF2-40B4-BE49-F238E27FC236}">
                <a16:creationId xmlns:a16="http://schemas.microsoft.com/office/drawing/2014/main" id="{0B192CED-5012-4276-AD15-3C9A76332C36}"/>
              </a:ext>
            </a:extLst>
          </p:cNvPr>
          <p:cNvSpPr>
            <a:spLocks noGrp="1"/>
          </p:cNvSpPr>
          <p:nvPr>
            <p:ph type="body" sz="quarter" idx="11" hasCustomPrompt="1"/>
          </p:nvPr>
        </p:nvSpPr>
        <p:spPr>
          <a:xfrm>
            <a:off x="642450" y="1193764"/>
            <a:ext cx="10990263" cy="5018088"/>
          </a:xfrm>
        </p:spPr>
        <p:txBody>
          <a:bodyPr/>
          <a:lstStyle>
            <a:lvl1pPr marL="0" indent="0">
              <a:buNone/>
              <a:defRPr/>
            </a:lvl1pPr>
          </a:lstStyle>
          <a:p>
            <a:pPr lvl="0"/>
            <a:r>
              <a:rPr lang="nb-NO" err="1"/>
              <a:t>Text</a:t>
            </a:r>
            <a:endParaRPr lang="en-US"/>
          </a:p>
        </p:txBody>
      </p:sp>
    </p:spTree>
    <p:extLst>
      <p:ext uri="{BB962C8B-B14F-4D97-AF65-F5344CB8AC3E}">
        <p14:creationId xmlns:p14="http://schemas.microsoft.com/office/powerpoint/2010/main" val="2384190008"/>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2">
    <p:spTree>
      <p:nvGrpSpPr>
        <p:cNvPr id="1" name=""/>
        <p:cNvGrpSpPr/>
        <p:nvPr/>
      </p:nvGrpSpPr>
      <p:grpSpPr>
        <a:xfrm>
          <a:off x="0" y="0"/>
          <a:ext cx="0" cy="0"/>
          <a:chOff x="0" y="0"/>
          <a:chExt cx="0" cy="0"/>
        </a:xfrm>
      </p:grpSpPr>
      <p:pic>
        <p:nvPicPr>
          <p:cNvPr id="66" name="Rounded Rectangle 153">
            <a:extLst>
              <a:ext uri="{FF2B5EF4-FFF2-40B4-BE49-F238E27FC236}">
                <a16:creationId xmlns:a16="http://schemas.microsoft.com/office/drawing/2014/main" id="{6E54F781-C983-4D45-80A9-0EC9578D0863}"/>
              </a:ext>
            </a:extLst>
          </p:cNvPr>
          <p:cNvPicPr>
            <a:picLocks noChangeAspect="1"/>
          </p:cNvPicPr>
          <p:nvPr userDrawn="1"/>
        </p:nvPicPr>
        <p:blipFill rotWithShape="1">
          <a:blip r:embed="rId2"/>
          <a:srcRect l="-93" t="-157" r="93" b="77795"/>
          <a:stretch/>
        </p:blipFill>
        <p:spPr>
          <a:xfrm>
            <a:off x="-11317" y="-41024"/>
            <a:ext cx="12203317" cy="1317142"/>
          </a:xfrm>
          <a:prstGeom prst="rect">
            <a:avLst/>
          </a:prstGeom>
          <a:noFill/>
          <a:ln cap="flat">
            <a:noFill/>
          </a:ln>
        </p:spPr>
      </p:pic>
      <p:sp>
        <p:nvSpPr>
          <p:cNvPr id="23" name="Cube 29">
            <a:extLst>
              <a:ext uri="{FF2B5EF4-FFF2-40B4-BE49-F238E27FC236}">
                <a16:creationId xmlns:a16="http://schemas.microsoft.com/office/drawing/2014/main" id="{96A68E84-469E-49B3-B043-BEBCBBD81B6C}"/>
              </a:ext>
            </a:extLst>
          </p:cNvPr>
          <p:cNvSpPr/>
          <p:nvPr/>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4" name="Cube 30">
            <a:extLst>
              <a:ext uri="{FF2B5EF4-FFF2-40B4-BE49-F238E27FC236}">
                <a16:creationId xmlns:a16="http://schemas.microsoft.com/office/drawing/2014/main" id="{575E794D-4BDF-43E1-B9D6-E847C8E66F6C}"/>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94">
            <a:extLst>
              <a:ext uri="{FF2B5EF4-FFF2-40B4-BE49-F238E27FC236}">
                <a16:creationId xmlns:a16="http://schemas.microsoft.com/office/drawing/2014/main" id="{F45682E3-B3FD-4982-99E8-B83E12D703A2}"/>
              </a:ext>
            </a:extLst>
          </p:cNvPr>
          <p:cNvSpPr/>
          <p:nvPr/>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95">
            <a:extLst>
              <a:ext uri="{FF2B5EF4-FFF2-40B4-BE49-F238E27FC236}">
                <a16:creationId xmlns:a16="http://schemas.microsoft.com/office/drawing/2014/main" id="{A5C7509A-F2EA-4A69-BB09-4815C43363B3}"/>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
            <a:extLst>
              <a:ext uri="{FF2B5EF4-FFF2-40B4-BE49-F238E27FC236}">
                <a16:creationId xmlns:a16="http://schemas.microsoft.com/office/drawing/2014/main" id="{2FDA4BB5-2B12-4AA0-9BD3-42D3C765953E}"/>
              </a:ext>
            </a:extLst>
          </p:cNvPr>
          <p:cNvSpPr/>
          <p:nvPr userDrawn="1"/>
        </p:nvSpPr>
        <p:spPr>
          <a:xfrm>
            <a:off x="10454380" y="26127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8">
            <a:extLst>
              <a:ext uri="{FF2B5EF4-FFF2-40B4-BE49-F238E27FC236}">
                <a16:creationId xmlns:a16="http://schemas.microsoft.com/office/drawing/2014/main" id="{EE7FC4A6-C2B2-4370-872D-AA7A62D112D4}"/>
              </a:ext>
            </a:extLst>
          </p:cNvPr>
          <p:cNvSpPr/>
          <p:nvPr userDrawn="1"/>
        </p:nvSpPr>
        <p:spPr>
          <a:xfrm>
            <a:off x="6344162" y="78106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9">
            <a:extLst>
              <a:ext uri="{FF2B5EF4-FFF2-40B4-BE49-F238E27FC236}">
                <a16:creationId xmlns:a16="http://schemas.microsoft.com/office/drawing/2014/main" id="{F5B9DEFB-579A-4089-8EDC-7FC9EB482926}"/>
              </a:ext>
            </a:extLst>
          </p:cNvPr>
          <p:cNvSpPr/>
          <p:nvPr userDrawn="1"/>
        </p:nvSpPr>
        <p:spPr>
          <a:xfrm>
            <a:off x="7664729" y="76263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0" name="Cube 10">
            <a:extLst>
              <a:ext uri="{FF2B5EF4-FFF2-40B4-BE49-F238E27FC236}">
                <a16:creationId xmlns:a16="http://schemas.microsoft.com/office/drawing/2014/main" id="{AAC73D02-53CC-4D46-BF3A-46E7E20DD1B9}"/>
              </a:ext>
            </a:extLst>
          </p:cNvPr>
          <p:cNvSpPr/>
          <p:nvPr userDrawn="1"/>
        </p:nvSpPr>
        <p:spPr>
          <a:xfrm>
            <a:off x="3167115" y="760076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1" name="Cube 11">
            <a:extLst>
              <a:ext uri="{FF2B5EF4-FFF2-40B4-BE49-F238E27FC236}">
                <a16:creationId xmlns:a16="http://schemas.microsoft.com/office/drawing/2014/main" id="{C9B77141-822C-4648-91FE-61DD02046409}"/>
              </a:ext>
            </a:extLst>
          </p:cNvPr>
          <p:cNvSpPr/>
          <p:nvPr userDrawn="1"/>
        </p:nvSpPr>
        <p:spPr>
          <a:xfrm>
            <a:off x="1849886" y="782024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2" name="Cube 12">
            <a:extLst>
              <a:ext uri="{FF2B5EF4-FFF2-40B4-BE49-F238E27FC236}">
                <a16:creationId xmlns:a16="http://schemas.microsoft.com/office/drawing/2014/main" id="{C1A9B365-4137-4ABA-ADF7-5D0FCE2AA9EC}"/>
              </a:ext>
            </a:extLst>
          </p:cNvPr>
          <p:cNvSpPr/>
          <p:nvPr userDrawn="1"/>
        </p:nvSpPr>
        <p:spPr>
          <a:xfrm>
            <a:off x="10404893" y="22141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3" name="Cube 13">
            <a:extLst>
              <a:ext uri="{FF2B5EF4-FFF2-40B4-BE49-F238E27FC236}">
                <a16:creationId xmlns:a16="http://schemas.microsoft.com/office/drawing/2014/main" id="{12A33A81-04AB-4F76-981F-A2E908D78DFF}"/>
              </a:ext>
            </a:extLst>
          </p:cNvPr>
          <p:cNvSpPr/>
          <p:nvPr userDrawn="1"/>
        </p:nvSpPr>
        <p:spPr>
          <a:xfrm>
            <a:off x="5218928" y="782583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4" name="Cube 15">
            <a:extLst>
              <a:ext uri="{FF2B5EF4-FFF2-40B4-BE49-F238E27FC236}">
                <a16:creationId xmlns:a16="http://schemas.microsoft.com/office/drawing/2014/main" id="{13929839-E1B0-425F-8A9D-C4C9DB4EA013}"/>
              </a:ext>
            </a:extLst>
          </p:cNvPr>
          <p:cNvSpPr/>
          <p:nvPr userDrawn="1"/>
        </p:nvSpPr>
        <p:spPr>
          <a:xfrm>
            <a:off x="6526145" y="7637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5" name="Cube 16">
            <a:extLst>
              <a:ext uri="{FF2B5EF4-FFF2-40B4-BE49-F238E27FC236}">
                <a16:creationId xmlns:a16="http://schemas.microsoft.com/office/drawing/2014/main" id="{C6E0CA08-4386-4528-AAFA-8DB6796D77DF}"/>
              </a:ext>
            </a:extLst>
          </p:cNvPr>
          <p:cNvSpPr/>
          <p:nvPr userDrawn="1"/>
        </p:nvSpPr>
        <p:spPr>
          <a:xfrm>
            <a:off x="7846713" y="745303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6" name="Cube 17">
            <a:extLst>
              <a:ext uri="{FF2B5EF4-FFF2-40B4-BE49-F238E27FC236}">
                <a16:creationId xmlns:a16="http://schemas.microsoft.com/office/drawing/2014/main" id="{0C745636-0D29-44DE-8BB9-B7E6E6418AAD}"/>
              </a:ext>
            </a:extLst>
          </p:cNvPr>
          <p:cNvSpPr/>
          <p:nvPr userDrawn="1"/>
        </p:nvSpPr>
        <p:spPr>
          <a:xfrm>
            <a:off x="2031860" y="764689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147" name="Straight Connector 21">
            <a:extLst>
              <a:ext uri="{FF2B5EF4-FFF2-40B4-BE49-F238E27FC236}">
                <a16:creationId xmlns:a16="http://schemas.microsoft.com/office/drawing/2014/main" id="{7D689819-490F-4DBC-8D5E-DDEA979E3FAE}"/>
              </a:ext>
            </a:extLst>
          </p:cNvPr>
          <p:cNvCxnSpPr/>
          <p:nvPr userDrawn="1"/>
        </p:nvCxnSpPr>
        <p:spPr>
          <a:xfrm>
            <a:off x="9198205" y="1746824"/>
            <a:ext cx="0" cy="4111371"/>
          </a:xfrm>
          <a:prstGeom prst="straightConnector1">
            <a:avLst/>
          </a:prstGeom>
          <a:noFill/>
          <a:ln w="12701" cap="flat">
            <a:solidFill>
              <a:srgbClr val="FFFFFF"/>
            </a:solidFill>
            <a:prstDash val="solid"/>
            <a:round/>
          </a:ln>
        </p:spPr>
      </p:cxnSp>
      <p:cxnSp>
        <p:nvCxnSpPr>
          <p:cNvPr id="148" name="Straight Connector 23">
            <a:extLst>
              <a:ext uri="{FF2B5EF4-FFF2-40B4-BE49-F238E27FC236}">
                <a16:creationId xmlns:a16="http://schemas.microsoft.com/office/drawing/2014/main" id="{6352C97B-2D2E-4013-A087-D168097020F4}"/>
              </a:ext>
            </a:extLst>
          </p:cNvPr>
          <p:cNvCxnSpPr/>
          <p:nvPr userDrawn="1"/>
        </p:nvCxnSpPr>
        <p:spPr>
          <a:xfrm>
            <a:off x="8964366" y="1746824"/>
            <a:ext cx="233839" cy="0"/>
          </a:xfrm>
          <a:prstGeom prst="straightConnector1">
            <a:avLst/>
          </a:prstGeom>
          <a:noFill/>
          <a:ln w="12701" cap="flat">
            <a:solidFill>
              <a:srgbClr val="FFFFFF"/>
            </a:solidFill>
            <a:prstDash val="solid"/>
            <a:round/>
          </a:ln>
        </p:spPr>
      </p:cxnSp>
      <p:sp>
        <p:nvSpPr>
          <p:cNvPr id="149" name="Cube 56">
            <a:extLst>
              <a:ext uri="{FF2B5EF4-FFF2-40B4-BE49-F238E27FC236}">
                <a16:creationId xmlns:a16="http://schemas.microsoft.com/office/drawing/2014/main" id="{2EA86F3B-1388-46EB-9FF7-2B3D3403F56F}"/>
              </a:ext>
            </a:extLst>
          </p:cNvPr>
          <p:cNvSpPr/>
          <p:nvPr userDrawn="1"/>
        </p:nvSpPr>
        <p:spPr>
          <a:xfrm>
            <a:off x="11358667" y="13711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0" name="Cube 62">
            <a:extLst>
              <a:ext uri="{FF2B5EF4-FFF2-40B4-BE49-F238E27FC236}">
                <a16:creationId xmlns:a16="http://schemas.microsoft.com/office/drawing/2014/main" id="{B03A51CE-61B7-4FAD-9A1A-57A7642BB3DE}"/>
              </a:ext>
            </a:extLst>
          </p:cNvPr>
          <p:cNvSpPr/>
          <p:nvPr userDrawn="1"/>
        </p:nvSpPr>
        <p:spPr>
          <a:xfrm>
            <a:off x="4627266" y="68685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1" name="Cube 63">
            <a:extLst>
              <a:ext uri="{FF2B5EF4-FFF2-40B4-BE49-F238E27FC236}">
                <a16:creationId xmlns:a16="http://schemas.microsoft.com/office/drawing/2014/main" id="{944D57BF-C2E2-4228-A068-3C3FAD13784F}"/>
              </a:ext>
            </a:extLst>
          </p:cNvPr>
          <p:cNvSpPr/>
          <p:nvPr userDrawn="1"/>
        </p:nvSpPr>
        <p:spPr>
          <a:xfrm>
            <a:off x="3879332" y="761644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2" name="Cube 64">
            <a:extLst>
              <a:ext uri="{FF2B5EF4-FFF2-40B4-BE49-F238E27FC236}">
                <a16:creationId xmlns:a16="http://schemas.microsoft.com/office/drawing/2014/main" id="{7582609F-CDF1-4B3A-8988-1A8CF4735B38}"/>
              </a:ext>
            </a:extLst>
          </p:cNvPr>
          <p:cNvSpPr/>
          <p:nvPr userDrawn="1"/>
        </p:nvSpPr>
        <p:spPr>
          <a:xfrm>
            <a:off x="11170017" y="14432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3" name="Cube 69">
            <a:extLst>
              <a:ext uri="{FF2B5EF4-FFF2-40B4-BE49-F238E27FC236}">
                <a16:creationId xmlns:a16="http://schemas.microsoft.com/office/drawing/2014/main" id="{6BD68074-0354-4EA1-800C-412E786CE54A}"/>
              </a:ext>
            </a:extLst>
          </p:cNvPr>
          <p:cNvSpPr/>
          <p:nvPr userDrawn="1"/>
        </p:nvSpPr>
        <p:spPr>
          <a:xfrm>
            <a:off x="6687016" y="59392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4" name="Cube 71">
            <a:extLst>
              <a:ext uri="{FF2B5EF4-FFF2-40B4-BE49-F238E27FC236}">
                <a16:creationId xmlns:a16="http://schemas.microsoft.com/office/drawing/2014/main" id="{1F489437-ED21-42D3-9E8C-B5B550E55C53}"/>
              </a:ext>
            </a:extLst>
          </p:cNvPr>
          <p:cNvSpPr/>
          <p:nvPr userDrawn="1"/>
        </p:nvSpPr>
        <p:spPr>
          <a:xfrm>
            <a:off x="5942410" y="667889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5" name="Cube 72">
            <a:extLst>
              <a:ext uri="{FF2B5EF4-FFF2-40B4-BE49-F238E27FC236}">
                <a16:creationId xmlns:a16="http://schemas.microsoft.com/office/drawing/2014/main" id="{6C217676-55E8-41E0-A31E-F13D39D06620}"/>
              </a:ext>
            </a:extLst>
          </p:cNvPr>
          <p:cNvSpPr/>
          <p:nvPr userDrawn="1"/>
        </p:nvSpPr>
        <p:spPr>
          <a:xfrm>
            <a:off x="5186549" y="74267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6" name="Cube 73">
            <a:extLst>
              <a:ext uri="{FF2B5EF4-FFF2-40B4-BE49-F238E27FC236}">
                <a16:creationId xmlns:a16="http://schemas.microsoft.com/office/drawing/2014/main" id="{6E5873E6-C63B-4752-99BE-04770FBAAB71}"/>
              </a:ext>
            </a:extLst>
          </p:cNvPr>
          <p:cNvSpPr/>
          <p:nvPr userDrawn="1"/>
        </p:nvSpPr>
        <p:spPr>
          <a:xfrm>
            <a:off x="4438616" y="81746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7" name="Cube 74">
            <a:extLst>
              <a:ext uri="{FF2B5EF4-FFF2-40B4-BE49-F238E27FC236}">
                <a16:creationId xmlns:a16="http://schemas.microsoft.com/office/drawing/2014/main" id="{A182244E-7765-41E4-BBDE-5A11BE60C697}"/>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8" name="Cube 76">
            <a:extLst>
              <a:ext uri="{FF2B5EF4-FFF2-40B4-BE49-F238E27FC236}">
                <a16:creationId xmlns:a16="http://schemas.microsoft.com/office/drawing/2014/main" id="{5CED97E9-7A58-44F1-A77D-4298154F5A89}"/>
              </a:ext>
            </a:extLst>
          </p:cNvPr>
          <p:cNvSpPr/>
          <p:nvPr userDrawn="1"/>
        </p:nvSpPr>
        <p:spPr>
          <a:xfrm>
            <a:off x="11917951" y="6953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9" name="Cube 77">
            <a:extLst>
              <a:ext uri="{FF2B5EF4-FFF2-40B4-BE49-F238E27FC236}">
                <a16:creationId xmlns:a16="http://schemas.microsoft.com/office/drawing/2014/main" id="{21C65489-675D-488D-8B13-E4CB41A53A86}"/>
              </a:ext>
            </a:extLst>
          </p:cNvPr>
          <p:cNvSpPr/>
          <p:nvPr userDrawn="1"/>
        </p:nvSpPr>
        <p:spPr>
          <a:xfrm>
            <a:off x="11729301" y="200766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0" name="Cube 78">
            <a:extLst>
              <a:ext uri="{FF2B5EF4-FFF2-40B4-BE49-F238E27FC236}">
                <a16:creationId xmlns:a16="http://schemas.microsoft.com/office/drawing/2014/main" id="{4A681EB2-405B-4E6E-BDEF-3DF66FAF3C3F}"/>
              </a:ext>
            </a:extLst>
          </p:cNvPr>
          <p:cNvSpPr/>
          <p:nvPr userDrawn="1"/>
        </p:nvSpPr>
        <p:spPr>
          <a:xfrm>
            <a:off x="10981367" y="27548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1" name="Cube 79">
            <a:extLst>
              <a:ext uri="{FF2B5EF4-FFF2-40B4-BE49-F238E27FC236}">
                <a16:creationId xmlns:a16="http://schemas.microsoft.com/office/drawing/2014/main" id="{5618B9F5-0F11-450F-B8AE-8E8E83527DC8}"/>
              </a:ext>
            </a:extLst>
          </p:cNvPr>
          <p:cNvSpPr/>
          <p:nvPr userDrawn="1"/>
        </p:nvSpPr>
        <p:spPr>
          <a:xfrm>
            <a:off x="10233434" y="35020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2" name="Cube 80">
            <a:extLst>
              <a:ext uri="{FF2B5EF4-FFF2-40B4-BE49-F238E27FC236}">
                <a16:creationId xmlns:a16="http://schemas.microsoft.com/office/drawing/2014/main" id="{867D3927-BC3B-4E91-BFEE-28051E7591B6}"/>
              </a:ext>
            </a:extLst>
          </p:cNvPr>
          <p:cNvSpPr/>
          <p:nvPr userDrawn="1"/>
        </p:nvSpPr>
        <p:spPr>
          <a:xfrm>
            <a:off x="9485500" y="42493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3" name="Cube 81">
            <a:extLst>
              <a:ext uri="{FF2B5EF4-FFF2-40B4-BE49-F238E27FC236}">
                <a16:creationId xmlns:a16="http://schemas.microsoft.com/office/drawing/2014/main" id="{DB09893B-B2A6-41C2-887D-FF853D104F33}"/>
              </a:ext>
            </a:extLst>
          </p:cNvPr>
          <p:cNvSpPr/>
          <p:nvPr userDrawn="1"/>
        </p:nvSpPr>
        <p:spPr>
          <a:xfrm>
            <a:off x="8737567" y="4996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4" name="Cube 82">
            <a:extLst>
              <a:ext uri="{FF2B5EF4-FFF2-40B4-BE49-F238E27FC236}">
                <a16:creationId xmlns:a16="http://schemas.microsoft.com/office/drawing/2014/main" id="{E8087006-3BF2-4789-B5EC-08A3428C7652}"/>
              </a:ext>
            </a:extLst>
          </p:cNvPr>
          <p:cNvSpPr/>
          <p:nvPr userDrawn="1"/>
        </p:nvSpPr>
        <p:spPr>
          <a:xfrm>
            <a:off x="7989634" y="57437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5" name="Cube 83">
            <a:extLst>
              <a:ext uri="{FF2B5EF4-FFF2-40B4-BE49-F238E27FC236}">
                <a16:creationId xmlns:a16="http://schemas.microsoft.com/office/drawing/2014/main" id="{94F3771F-506B-4CFB-B856-C2D087D5C812}"/>
              </a:ext>
            </a:extLst>
          </p:cNvPr>
          <p:cNvSpPr/>
          <p:nvPr userDrawn="1"/>
        </p:nvSpPr>
        <p:spPr>
          <a:xfrm>
            <a:off x="7241700" y="649095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6" name="Cube 84">
            <a:extLst>
              <a:ext uri="{FF2B5EF4-FFF2-40B4-BE49-F238E27FC236}">
                <a16:creationId xmlns:a16="http://schemas.microsoft.com/office/drawing/2014/main" id="{4960A128-338D-4973-B294-1BEB24878F73}"/>
              </a:ext>
            </a:extLst>
          </p:cNvPr>
          <p:cNvSpPr/>
          <p:nvPr userDrawn="1"/>
        </p:nvSpPr>
        <p:spPr>
          <a:xfrm>
            <a:off x="6493767" y="723817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7" name="Cube 85">
            <a:extLst>
              <a:ext uri="{FF2B5EF4-FFF2-40B4-BE49-F238E27FC236}">
                <a16:creationId xmlns:a16="http://schemas.microsoft.com/office/drawing/2014/main" id="{A7ED738F-EE5C-4B0B-9968-624FE19E0CF1}"/>
              </a:ext>
            </a:extLst>
          </p:cNvPr>
          <p:cNvSpPr/>
          <p:nvPr userDrawn="1"/>
        </p:nvSpPr>
        <p:spPr>
          <a:xfrm>
            <a:off x="11540651" y="3326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8" name="Cube 86">
            <a:extLst>
              <a:ext uri="{FF2B5EF4-FFF2-40B4-BE49-F238E27FC236}">
                <a16:creationId xmlns:a16="http://schemas.microsoft.com/office/drawing/2014/main" id="{61261402-44EE-4FC2-993C-BBABE5FFE6BA}"/>
              </a:ext>
            </a:extLst>
          </p:cNvPr>
          <p:cNvSpPr/>
          <p:nvPr userDrawn="1"/>
        </p:nvSpPr>
        <p:spPr>
          <a:xfrm>
            <a:off x="10792708" y="406507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9" name="Cube 87">
            <a:extLst>
              <a:ext uri="{FF2B5EF4-FFF2-40B4-BE49-F238E27FC236}">
                <a16:creationId xmlns:a16="http://schemas.microsoft.com/office/drawing/2014/main" id="{EBE4F8DF-1C80-40E1-82BD-2734675E1B92}"/>
              </a:ext>
            </a:extLst>
          </p:cNvPr>
          <p:cNvSpPr/>
          <p:nvPr userDrawn="1"/>
        </p:nvSpPr>
        <p:spPr>
          <a:xfrm>
            <a:off x="10048122" y="48122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0" name="Cube 88">
            <a:extLst>
              <a:ext uri="{FF2B5EF4-FFF2-40B4-BE49-F238E27FC236}">
                <a16:creationId xmlns:a16="http://schemas.microsoft.com/office/drawing/2014/main" id="{AE7C5F11-7381-4782-BEB4-3C4D9FF9F65C}"/>
              </a:ext>
            </a:extLst>
          </p:cNvPr>
          <p:cNvSpPr/>
          <p:nvPr userDrawn="1"/>
        </p:nvSpPr>
        <p:spPr>
          <a:xfrm>
            <a:off x="9303526" y="55594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1" name="Cube 89">
            <a:extLst>
              <a:ext uri="{FF2B5EF4-FFF2-40B4-BE49-F238E27FC236}">
                <a16:creationId xmlns:a16="http://schemas.microsoft.com/office/drawing/2014/main" id="{231B69E0-5CEC-484B-875A-A47F9E07A94D}"/>
              </a:ext>
            </a:extLst>
          </p:cNvPr>
          <p:cNvSpPr/>
          <p:nvPr userDrawn="1"/>
        </p:nvSpPr>
        <p:spPr>
          <a:xfrm>
            <a:off x="8558930" y="63067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2" name="Cube 90">
            <a:extLst>
              <a:ext uri="{FF2B5EF4-FFF2-40B4-BE49-F238E27FC236}">
                <a16:creationId xmlns:a16="http://schemas.microsoft.com/office/drawing/2014/main" id="{579A95FC-23FB-489F-98BB-CB1512370602}"/>
              </a:ext>
            </a:extLst>
          </p:cNvPr>
          <p:cNvSpPr/>
          <p:nvPr userDrawn="1"/>
        </p:nvSpPr>
        <p:spPr>
          <a:xfrm>
            <a:off x="7814334" y="70539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3" name="Cube 91">
            <a:extLst>
              <a:ext uri="{FF2B5EF4-FFF2-40B4-BE49-F238E27FC236}">
                <a16:creationId xmlns:a16="http://schemas.microsoft.com/office/drawing/2014/main" id="{BB814FA2-CE8C-45E5-A913-B642FF68B328}"/>
              </a:ext>
            </a:extLst>
          </p:cNvPr>
          <p:cNvSpPr/>
          <p:nvPr userDrawn="1"/>
        </p:nvSpPr>
        <p:spPr>
          <a:xfrm>
            <a:off x="11355330" y="4623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4" name="Cube 92">
            <a:extLst>
              <a:ext uri="{FF2B5EF4-FFF2-40B4-BE49-F238E27FC236}">
                <a16:creationId xmlns:a16="http://schemas.microsoft.com/office/drawing/2014/main" id="{13DA6A7B-495C-474C-A4B4-5C1E1646D435}"/>
              </a:ext>
            </a:extLst>
          </p:cNvPr>
          <p:cNvSpPr/>
          <p:nvPr userDrawn="1"/>
        </p:nvSpPr>
        <p:spPr>
          <a:xfrm>
            <a:off x="12099926" y="38844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5" name="Cube 93">
            <a:extLst>
              <a:ext uri="{FF2B5EF4-FFF2-40B4-BE49-F238E27FC236}">
                <a16:creationId xmlns:a16="http://schemas.microsoft.com/office/drawing/2014/main" id="{AB8C4D57-B662-4B5E-A488-02BB59A0E298}"/>
              </a:ext>
            </a:extLst>
          </p:cNvPr>
          <p:cNvSpPr/>
          <p:nvPr userDrawn="1"/>
        </p:nvSpPr>
        <p:spPr>
          <a:xfrm>
            <a:off x="10618671" y="53704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6" name="Cube 94">
            <a:extLst>
              <a:ext uri="{FF2B5EF4-FFF2-40B4-BE49-F238E27FC236}">
                <a16:creationId xmlns:a16="http://schemas.microsoft.com/office/drawing/2014/main" id="{064D4B7B-7766-4D82-AEB7-8FE543669CFC}"/>
              </a:ext>
            </a:extLst>
          </p:cNvPr>
          <p:cNvSpPr/>
          <p:nvPr userDrawn="1"/>
        </p:nvSpPr>
        <p:spPr>
          <a:xfrm>
            <a:off x="9882003" y="611771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7" name="Cube 95">
            <a:extLst>
              <a:ext uri="{FF2B5EF4-FFF2-40B4-BE49-F238E27FC236}">
                <a16:creationId xmlns:a16="http://schemas.microsoft.com/office/drawing/2014/main" id="{7BF39A9D-278F-4290-8056-F6666557A2D6}"/>
              </a:ext>
            </a:extLst>
          </p:cNvPr>
          <p:cNvSpPr/>
          <p:nvPr userDrawn="1"/>
        </p:nvSpPr>
        <p:spPr>
          <a:xfrm>
            <a:off x="9145335" y="686492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8" name="Cube 96">
            <a:extLst>
              <a:ext uri="{FF2B5EF4-FFF2-40B4-BE49-F238E27FC236}">
                <a16:creationId xmlns:a16="http://schemas.microsoft.com/office/drawing/2014/main" id="{E57981B0-0727-45AE-89BD-33D7B50C3C75}"/>
              </a:ext>
            </a:extLst>
          </p:cNvPr>
          <p:cNvSpPr/>
          <p:nvPr userDrawn="1"/>
        </p:nvSpPr>
        <p:spPr>
          <a:xfrm>
            <a:off x="11914613" y="51901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9" name="Cube 97">
            <a:extLst>
              <a:ext uri="{FF2B5EF4-FFF2-40B4-BE49-F238E27FC236}">
                <a16:creationId xmlns:a16="http://schemas.microsoft.com/office/drawing/2014/main" id="{1D76BB20-3600-4164-90DF-D61A0C7BD348}"/>
              </a:ext>
            </a:extLst>
          </p:cNvPr>
          <p:cNvSpPr/>
          <p:nvPr userDrawn="1"/>
        </p:nvSpPr>
        <p:spPr>
          <a:xfrm>
            <a:off x="11170017" y="59380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0" name="Cube 98">
            <a:extLst>
              <a:ext uri="{FF2B5EF4-FFF2-40B4-BE49-F238E27FC236}">
                <a16:creationId xmlns:a16="http://schemas.microsoft.com/office/drawing/2014/main" id="{66F57DFC-6935-4A35-9C4E-046C58783F0A}"/>
              </a:ext>
            </a:extLst>
          </p:cNvPr>
          <p:cNvSpPr/>
          <p:nvPr userDrawn="1"/>
        </p:nvSpPr>
        <p:spPr>
          <a:xfrm>
            <a:off x="10425421" y="66860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1" name="Cube 99">
            <a:extLst>
              <a:ext uri="{FF2B5EF4-FFF2-40B4-BE49-F238E27FC236}">
                <a16:creationId xmlns:a16="http://schemas.microsoft.com/office/drawing/2014/main" id="{9FB28260-1AF6-4A1C-90C5-B7820E6E554F}"/>
              </a:ext>
            </a:extLst>
          </p:cNvPr>
          <p:cNvSpPr/>
          <p:nvPr userDrawn="1"/>
        </p:nvSpPr>
        <p:spPr>
          <a:xfrm>
            <a:off x="11724711" y="65036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2" name="Cube 100">
            <a:extLst>
              <a:ext uri="{FF2B5EF4-FFF2-40B4-BE49-F238E27FC236}">
                <a16:creationId xmlns:a16="http://schemas.microsoft.com/office/drawing/2014/main" id="{8BD6F5E3-68A9-4AC1-8054-43822933D3B0}"/>
              </a:ext>
            </a:extLst>
          </p:cNvPr>
          <p:cNvSpPr/>
          <p:nvPr userDrawn="1"/>
        </p:nvSpPr>
        <p:spPr>
          <a:xfrm>
            <a:off x="12279395" y="7069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3" name="Cube 101">
            <a:extLst>
              <a:ext uri="{FF2B5EF4-FFF2-40B4-BE49-F238E27FC236}">
                <a16:creationId xmlns:a16="http://schemas.microsoft.com/office/drawing/2014/main" id="{EA6796DC-036B-4F9B-8031-FE5DF0DB945B}"/>
              </a:ext>
            </a:extLst>
          </p:cNvPr>
          <p:cNvSpPr/>
          <p:nvPr userDrawn="1"/>
        </p:nvSpPr>
        <p:spPr>
          <a:xfrm>
            <a:off x="12459705" y="576126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4" name="Cube 105">
            <a:extLst>
              <a:ext uri="{FF2B5EF4-FFF2-40B4-BE49-F238E27FC236}">
                <a16:creationId xmlns:a16="http://schemas.microsoft.com/office/drawing/2014/main" id="{2100C710-7745-4EAA-A6A9-420B1F1E9CEE}"/>
              </a:ext>
            </a:extLst>
          </p:cNvPr>
          <p:cNvSpPr/>
          <p:nvPr userDrawn="1"/>
        </p:nvSpPr>
        <p:spPr>
          <a:xfrm>
            <a:off x="3316711" y="70283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5" name="Cube 106">
            <a:extLst>
              <a:ext uri="{FF2B5EF4-FFF2-40B4-BE49-F238E27FC236}">
                <a16:creationId xmlns:a16="http://schemas.microsoft.com/office/drawing/2014/main" id="{01B61533-C736-40CF-812E-A6C525FDFFF9}"/>
              </a:ext>
            </a:extLst>
          </p:cNvPr>
          <p:cNvSpPr/>
          <p:nvPr userDrawn="1"/>
        </p:nvSpPr>
        <p:spPr>
          <a:xfrm>
            <a:off x="2568778" y="77729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6" name="Cube 107">
            <a:extLst>
              <a:ext uri="{FF2B5EF4-FFF2-40B4-BE49-F238E27FC236}">
                <a16:creationId xmlns:a16="http://schemas.microsoft.com/office/drawing/2014/main" id="{9AA2E495-A026-4CF6-9771-1E3149443E2B}"/>
              </a:ext>
            </a:extLst>
          </p:cNvPr>
          <p:cNvSpPr/>
          <p:nvPr userDrawn="1"/>
        </p:nvSpPr>
        <p:spPr>
          <a:xfrm>
            <a:off x="1820844" y="851753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7" name="Cube 109">
            <a:extLst>
              <a:ext uri="{FF2B5EF4-FFF2-40B4-BE49-F238E27FC236}">
                <a16:creationId xmlns:a16="http://schemas.microsoft.com/office/drawing/2014/main" id="{57B44739-31A5-4146-BBB9-05B4E2B1AFC2}"/>
              </a:ext>
            </a:extLst>
          </p:cNvPr>
          <p:cNvSpPr/>
          <p:nvPr userDrawn="1"/>
        </p:nvSpPr>
        <p:spPr>
          <a:xfrm>
            <a:off x="10792708" y="-41895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8" name="Cube 112">
            <a:extLst>
              <a:ext uri="{FF2B5EF4-FFF2-40B4-BE49-F238E27FC236}">
                <a16:creationId xmlns:a16="http://schemas.microsoft.com/office/drawing/2014/main" id="{548C3889-F397-4C11-AC76-FD1B35C36452}"/>
              </a:ext>
            </a:extLst>
          </p:cNvPr>
          <p:cNvSpPr/>
          <p:nvPr userDrawn="1"/>
        </p:nvSpPr>
        <p:spPr>
          <a:xfrm>
            <a:off x="1999481" y="72477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9" name="Cube 116">
            <a:extLst>
              <a:ext uri="{FF2B5EF4-FFF2-40B4-BE49-F238E27FC236}">
                <a16:creationId xmlns:a16="http://schemas.microsoft.com/office/drawing/2014/main" id="{7557427C-819C-44C2-8F6A-870C5F614B8E}"/>
              </a:ext>
            </a:extLst>
          </p:cNvPr>
          <p:cNvSpPr/>
          <p:nvPr userDrawn="1"/>
        </p:nvSpPr>
        <p:spPr>
          <a:xfrm>
            <a:off x="10439613" y="55442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67" name="Picture 55">
            <a:extLst>
              <a:ext uri="{FF2B5EF4-FFF2-40B4-BE49-F238E27FC236}">
                <a16:creationId xmlns:a16="http://schemas.microsoft.com/office/drawing/2014/main" id="{C58C8BD0-325C-4AA9-8B37-831A6F0829E5}"/>
              </a:ext>
            </a:extLst>
          </p:cNvPr>
          <p:cNvPicPr>
            <a:picLocks noChangeAspect="1"/>
          </p:cNvPicPr>
          <p:nvPr userDrawn="1"/>
        </p:nvPicPr>
        <p:blipFill>
          <a:blip r:embed="rId3"/>
          <a:stretch>
            <a:fillRect/>
          </a:stretch>
        </p:blipFill>
        <p:spPr>
          <a:xfrm>
            <a:off x="11226234" y="398396"/>
            <a:ext cx="375288" cy="375288"/>
          </a:xfrm>
          <a:prstGeom prst="rect">
            <a:avLst/>
          </a:prstGeom>
          <a:noFill/>
          <a:ln cap="flat">
            <a:noFill/>
          </a:ln>
        </p:spPr>
      </p:pic>
      <p:sp>
        <p:nvSpPr>
          <p:cNvPr id="63" name="Text Placeholder 3">
            <a:extLst>
              <a:ext uri="{FF2B5EF4-FFF2-40B4-BE49-F238E27FC236}">
                <a16:creationId xmlns:a16="http://schemas.microsoft.com/office/drawing/2014/main" id="{4F66EE6B-DD04-4749-BF29-FB72DFDE76A5}"/>
              </a:ext>
            </a:extLst>
          </p:cNvPr>
          <p:cNvSpPr>
            <a:spLocks noGrp="1"/>
          </p:cNvSpPr>
          <p:nvPr>
            <p:ph type="body" sz="quarter" idx="10" hasCustomPrompt="1"/>
          </p:nvPr>
        </p:nvSpPr>
        <p:spPr>
          <a:xfrm>
            <a:off x="3508708" y="328613"/>
            <a:ext cx="5049506" cy="769937"/>
          </a:xfrm>
        </p:spPr>
        <p:txBody>
          <a:bodyPr>
            <a:normAutofit/>
          </a:bodyPr>
          <a:lstStyle>
            <a:lvl1pPr marL="0" indent="0" algn="ctr">
              <a:buNone/>
              <a:defRPr sz="4400">
                <a:solidFill>
                  <a:schemeClr val="bg1"/>
                </a:solidFill>
              </a:defRPr>
            </a:lvl1pPr>
          </a:lstStyle>
          <a:p>
            <a:pPr lvl="0"/>
            <a:r>
              <a:rPr lang="nb-NO" err="1"/>
              <a:t>Title</a:t>
            </a:r>
            <a:endParaRPr lang="en-US"/>
          </a:p>
        </p:txBody>
      </p:sp>
      <p:sp>
        <p:nvSpPr>
          <p:cNvPr id="64" name="Text Placeholder 5">
            <a:extLst>
              <a:ext uri="{FF2B5EF4-FFF2-40B4-BE49-F238E27FC236}">
                <a16:creationId xmlns:a16="http://schemas.microsoft.com/office/drawing/2014/main" id="{7CAB24CE-D0EC-4FE2-9242-1674E24D5004}"/>
              </a:ext>
            </a:extLst>
          </p:cNvPr>
          <p:cNvSpPr>
            <a:spLocks noGrp="1"/>
          </p:cNvSpPr>
          <p:nvPr>
            <p:ph type="body" sz="quarter" idx="11" hasCustomPrompt="1"/>
          </p:nvPr>
        </p:nvSpPr>
        <p:spPr>
          <a:xfrm>
            <a:off x="643039" y="1507794"/>
            <a:ext cx="10990263" cy="5018088"/>
          </a:xfrm>
        </p:spPr>
        <p:txBody>
          <a:bodyPr/>
          <a:lstStyle>
            <a:lvl1pPr marL="0" indent="0">
              <a:buNone/>
              <a:defRPr/>
            </a:lvl1pPr>
          </a:lstStyle>
          <a:p>
            <a:pPr lvl="0"/>
            <a:r>
              <a:rPr lang="nb-NO" err="1"/>
              <a:t>Text</a:t>
            </a:r>
            <a:endParaRPr lang="en-US"/>
          </a:p>
        </p:txBody>
      </p:sp>
    </p:spTree>
    <p:extLst>
      <p:ext uri="{BB962C8B-B14F-4D97-AF65-F5344CB8AC3E}">
        <p14:creationId xmlns:p14="http://schemas.microsoft.com/office/powerpoint/2010/main" val="1224006021"/>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without cubes">
    <p:spTree>
      <p:nvGrpSpPr>
        <p:cNvPr id="1" name=""/>
        <p:cNvGrpSpPr/>
        <p:nvPr/>
      </p:nvGrpSpPr>
      <p:grpSpPr>
        <a:xfrm>
          <a:off x="0" y="0"/>
          <a:ext cx="0" cy="0"/>
          <a:chOff x="0" y="0"/>
          <a:chExt cx="0" cy="0"/>
        </a:xfrm>
      </p:grpSpPr>
      <p:pic>
        <p:nvPicPr>
          <p:cNvPr id="66" name="Rounded Rectangle 153">
            <a:extLst>
              <a:ext uri="{FF2B5EF4-FFF2-40B4-BE49-F238E27FC236}">
                <a16:creationId xmlns:a16="http://schemas.microsoft.com/office/drawing/2014/main" id="{6E54F781-C983-4D45-80A9-0EC9578D0863}"/>
              </a:ext>
            </a:extLst>
          </p:cNvPr>
          <p:cNvPicPr>
            <a:picLocks noChangeAspect="1"/>
          </p:cNvPicPr>
          <p:nvPr userDrawn="1"/>
        </p:nvPicPr>
        <p:blipFill rotWithShape="1">
          <a:blip r:embed="rId2"/>
          <a:srcRect l="-93" t="-157" r="93" b="77795"/>
          <a:stretch/>
        </p:blipFill>
        <p:spPr>
          <a:xfrm>
            <a:off x="-11317" y="-41024"/>
            <a:ext cx="12203317" cy="1317142"/>
          </a:xfrm>
          <a:prstGeom prst="rect">
            <a:avLst/>
          </a:prstGeom>
          <a:noFill/>
          <a:ln cap="flat">
            <a:noFill/>
          </a:ln>
        </p:spPr>
      </p:pic>
      <p:sp>
        <p:nvSpPr>
          <p:cNvPr id="24" name="Cube 30">
            <a:extLst>
              <a:ext uri="{FF2B5EF4-FFF2-40B4-BE49-F238E27FC236}">
                <a16:creationId xmlns:a16="http://schemas.microsoft.com/office/drawing/2014/main" id="{575E794D-4BDF-43E1-B9D6-E847C8E66F6C}"/>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95">
            <a:extLst>
              <a:ext uri="{FF2B5EF4-FFF2-40B4-BE49-F238E27FC236}">
                <a16:creationId xmlns:a16="http://schemas.microsoft.com/office/drawing/2014/main" id="{A5C7509A-F2EA-4A69-BB09-4815C43363B3}"/>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67" name="Picture 55">
            <a:extLst>
              <a:ext uri="{FF2B5EF4-FFF2-40B4-BE49-F238E27FC236}">
                <a16:creationId xmlns:a16="http://schemas.microsoft.com/office/drawing/2014/main" id="{C58C8BD0-325C-4AA9-8B37-831A6F0829E5}"/>
              </a:ext>
            </a:extLst>
          </p:cNvPr>
          <p:cNvPicPr>
            <a:picLocks noChangeAspect="1"/>
          </p:cNvPicPr>
          <p:nvPr userDrawn="1"/>
        </p:nvPicPr>
        <p:blipFill>
          <a:blip r:embed="rId3"/>
          <a:stretch>
            <a:fillRect/>
          </a:stretch>
        </p:blipFill>
        <p:spPr>
          <a:xfrm>
            <a:off x="11226234" y="398396"/>
            <a:ext cx="375288" cy="375288"/>
          </a:xfrm>
          <a:prstGeom prst="rect">
            <a:avLst/>
          </a:prstGeom>
          <a:noFill/>
          <a:ln cap="flat">
            <a:noFill/>
          </a:ln>
        </p:spPr>
      </p:pic>
      <p:sp>
        <p:nvSpPr>
          <p:cNvPr id="8" name="Text Placeholder 3">
            <a:extLst>
              <a:ext uri="{FF2B5EF4-FFF2-40B4-BE49-F238E27FC236}">
                <a16:creationId xmlns:a16="http://schemas.microsoft.com/office/drawing/2014/main" id="{6562D65B-97B0-4796-AD43-DDC9E99D1910}"/>
              </a:ext>
            </a:extLst>
          </p:cNvPr>
          <p:cNvSpPr>
            <a:spLocks noGrp="1"/>
          </p:cNvSpPr>
          <p:nvPr>
            <p:ph type="body" sz="quarter" idx="10" hasCustomPrompt="1"/>
          </p:nvPr>
        </p:nvSpPr>
        <p:spPr>
          <a:xfrm>
            <a:off x="3508708" y="328613"/>
            <a:ext cx="5049506" cy="769937"/>
          </a:xfrm>
        </p:spPr>
        <p:txBody>
          <a:bodyPr>
            <a:normAutofit/>
          </a:bodyPr>
          <a:lstStyle>
            <a:lvl1pPr marL="0" indent="0" algn="ctr">
              <a:buNone/>
              <a:defRPr sz="4400">
                <a:solidFill>
                  <a:schemeClr val="bg1"/>
                </a:solidFill>
              </a:defRPr>
            </a:lvl1pPr>
          </a:lstStyle>
          <a:p>
            <a:pPr lvl="0"/>
            <a:r>
              <a:rPr lang="nb-NO" err="1"/>
              <a:t>Title</a:t>
            </a:r>
            <a:endParaRPr lang="en-US"/>
          </a:p>
        </p:txBody>
      </p:sp>
      <p:sp>
        <p:nvSpPr>
          <p:cNvPr id="9" name="Text Placeholder 5">
            <a:extLst>
              <a:ext uri="{FF2B5EF4-FFF2-40B4-BE49-F238E27FC236}">
                <a16:creationId xmlns:a16="http://schemas.microsoft.com/office/drawing/2014/main" id="{486F2021-A817-4FC7-B02D-FF44013E6064}"/>
              </a:ext>
            </a:extLst>
          </p:cNvPr>
          <p:cNvSpPr>
            <a:spLocks noGrp="1"/>
          </p:cNvSpPr>
          <p:nvPr>
            <p:ph type="body" sz="quarter" idx="11" hasCustomPrompt="1"/>
          </p:nvPr>
        </p:nvSpPr>
        <p:spPr>
          <a:xfrm>
            <a:off x="643039" y="1507794"/>
            <a:ext cx="10990263" cy="5018088"/>
          </a:xfrm>
        </p:spPr>
        <p:txBody>
          <a:bodyPr/>
          <a:lstStyle>
            <a:lvl1pPr marL="0" indent="0">
              <a:buNone/>
              <a:defRPr/>
            </a:lvl1pPr>
          </a:lstStyle>
          <a:p>
            <a:pPr lvl="0"/>
            <a:r>
              <a:rPr lang="nb-NO" err="1"/>
              <a:t>Text</a:t>
            </a:r>
            <a:endParaRPr lang="en-US"/>
          </a:p>
        </p:txBody>
      </p:sp>
    </p:spTree>
    <p:extLst>
      <p:ext uri="{BB962C8B-B14F-4D97-AF65-F5344CB8AC3E}">
        <p14:creationId xmlns:p14="http://schemas.microsoft.com/office/powerpoint/2010/main" val="2490433684"/>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with a man">
    <p:spTree>
      <p:nvGrpSpPr>
        <p:cNvPr id="1" name=""/>
        <p:cNvGrpSpPr/>
        <p:nvPr/>
      </p:nvGrpSpPr>
      <p:grpSpPr>
        <a:xfrm>
          <a:off x="0" y="0"/>
          <a:ext cx="0" cy="0"/>
          <a:chOff x="0" y="0"/>
          <a:chExt cx="0" cy="0"/>
        </a:xfrm>
      </p:grpSpPr>
      <p:sp>
        <p:nvSpPr>
          <p:cNvPr id="7" name="Flowchart: Process 6">
            <a:extLst>
              <a:ext uri="{FF2B5EF4-FFF2-40B4-BE49-F238E27FC236}">
                <a16:creationId xmlns:a16="http://schemas.microsoft.com/office/drawing/2014/main" id="{6843524A-F831-4B94-B417-2DFF06D11265}"/>
              </a:ext>
            </a:extLst>
          </p:cNvPr>
          <p:cNvSpPr/>
          <p:nvPr userDrawn="1"/>
        </p:nvSpPr>
        <p:spPr>
          <a:xfrm>
            <a:off x="23106" y="17638"/>
            <a:ext cx="12168890" cy="6845280"/>
          </a:xfrm>
          <a:custGeom>
            <a:avLst/>
            <a:gdLst>
              <a:gd name="f0" fmla="val w"/>
              <a:gd name="f1" fmla="val h"/>
              <a:gd name="f2" fmla="val 0"/>
              <a:gd name="f3" fmla="val 1"/>
              <a:gd name="f4" fmla="*/ f0 1 1"/>
              <a:gd name="f5" fmla="*/ f1 1 1"/>
              <a:gd name="f6" fmla="val f2"/>
              <a:gd name="f7" fmla="val f3"/>
              <a:gd name="f8" fmla="+- f7 0 f6"/>
              <a:gd name="f9" fmla="val f8"/>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1" h="1">
                <a:moveTo>
                  <a:pt x="f2" y="f2"/>
                </a:moveTo>
                <a:lnTo>
                  <a:pt x="f3" y="f2"/>
                </a:lnTo>
                <a:lnTo>
                  <a:pt x="f3" y="f3"/>
                </a:lnTo>
                <a:lnTo>
                  <a:pt x="f2" y="f3"/>
                </a:lnTo>
                <a:close/>
              </a:path>
            </a:pathLst>
          </a:custGeom>
          <a:solidFill>
            <a:srgbClr val="FFFFFF"/>
          </a:solidFill>
          <a:ln cap="flat">
            <a:noFill/>
            <a:prstDash val="solid"/>
          </a:ln>
          <a:effectLst>
            <a:outerShdw dist="50804" dir="5400000" algn="tl">
              <a:srgbClr val="FFFFFF"/>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8" name="Rounded Rectangle 153">
            <a:extLst>
              <a:ext uri="{FF2B5EF4-FFF2-40B4-BE49-F238E27FC236}">
                <a16:creationId xmlns:a16="http://schemas.microsoft.com/office/drawing/2014/main" id="{D860B948-5DE3-4F52-8220-EB445BBFA098}"/>
              </a:ext>
            </a:extLst>
          </p:cNvPr>
          <p:cNvPicPr>
            <a:picLocks noChangeAspect="1"/>
          </p:cNvPicPr>
          <p:nvPr userDrawn="1"/>
        </p:nvPicPr>
        <p:blipFill>
          <a:blip r:embed="rId2"/>
          <a:srcRect t="2501" b="73983"/>
          <a:stretch>
            <a:fillRect/>
          </a:stretch>
        </p:blipFill>
        <p:spPr>
          <a:xfrm>
            <a:off x="-11236" y="6569337"/>
            <a:ext cx="12214472" cy="348157"/>
          </a:xfrm>
          <a:prstGeom prst="rect">
            <a:avLst/>
          </a:prstGeom>
          <a:noFill/>
          <a:ln cap="flat">
            <a:noFill/>
          </a:ln>
        </p:spPr>
      </p:pic>
      <p:sp>
        <p:nvSpPr>
          <p:cNvPr id="39" name="Cube 75">
            <a:extLst>
              <a:ext uri="{FF2B5EF4-FFF2-40B4-BE49-F238E27FC236}">
                <a16:creationId xmlns:a16="http://schemas.microsoft.com/office/drawing/2014/main" id="{18DD5738-8E23-4DCB-9F89-64AFE212D3C9}"/>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72" name="Picture 108">
            <a:extLst>
              <a:ext uri="{FF2B5EF4-FFF2-40B4-BE49-F238E27FC236}">
                <a16:creationId xmlns:a16="http://schemas.microsoft.com/office/drawing/2014/main" id="{560D6322-BDC1-4148-B7C4-2276B8F9E746}"/>
              </a:ext>
            </a:extLst>
          </p:cNvPr>
          <p:cNvPicPr>
            <a:picLocks noChangeAspect="1"/>
          </p:cNvPicPr>
          <p:nvPr/>
        </p:nvPicPr>
        <p:blipFill rotWithShape="1">
          <a:blip r:embed="rId3">
            <a:alphaModFix amt="62000"/>
          </a:blip>
          <a:srcRect l="54366" b="9303"/>
          <a:stretch/>
        </p:blipFill>
        <p:spPr>
          <a:xfrm flipH="1">
            <a:off x="6952095" y="713950"/>
            <a:ext cx="5239901" cy="5858036"/>
          </a:xfrm>
          <a:prstGeom prst="rect">
            <a:avLst/>
          </a:prstGeom>
          <a:noFill/>
          <a:ln cap="flat">
            <a:noFill/>
          </a:ln>
        </p:spPr>
      </p:pic>
      <p:pic>
        <p:nvPicPr>
          <p:cNvPr id="10" name="Picture 139">
            <a:extLst>
              <a:ext uri="{FF2B5EF4-FFF2-40B4-BE49-F238E27FC236}">
                <a16:creationId xmlns:a16="http://schemas.microsoft.com/office/drawing/2014/main" id="{F01655CB-6199-4DC6-886E-76D3E476FC7C}"/>
              </a:ext>
            </a:extLst>
          </p:cNvPr>
          <p:cNvPicPr>
            <a:picLocks noChangeAspect="1"/>
          </p:cNvPicPr>
          <p:nvPr userDrawn="1"/>
        </p:nvPicPr>
        <p:blipFill>
          <a:blip r:embed="rId4"/>
          <a:stretch>
            <a:fillRect/>
          </a:stretch>
        </p:blipFill>
        <p:spPr>
          <a:xfrm>
            <a:off x="11226800" y="384836"/>
            <a:ext cx="374722" cy="374722"/>
          </a:xfrm>
          <a:prstGeom prst="rect">
            <a:avLst/>
          </a:prstGeom>
          <a:noFill/>
          <a:ln cap="flat">
            <a:noFill/>
          </a:ln>
        </p:spPr>
      </p:pic>
      <p:sp>
        <p:nvSpPr>
          <p:cNvPr id="12" name="Text Placeholder 3">
            <a:extLst>
              <a:ext uri="{FF2B5EF4-FFF2-40B4-BE49-F238E27FC236}">
                <a16:creationId xmlns:a16="http://schemas.microsoft.com/office/drawing/2014/main" id="{988D37DC-286E-435C-97A6-651C1CE7B254}"/>
              </a:ext>
            </a:extLst>
          </p:cNvPr>
          <p:cNvSpPr>
            <a:spLocks noGrp="1"/>
          </p:cNvSpPr>
          <p:nvPr>
            <p:ph type="body" sz="quarter" idx="10" hasCustomPrompt="1"/>
          </p:nvPr>
        </p:nvSpPr>
        <p:spPr>
          <a:xfrm>
            <a:off x="3508708" y="328613"/>
            <a:ext cx="5049506" cy="769937"/>
          </a:xfrm>
        </p:spPr>
        <p:txBody>
          <a:bodyPr>
            <a:normAutofit/>
          </a:bodyPr>
          <a:lstStyle>
            <a:lvl1pPr marL="0" indent="0" algn="ctr">
              <a:buNone/>
              <a:defRPr sz="4400"/>
            </a:lvl1pPr>
          </a:lstStyle>
          <a:p>
            <a:pPr lvl="0"/>
            <a:r>
              <a:rPr lang="nb-NO" err="1"/>
              <a:t>Title</a:t>
            </a:r>
            <a:endParaRPr lang="en-US"/>
          </a:p>
        </p:txBody>
      </p:sp>
      <p:sp>
        <p:nvSpPr>
          <p:cNvPr id="13" name="Text Placeholder 5">
            <a:extLst>
              <a:ext uri="{FF2B5EF4-FFF2-40B4-BE49-F238E27FC236}">
                <a16:creationId xmlns:a16="http://schemas.microsoft.com/office/drawing/2014/main" id="{CAFE9FC2-0E53-431E-BDF8-2E2981C6BA60}"/>
              </a:ext>
            </a:extLst>
          </p:cNvPr>
          <p:cNvSpPr>
            <a:spLocks noGrp="1"/>
          </p:cNvSpPr>
          <p:nvPr>
            <p:ph type="body" sz="quarter" idx="11" hasCustomPrompt="1"/>
          </p:nvPr>
        </p:nvSpPr>
        <p:spPr>
          <a:xfrm>
            <a:off x="642451" y="1260317"/>
            <a:ext cx="6977550" cy="5018088"/>
          </a:xfrm>
        </p:spPr>
        <p:txBody>
          <a:bodyPr/>
          <a:lstStyle>
            <a:lvl1pPr marL="0" indent="0">
              <a:buNone/>
              <a:defRPr/>
            </a:lvl1pPr>
          </a:lstStyle>
          <a:p>
            <a:pPr lvl="0"/>
            <a:r>
              <a:rPr lang="nb-NO" err="1"/>
              <a:t>Text</a:t>
            </a:r>
            <a:endParaRPr lang="en-US"/>
          </a:p>
        </p:txBody>
      </p:sp>
    </p:spTree>
    <p:extLst>
      <p:ext uri="{BB962C8B-B14F-4D97-AF65-F5344CB8AC3E}">
        <p14:creationId xmlns:p14="http://schemas.microsoft.com/office/powerpoint/2010/main" val="28165950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with a man 2">
    <p:spTree>
      <p:nvGrpSpPr>
        <p:cNvPr id="1" name=""/>
        <p:cNvGrpSpPr/>
        <p:nvPr/>
      </p:nvGrpSpPr>
      <p:grpSpPr>
        <a:xfrm>
          <a:off x="0" y="0"/>
          <a:ext cx="0" cy="0"/>
          <a:chOff x="0" y="0"/>
          <a:chExt cx="0" cy="0"/>
        </a:xfrm>
      </p:grpSpPr>
      <p:pic>
        <p:nvPicPr>
          <p:cNvPr id="12" name="Rounded Rectangle 153">
            <a:extLst>
              <a:ext uri="{FF2B5EF4-FFF2-40B4-BE49-F238E27FC236}">
                <a16:creationId xmlns:a16="http://schemas.microsoft.com/office/drawing/2014/main" id="{DD176995-5A56-4568-9225-74F925550D56}"/>
              </a:ext>
            </a:extLst>
          </p:cNvPr>
          <p:cNvPicPr>
            <a:picLocks noChangeAspect="1"/>
          </p:cNvPicPr>
          <p:nvPr userDrawn="1"/>
        </p:nvPicPr>
        <p:blipFill rotWithShape="1">
          <a:blip r:embed="rId2"/>
          <a:srcRect l="-93" t="-157" r="93" b="77795"/>
          <a:stretch/>
        </p:blipFill>
        <p:spPr>
          <a:xfrm>
            <a:off x="-11317" y="-41024"/>
            <a:ext cx="12203317" cy="1317142"/>
          </a:xfrm>
          <a:prstGeom prst="rect">
            <a:avLst/>
          </a:prstGeom>
          <a:noFill/>
          <a:ln cap="flat">
            <a:noFill/>
          </a:ln>
        </p:spPr>
      </p:pic>
      <p:sp>
        <p:nvSpPr>
          <p:cNvPr id="39" name="Cube 75">
            <a:extLst>
              <a:ext uri="{FF2B5EF4-FFF2-40B4-BE49-F238E27FC236}">
                <a16:creationId xmlns:a16="http://schemas.microsoft.com/office/drawing/2014/main" id="{18DD5738-8E23-4DCB-9F89-64AFE212D3C9}"/>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72" name="Picture 108">
            <a:extLst>
              <a:ext uri="{FF2B5EF4-FFF2-40B4-BE49-F238E27FC236}">
                <a16:creationId xmlns:a16="http://schemas.microsoft.com/office/drawing/2014/main" id="{560D6322-BDC1-4148-B7C4-2276B8F9E746}"/>
              </a:ext>
            </a:extLst>
          </p:cNvPr>
          <p:cNvPicPr>
            <a:picLocks noChangeAspect="1"/>
          </p:cNvPicPr>
          <p:nvPr/>
        </p:nvPicPr>
        <p:blipFill rotWithShape="1">
          <a:blip r:embed="rId3">
            <a:alphaModFix amt="62000"/>
          </a:blip>
          <a:srcRect l="54366" b="9303"/>
          <a:stretch/>
        </p:blipFill>
        <p:spPr>
          <a:xfrm flipH="1">
            <a:off x="6952099" y="999964"/>
            <a:ext cx="5239901" cy="5858036"/>
          </a:xfrm>
          <a:prstGeom prst="rect">
            <a:avLst/>
          </a:prstGeom>
          <a:noFill/>
          <a:ln cap="flat">
            <a:noFill/>
          </a:ln>
        </p:spPr>
      </p:pic>
      <p:pic>
        <p:nvPicPr>
          <p:cNvPr id="13" name="Picture 55">
            <a:extLst>
              <a:ext uri="{FF2B5EF4-FFF2-40B4-BE49-F238E27FC236}">
                <a16:creationId xmlns:a16="http://schemas.microsoft.com/office/drawing/2014/main" id="{490DBA35-200B-4E79-9832-7C507F979172}"/>
              </a:ext>
            </a:extLst>
          </p:cNvPr>
          <p:cNvPicPr>
            <a:picLocks noChangeAspect="1"/>
          </p:cNvPicPr>
          <p:nvPr userDrawn="1"/>
        </p:nvPicPr>
        <p:blipFill>
          <a:blip r:embed="rId4"/>
          <a:stretch>
            <a:fillRect/>
          </a:stretch>
        </p:blipFill>
        <p:spPr>
          <a:xfrm>
            <a:off x="11226234" y="398396"/>
            <a:ext cx="375288" cy="375288"/>
          </a:xfrm>
          <a:prstGeom prst="rect">
            <a:avLst/>
          </a:prstGeom>
          <a:noFill/>
          <a:ln cap="flat">
            <a:noFill/>
          </a:ln>
        </p:spPr>
      </p:pic>
      <p:sp>
        <p:nvSpPr>
          <p:cNvPr id="14" name="Text Placeholder 3">
            <a:extLst>
              <a:ext uri="{FF2B5EF4-FFF2-40B4-BE49-F238E27FC236}">
                <a16:creationId xmlns:a16="http://schemas.microsoft.com/office/drawing/2014/main" id="{DFCAF250-DE55-4B7D-88CE-9D52A1A27DA3}"/>
              </a:ext>
            </a:extLst>
          </p:cNvPr>
          <p:cNvSpPr>
            <a:spLocks noGrp="1"/>
          </p:cNvSpPr>
          <p:nvPr>
            <p:ph type="body" sz="quarter" idx="10" hasCustomPrompt="1"/>
          </p:nvPr>
        </p:nvSpPr>
        <p:spPr>
          <a:xfrm>
            <a:off x="3508708" y="328613"/>
            <a:ext cx="5049506" cy="769937"/>
          </a:xfrm>
        </p:spPr>
        <p:txBody>
          <a:bodyPr>
            <a:normAutofit/>
          </a:bodyPr>
          <a:lstStyle>
            <a:lvl1pPr marL="0" indent="0" algn="ctr">
              <a:buNone/>
              <a:defRPr sz="4400">
                <a:solidFill>
                  <a:schemeClr val="bg1"/>
                </a:solidFill>
              </a:defRPr>
            </a:lvl1pPr>
          </a:lstStyle>
          <a:p>
            <a:pPr lvl="0"/>
            <a:r>
              <a:rPr lang="nb-NO" err="1"/>
              <a:t>Title</a:t>
            </a:r>
            <a:endParaRPr lang="en-US"/>
          </a:p>
        </p:txBody>
      </p:sp>
      <p:sp>
        <p:nvSpPr>
          <p:cNvPr id="15" name="Text Placeholder 5">
            <a:extLst>
              <a:ext uri="{FF2B5EF4-FFF2-40B4-BE49-F238E27FC236}">
                <a16:creationId xmlns:a16="http://schemas.microsoft.com/office/drawing/2014/main" id="{79A54E3E-368F-44CD-837F-5B932AAF4B23}"/>
              </a:ext>
            </a:extLst>
          </p:cNvPr>
          <p:cNvSpPr>
            <a:spLocks noGrp="1"/>
          </p:cNvSpPr>
          <p:nvPr>
            <p:ph type="body" sz="quarter" idx="11" hasCustomPrompt="1"/>
          </p:nvPr>
        </p:nvSpPr>
        <p:spPr>
          <a:xfrm>
            <a:off x="680551" y="1468187"/>
            <a:ext cx="6977550" cy="5018088"/>
          </a:xfrm>
        </p:spPr>
        <p:txBody>
          <a:bodyPr/>
          <a:lstStyle>
            <a:lvl1pPr marL="0" indent="0">
              <a:buNone/>
              <a:defRPr/>
            </a:lvl1pPr>
          </a:lstStyle>
          <a:p>
            <a:pPr lvl="0"/>
            <a:r>
              <a:rPr lang="nb-NO" err="1"/>
              <a:t>Text</a:t>
            </a:r>
            <a:endParaRPr lang="en-US"/>
          </a:p>
        </p:txBody>
      </p:sp>
    </p:spTree>
    <p:extLst>
      <p:ext uri="{BB962C8B-B14F-4D97-AF65-F5344CB8AC3E}">
        <p14:creationId xmlns:p14="http://schemas.microsoft.com/office/powerpoint/2010/main" val="1787804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4">
    <p:spTree>
      <p:nvGrpSpPr>
        <p:cNvPr id="1" name=""/>
        <p:cNvGrpSpPr/>
        <p:nvPr/>
      </p:nvGrpSpPr>
      <p:grpSpPr>
        <a:xfrm>
          <a:off x="0" y="0"/>
          <a:ext cx="0" cy="0"/>
          <a:chOff x="0" y="0"/>
          <a:chExt cx="0" cy="0"/>
        </a:xfrm>
      </p:grpSpPr>
      <p:pic>
        <p:nvPicPr>
          <p:cNvPr id="70" name="Rounded Rectangle 153">
            <a:extLst>
              <a:ext uri="{FF2B5EF4-FFF2-40B4-BE49-F238E27FC236}">
                <a16:creationId xmlns:a16="http://schemas.microsoft.com/office/drawing/2014/main" id="{FBB10F13-A0FF-45EA-BE89-0C1F226EAE1E}"/>
              </a:ext>
            </a:extLst>
          </p:cNvPr>
          <p:cNvPicPr>
            <a:picLocks noChangeAspect="1"/>
          </p:cNvPicPr>
          <p:nvPr userDrawn="1"/>
        </p:nvPicPr>
        <p:blipFill rotWithShape="1">
          <a:blip r:embed="rId2"/>
          <a:srcRect l="-93" t="-157" r="93" b="77795"/>
          <a:stretch/>
        </p:blipFill>
        <p:spPr>
          <a:xfrm>
            <a:off x="-11317" y="-41024"/>
            <a:ext cx="12203317" cy="1317142"/>
          </a:xfrm>
          <a:prstGeom prst="rect">
            <a:avLst/>
          </a:prstGeom>
          <a:noFill/>
          <a:ln cap="flat">
            <a:noFill/>
          </a:ln>
        </p:spPr>
      </p:pic>
      <p:sp>
        <p:nvSpPr>
          <p:cNvPr id="23" name="Cube 29">
            <a:extLst>
              <a:ext uri="{FF2B5EF4-FFF2-40B4-BE49-F238E27FC236}">
                <a16:creationId xmlns:a16="http://schemas.microsoft.com/office/drawing/2014/main" id="{96A68E84-469E-49B3-B043-BEBCBBD81B6C}"/>
              </a:ext>
            </a:extLst>
          </p:cNvPr>
          <p:cNvSpPr/>
          <p:nvPr/>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4" name="Cube 30">
            <a:extLst>
              <a:ext uri="{FF2B5EF4-FFF2-40B4-BE49-F238E27FC236}">
                <a16:creationId xmlns:a16="http://schemas.microsoft.com/office/drawing/2014/main" id="{575E794D-4BDF-43E1-B9D6-E847C8E66F6C}"/>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6" name="Cube 94">
            <a:extLst>
              <a:ext uri="{FF2B5EF4-FFF2-40B4-BE49-F238E27FC236}">
                <a16:creationId xmlns:a16="http://schemas.microsoft.com/office/drawing/2014/main" id="{F45682E3-B3FD-4982-99E8-B83E12D703A2}"/>
              </a:ext>
            </a:extLst>
          </p:cNvPr>
          <p:cNvSpPr/>
          <p:nvPr/>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87" name="Cube 95">
            <a:extLst>
              <a:ext uri="{FF2B5EF4-FFF2-40B4-BE49-F238E27FC236}">
                <a16:creationId xmlns:a16="http://schemas.microsoft.com/office/drawing/2014/main" id="{A5C7509A-F2EA-4A69-BB09-4815C43363B3}"/>
              </a:ext>
            </a:extLst>
          </p:cNvPr>
          <p:cNvSpPr/>
          <p:nvPr/>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5" name="Cube 5">
            <a:extLst>
              <a:ext uri="{FF2B5EF4-FFF2-40B4-BE49-F238E27FC236}">
                <a16:creationId xmlns:a16="http://schemas.microsoft.com/office/drawing/2014/main" id="{CEAC4889-DB25-4A96-BE82-EF3C9A9BCA22}"/>
              </a:ext>
            </a:extLst>
          </p:cNvPr>
          <p:cNvSpPr/>
          <p:nvPr userDrawn="1"/>
        </p:nvSpPr>
        <p:spPr>
          <a:xfrm>
            <a:off x="10581162" y="121078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6" name="Cube 6">
            <a:extLst>
              <a:ext uri="{FF2B5EF4-FFF2-40B4-BE49-F238E27FC236}">
                <a16:creationId xmlns:a16="http://schemas.microsoft.com/office/drawing/2014/main" id="{2FDA4BB5-2B12-4AA0-9BD3-42D3C765953E}"/>
              </a:ext>
            </a:extLst>
          </p:cNvPr>
          <p:cNvSpPr/>
          <p:nvPr userDrawn="1"/>
        </p:nvSpPr>
        <p:spPr>
          <a:xfrm>
            <a:off x="10454380" y="261275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8" name="Cube 8">
            <a:extLst>
              <a:ext uri="{FF2B5EF4-FFF2-40B4-BE49-F238E27FC236}">
                <a16:creationId xmlns:a16="http://schemas.microsoft.com/office/drawing/2014/main" id="{EE7FC4A6-C2B2-4370-872D-AA7A62D112D4}"/>
              </a:ext>
            </a:extLst>
          </p:cNvPr>
          <p:cNvSpPr/>
          <p:nvPr userDrawn="1"/>
        </p:nvSpPr>
        <p:spPr>
          <a:xfrm>
            <a:off x="6344162" y="78106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39" name="Cube 9">
            <a:extLst>
              <a:ext uri="{FF2B5EF4-FFF2-40B4-BE49-F238E27FC236}">
                <a16:creationId xmlns:a16="http://schemas.microsoft.com/office/drawing/2014/main" id="{F5B9DEFB-579A-4089-8EDC-7FC9EB482926}"/>
              </a:ext>
            </a:extLst>
          </p:cNvPr>
          <p:cNvSpPr/>
          <p:nvPr userDrawn="1"/>
        </p:nvSpPr>
        <p:spPr>
          <a:xfrm>
            <a:off x="7664729" y="76263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0" name="Cube 10">
            <a:extLst>
              <a:ext uri="{FF2B5EF4-FFF2-40B4-BE49-F238E27FC236}">
                <a16:creationId xmlns:a16="http://schemas.microsoft.com/office/drawing/2014/main" id="{AAC73D02-53CC-4D46-BF3A-46E7E20DD1B9}"/>
              </a:ext>
            </a:extLst>
          </p:cNvPr>
          <p:cNvSpPr/>
          <p:nvPr userDrawn="1"/>
        </p:nvSpPr>
        <p:spPr>
          <a:xfrm>
            <a:off x="3167115" y="760076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1" name="Cube 11">
            <a:extLst>
              <a:ext uri="{FF2B5EF4-FFF2-40B4-BE49-F238E27FC236}">
                <a16:creationId xmlns:a16="http://schemas.microsoft.com/office/drawing/2014/main" id="{C9B77141-822C-4648-91FE-61DD02046409}"/>
              </a:ext>
            </a:extLst>
          </p:cNvPr>
          <p:cNvSpPr/>
          <p:nvPr userDrawn="1"/>
        </p:nvSpPr>
        <p:spPr>
          <a:xfrm>
            <a:off x="1849886" y="782024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2" name="Cube 12">
            <a:extLst>
              <a:ext uri="{FF2B5EF4-FFF2-40B4-BE49-F238E27FC236}">
                <a16:creationId xmlns:a16="http://schemas.microsoft.com/office/drawing/2014/main" id="{C1A9B365-4137-4ABA-ADF7-5D0FCE2AA9EC}"/>
              </a:ext>
            </a:extLst>
          </p:cNvPr>
          <p:cNvSpPr/>
          <p:nvPr userDrawn="1"/>
        </p:nvSpPr>
        <p:spPr>
          <a:xfrm>
            <a:off x="10404893" y="221410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3" name="Cube 13">
            <a:extLst>
              <a:ext uri="{FF2B5EF4-FFF2-40B4-BE49-F238E27FC236}">
                <a16:creationId xmlns:a16="http://schemas.microsoft.com/office/drawing/2014/main" id="{12A33A81-04AB-4F76-981F-A2E908D78DFF}"/>
              </a:ext>
            </a:extLst>
          </p:cNvPr>
          <p:cNvSpPr/>
          <p:nvPr userDrawn="1"/>
        </p:nvSpPr>
        <p:spPr>
          <a:xfrm>
            <a:off x="5218928" y="782583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4" name="Cube 15">
            <a:extLst>
              <a:ext uri="{FF2B5EF4-FFF2-40B4-BE49-F238E27FC236}">
                <a16:creationId xmlns:a16="http://schemas.microsoft.com/office/drawing/2014/main" id="{13929839-E1B0-425F-8A9D-C4C9DB4EA013}"/>
              </a:ext>
            </a:extLst>
          </p:cNvPr>
          <p:cNvSpPr/>
          <p:nvPr userDrawn="1"/>
        </p:nvSpPr>
        <p:spPr>
          <a:xfrm>
            <a:off x="6526145" y="7637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5" name="Cube 16">
            <a:extLst>
              <a:ext uri="{FF2B5EF4-FFF2-40B4-BE49-F238E27FC236}">
                <a16:creationId xmlns:a16="http://schemas.microsoft.com/office/drawing/2014/main" id="{C6E0CA08-4386-4528-AAFA-8DB6796D77DF}"/>
              </a:ext>
            </a:extLst>
          </p:cNvPr>
          <p:cNvSpPr/>
          <p:nvPr userDrawn="1"/>
        </p:nvSpPr>
        <p:spPr>
          <a:xfrm>
            <a:off x="7846713" y="745303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46" name="Cube 17">
            <a:extLst>
              <a:ext uri="{FF2B5EF4-FFF2-40B4-BE49-F238E27FC236}">
                <a16:creationId xmlns:a16="http://schemas.microsoft.com/office/drawing/2014/main" id="{0C745636-0D29-44DE-8BB9-B7E6E6418AAD}"/>
              </a:ext>
            </a:extLst>
          </p:cNvPr>
          <p:cNvSpPr/>
          <p:nvPr userDrawn="1"/>
        </p:nvSpPr>
        <p:spPr>
          <a:xfrm>
            <a:off x="2031860" y="764689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147" name="Straight Connector 21">
            <a:extLst>
              <a:ext uri="{FF2B5EF4-FFF2-40B4-BE49-F238E27FC236}">
                <a16:creationId xmlns:a16="http://schemas.microsoft.com/office/drawing/2014/main" id="{7D689819-490F-4DBC-8D5E-DDEA979E3FAE}"/>
              </a:ext>
            </a:extLst>
          </p:cNvPr>
          <p:cNvCxnSpPr/>
          <p:nvPr userDrawn="1"/>
        </p:nvCxnSpPr>
        <p:spPr>
          <a:xfrm>
            <a:off x="9198205" y="1746824"/>
            <a:ext cx="0" cy="4111371"/>
          </a:xfrm>
          <a:prstGeom prst="straightConnector1">
            <a:avLst/>
          </a:prstGeom>
          <a:noFill/>
          <a:ln w="12701" cap="flat">
            <a:solidFill>
              <a:srgbClr val="FFFFFF"/>
            </a:solidFill>
            <a:prstDash val="solid"/>
            <a:round/>
          </a:ln>
        </p:spPr>
      </p:cxnSp>
      <p:cxnSp>
        <p:nvCxnSpPr>
          <p:cNvPr id="148" name="Straight Connector 23">
            <a:extLst>
              <a:ext uri="{FF2B5EF4-FFF2-40B4-BE49-F238E27FC236}">
                <a16:creationId xmlns:a16="http://schemas.microsoft.com/office/drawing/2014/main" id="{6352C97B-2D2E-4013-A087-D168097020F4}"/>
              </a:ext>
            </a:extLst>
          </p:cNvPr>
          <p:cNvCxnSpPr/>
          <p:nvPr userDrawn="1"/>
        </p:nvCxnSpPr>
        <p:spPr>
          <a:xfrm>
            <a:off x="8964366" y="1746824"/>
            <a:ext cx="233839" cy="0"/>
          </a:xfrm>
          <a:prstGeom prst="straightConnector1">
            <a:avLst/>
          </a:prstGeom>
          <a:noFill/>
          <a:ln w="12701" cap="flat">
            <a:solidFill>
              <a:srgbClr val="FFFFFF"/>
            </a:solidFill>
            <a:prstDash val="solid"/>
            <a:round/>
          </a:ln>
        </p:spPr>
      </p:cxnSp>
      <p:sp>
        <p:nvSpPr>
          <p:cNvPr id="149" name="Cube 56">
            <a:extLst>
              <a:ext uri="{FF2B5EF4-FFF2-40B4-BE49-F238E27FC236}">
                <a16:creationId xmlns:a16="http://schemas.microsoft.com/office/drawing/2014/main" id="{2EA86F3B-1388-46EB-9FF7-2B3D3403F56F}"/>
              </a:ext>
            </a:extLst>
          </p:cNvPr>
          <p:cNvSpPr/>
          <p:nvPr userDrawn="1"/>
        </p:nvSpPr>
        <p:spPr>
          <a:xfrm>
            <a:off x="11358667" y="13711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0" name="Cube 62">
            <a:extLst>
              <a:ext uri="{FF2B5EF4-FFF2-40B4-BE49-F238E27FC236}">
                <a16:creationId xmlns:a16="http://schemas.microsoft.com/office/drawing/2014/main" id="{B03A51CE-61B7-4FAD-9A1A-57A7642BB3DE}"/>
              </a:ext>
            </a:extLst>
          </p:cNvPr>
          <p:cNvSpPr/>
          <p:nvPr userDrawn="1"/>
        </p:nvSpPr>
        <p:spPr>
          <a:xfrm>
            <a:off x="4627266" y="686851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1" name="Cube 63">
            <a:extLst>
              <a:ext uri="{FF2B5EF4-FFF2-40B4-BE49-F238E27FC236}">
                <a16:creationId xmlns:a16="http://schemas.microsoft.com/office/drawing/2014/main" id="{944D57BF-C2E2-4228-A068-3C3FAD13784F}"/>
              </a:ext>
            </a:extLst>
          </p:cNvPr>
          <p:cNvSpPr/>
          <p:nvPr userDrawn="1"/>
        </p:nvSpPr>
        <p:spPr>
          <a:xfrm>
            <a:off x="3879332" y="761644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2" name="Cube 64">
            <a:extLst>
              <a:ext uri="{FF2B5EF4-FFF2-40B4-BE49-F238E27FC236}">
                <a16:creationId xmlns:a16="http://schemas.microsoft.com/office/drawing/2014/main" id="{7582609F-CDF1-4B3A-8988-1A8CF4735B38}"/>
              </a:ext>
            </a:extLst>
          </p:cNvPr>
          <p:cNvSpPr/>
          <p:nvPr userDrawn="1"/>
        </p:nvSpPr>
        <p:spPr>
          <a:xfrm>
            <a:off x="11170017" y="14432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3" name="Cube 69">
            <a:extLst>
              <a:ext uri="{FF2B5EF4-FFF2-40B4-BE49-F238E27FC236}">
                <a16:creationId xmlns:a16="http://schemas.microsoft.com/office/drawing/2014/main" id="{6BD68074-0354-4EA1-800C-412E786CE54A}"/>
              </a:ext>
            </a:extLst>
          </p:cNvPr>
          <p:cNvSpPr/>
          <p:nvPr userDrawn="1"/>
        </p:nvSpPr>
        <p:spPr>
          <a:xfrm>
            <a:off x="6668852" y="59380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4" name="Cube 71">
            <a:extLst>
              <a:ext uri="{FF2B5EF4-FFF2-40B4-BE49-F238E27FC236}">
                <a16:creationId xmlns:a16="http://schemas.microsoft.com/office/drawing/2014/main" id="{1F489437-ED21-42D3-9E8C-B5B550E55C53}"/>
              </a:ext>
            </a:extLst>
          </p:cNvPr>
          <p:cNvSpPr/>
          <p:nvPr userDrawn="1"/>
        </p:nvSpPr>
        <p:spPr>
          <a:xfrm>
            <a:off x="5918627" y="666120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5" name="Cube 72">
            <a:extLst>
              <a:ext uri="{FF2B5EF4-FFF2-40B4-BE49-F238E27FC236}">
                <a16:creationId xmlns:a16="http://schemas.microsoft.com/office/drawing/2014/main" id="{6C217676-55E8-41E0-A31E-F13D39D06620}"/>
              </a:ext>
            </a:extLst>
          </p:cNvPr>
          <p:cNvSpPr/>
          <p:nvPr userDrawn="1"/>
        </p:nvSpPr>
        <p:spPr>
          <a:xfrm>
            <a:off x="5186549" y="74267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6" name="Cube 73">
            <a:extLst>
              <a:ext uri="{FF2B5EF4-FFF2-40B4-BE49-F238E27FC236}">
                <a16:creationId xmlns:a16="http://schemas.microsoft.com/office/drawing/2014/main" id="{6E5873E6-C63B-4752-99BE-04770FBAAB71}"/>
              </a:ext>
            </a:extLst>
          </p:cNvPr>
          <p:cNvSpPr/>
          <p:nvPr userDrawn="1"/>
        </p:nvSpPr>
        <p:spPr>
          <a:xfrm>
            <a:off x="4438616" y="81746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7" name="Cube 74">
            <a:extLst>
              <a:ext uri="{FF2B5EF4-FFF2-40B4-BE49-F238E27FC236}">
                <a16:creationId xmlns:a16="http://schemas.microsoft.com/office/drawing/2014/main" id="{A182244E-7765-41E4-BBDE-5A11BE60C697}"/>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8" name="Cube 76">
            <a:extLst>
              <a:ext uri="{FF2B5EF4-FFF2-40B4-BE49-F238E27FC236}">
                <a16:creationId xmlns:a16="http://schemas.microsoft.com/office/drawing/2014/main" id="{5CED97E9-7A58-44F1-A77D-4298154F5A89}"/>
              </a:ext>
            </a:extLst>
          </p:cNvPr>
          <p:cNvSpPr/>
          <p:nvPr userDrawn="1"/>
        </p:nvSpPr>
        <p:spPr>
          <a:xfrm>
            <a:off x="11917951" y="6953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59" name="Cube 77">
            <a:extLst>
              <a:ext uri="{FF2B5EF4-FFF2-40B4-BE49-F238E27FC236}">
                <a16:creationId xmlns:a16="http://schemas.microsoft.com/office/drawing/2014/main" id="{21C65489-675D-488D-8B13-E4CB41A53A86}"/>
              </a:ext>
            </a:extLst>
          </p:cNvPr>
          <p:cNvSpPr/>
          <p:nvPr userDrawn="1"/>
        </p:nvSpPr>
        <p:spPr>
          <a:xfrm>
            <a:off x="11729301" y="200766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0" name="Cube 78">
            <a:extLst>
              <a:ext uri="{FF2B5EF4-FFF2-40B4-BE49-F238E27FC236}">
                <a16:creationId xmlns:a16="http://schemas.microsoft.com/office/drawing/2014/main" id="{4A681EB2-405B-4E6E-BDEF-3DF66FAF3C3F}"/>
              </a:ext>
            </a:extLst>
          </p:cNvPr>
          <p:cNvSpPr/>
          <p:nvPr userDrawn="1"/>
        </p:nvSpPr>
        <p:spPr>
          <a:xfrm>
            <a:off x="10981367" y="27548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1" name="Cube 79">
            <a:extLst>
              <a:ext uri="{FF2B5EF4-FFF2-40B4-BE49-F238E27FC236}">
                <a16:creationId xmlns:a16="http://schemas.microsoft.com/office/drawing/2014/main" id="{5618B9F5-0F11-450F-B8AE-8E8E83527DC8}"/>
              </a:ext>
            </a:extLst>
          </p:cNvPr>
          <p:cNvSpPr/>
          <p:nvPr userDrawn="1"/>
        </p:nvSpPr>
        <p:spPr>
          <a:xfrm>
            <a:off x="10233434" y="35020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2" name="Cube 80">
            <a:extLst>
              <a:ext uri="{FF2B5EF4-FFF2-40B4-BE49-F238E27FC236}">
                <a16:creationId xmlns:a16="http://schemas.microsoft.com/office/drawing/2014/main" id="{867D3927-BC3B-4E91-BFEE-28051E7591B6}"/>
              </a:ext>
            </a:extLst>
          </p:cNvPr>
          <p:cNvSpPr/>
          <p:nvPr userDrawn="1"/>
        </p:nvSpPr>
        <p:spPr>
          <a:xfrm>
            <a:off x="9485500" y="42493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3" name="Cube 81">
            <a:extLst>
              <a:ext uri="{FF2B5EF4-FFF2-40B4-BE49-F238E27FC236}">
                <a16:creationId xmlns:a16="http://schemas.microsoft.com/office/drawing/2014/main" id="{DB09893B-B2A6-41C2-887D-FF853D104F33}"/>
              </a:ext>
            </a:extLst>
          </p:cNvPr>
          <p:cNvSpPr/>
          <p:nvPr userDrawn="1"/>
        </p:nvSpPr>
        <p:spPr>
          <a:xfrm>
            <a:off x="8737567" y="49965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4" name="Cube 82">
            <a:extLst>
              <a:ext uri="{FF2B5EF4-FFF2-40B4-BE49-F238E27FC236}">
                <a16:creationId xmlns:a16="http://schemas.microsoft.com/office/drawing/2014/main" id="{E8087006-3BF2-4789-B5EC-08A3428C7652}"/>
              </a:ext>
            </a:extLst>
          </p:cNvPr>
          <p:cNvSpPr/>
          <p:nvPr userDrawn="1"/>
        </p:nvSpPr>
        <p:spPr>
          <a:xfrm>
            <a:off x="7989634" y="574373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5" name="Cube 83">
            <a:extLst>
              <a:ext uri="{FF2B5EF4-FFF2-40B4-BE49-F238E27FC236}">
                <a16:creationId xmlns:a16="http://schemas.microsoft.com/office/drawing/2014/main" id="{94F3771F-506B-4CFB-B856-C2D087D5C812}"/>
              </a:ext>
            </a:extLst>
          </p:cNvPr>
          <p:cNvSpPr/>
          <p:nvPr userDrawn="1"/>
        </p:nvSpPr>
        <p:spPr>
          <a:xfrm>
            <a:off x="7241700" y="649095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6" name="Cube 84">
            <a:extLst>
              <a:ext uri="{FF2B5EF4-FFF2-40B4-BE49-F238E27FC236}">
                <a16:creationId xmlns:a16="http://schemas.microsoft.com/office/drawing/2014/main" id="{4960A128-338D-4973-B294-1BEB24878F73}"/>
              </a:ext>
            </a:extLst>
          </p:cNvPr>
          <p:cNvSpPr/>
          <p:nvPr userDrawn="1"/>
        </p:nvSpPr>
        <p:spPr>
          <a:xfrm>
            <a:off x="6493767" y="723817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7" name="Cube 85">
            <a:extLst>
              <a:ext uri="{FF2B5EF4-FFF2-40B4-BE49-F238E27FC236}">
                <a16:creationId xmlns:a16="http://schemas.microsoft.com/office/drawing/2014/main" id="{A7ED738F-EE5C-4B0B-9968-624FE19E0CF1}"/>
              </a:ext>
            </a:extLst>
          </p:cNvPr>
          <p:cNvSpPr/>
          <p:nvPr userDrawn="1"/>
        </p:nvSpPr>
        <p:spPr>
          <a:xfrm>
            <a:off x="11540651" y="332625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8" name="Cube 86">
            <a:extLst>
              <a:ext uri="{FF2B5EF4-FFF2-40B4-BE49-F238E27FC236}">
                <a16:creationId xmlns:a16="http://schemas.microsoft.com/office/drawing/2014/main" id="{61261402-44EE-4FC2-993C-BBABE5FFE6BA}"/>
              </a:ext>
            </a:extLst>
          </p:cNvPr>
          <p:cNvSpPr/>
          <p:nvPr userDrawn="1"/>
        </p:nvSpPr>
        <p:spPr>
          <a:xfrm>
            <a:off x="10792708" y="406507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69" name="Cube 87">
            <a:extLst>
              <a:ext uri="{FF2B5EF4-FFF2-40B4-BE49-F238E27FC236}">
                <a16:creationId xmlns:a16="http://schemas.microsoft.com/office/drawing/2014/main" id="{EBE4F8DF-1C80-40E1-82BD-2734675E1B92}"/>
              </a:ext>
            </a:extLst>
          </p:cNvPr>
          <p:cNvSpPr/>
          <p:nvPr userDrawn="1"/>
        </p:nvSpPr>
        <p:spPr>
          <a:xfrm>
            <a:off x="10048122" y="481228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0" name="Cube 88">
            <a:extLst>
              <a:ext uri="{FF2B5EF4-FFF2-40B4-BE49-F238E27FC236}">
                <a16:creationId xmlns:a16="http://schemas.microsoft.com/office/drawing/2014/main" id="{AE7C5F11-7381-4782-BEB4-3C4D9FF9F65C}"/>
              </a:ext>
            </a:extLst>
          </p:cNvPr>
          <p:cNvSpPr/>
          <p:nvPr userDrawn="1"/>
        </p:nvSpPr>
        <p:spPr>
          <a:xfrm>
            <a:off x="9303526" y="555949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1" name="Cube 89">
            <a:extLst>
              <a:ext uri="{FF2B5EF4-FFF2-40B4-BE49-F238E27FC236}">
                <a16:creationId xmlns:a16="http://schemas.microsoft.com/office/drawing/2014/main" id="{231B69E0-5CEC-484B-875A-A47F9E07A94D}"/>
              </a:ext>
            </a:extLst>
          </p:cNvPr>
          <p:cNvSpPr/>
          <p:nvPr userDrawn="1"/>
        </p:nvSpPr>
        <p:spPr>
          <a:xfrm>
            <a:off x="8558930" y="6306717"/>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2" name="Cube 90">
            <a:extLst>
              <a:ext uri="{FF2B5EF4-FFF2-40B4-BE49-F238E27FC236}">
                <a16:creationId xmlns:a16="http://schemas.microsoft.com/office/drawing/2014/main" id="{579A95FC-23FB-489F-98BB-CB1512370602}"/>
              </a:ext>
            </a:extLst>
          </p:cNvPr>
          <p:cNvSpPr/>
          <p:nvPr userDrawn="1"/>
        </p:nvSpPr>
        <p:spPr>
          <a:xfrm>
            <a:off x="7814334" y="70539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3" name="Cube 91">
            <a:extLst>
              <a:ext uri="{FF2B5EF4-FFF2-40B4-BE49-F238E27FC236}">
                <a16:creationId xmlns:a16="http://schemas.microsoft.com/office/drawing/2014/main" id="{BB814FA2-CE8C-45E5-A913-B642FF68B328}"/>
              </a:ext>
            </a:extLst>
          </p:cNvPr>
          <p:cNvSpPr/>
          <p:nvPr userDrawn="1"/>
        </p:nvSpPr>
        <p:spPr>
          <a:xfrm>
            <a:off x="11355330" y="46232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4" name="Cube 92">
            <a:extLst>
              <a:ext uri="{FF2B5EF4-FFF2-40B4-BE49-F238E27FC236}">
                <a16:creationId xmlns:a16="http://schemas.microsoft.com/office/drawing/2014/main" id="{13DA6A7B-495C-474C-A4B4-5C1E1646D435}"/>
              </a:ext>
            </a:extLst>
          </p:cNvPr>
          <p:cNvSpPr/>
          <p:nvPr userDrawn="1"/>
        </p:nvSpPr>
        <p:spPr>
          <a:xfrm>
            <a:off x="12099926" y="388447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5" name="Cube 93">
            <a:extLst>
              <a:ext uri="{FF2B5EF4-FFF2-40B4-BE49-F238E27FC236}">
                <a16:creationId xmlns:a16="http://schemas.microsoft.com/office/drawing/2014/main" id="{AB8C4D57-B662-4B5E-A488-02BB59A0E298}"/>
              </a:ext>
            </a:extLst>
          </p:cNvPr>
          <p:cNvSpPr/>
          <p:nvPr userDrawn="1"/>
        </p:nvSpPr>
        <p:spPr>
          <a:xfrm>
            <a:off x="10618671" y="53704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6" name="Cube 94">
            <a:extLst>
              <a:ext uri="{FF2B5EF4-FFF2-40B4-BE49-F238E27FC236}">
                <a16:creationId xmlns:a16="http://schemas.microsoft.com/office/drawing/2014/main" id="{064D4B7B-7766-4D82-AEB7-8FE543669CFC}"/>
              </a:ext>
            </a:extLst>
          </p:cNvPr>
          <p:cNvSpPr/>
          <p:nvPr userDrawn="1"/>
        </p:nvSpPr>
        <p:spPr>
          <a:xfrm>
            <a:off x="9882003" y="611771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7" name="Cube 95">
            <a:extLst>
              <a:ext uri="{FF2B5EF4-FFF2-40B4-BE49-F238E27FC236}">
                <a16:creationId xmlns:a16="http://schemas.microsoft.com/office/drawing/2014/main" id="{7BF39A9D-278F-4290-8056-F6666557A2D6}"/>
              </a:ext>
            </a:extLst>
          </p:cNvPr>
          <p:cNvSpPr/>
          <p:nvPr userDrawn="1"/>
        </p:nvSpPr>
        <p:spPr>
          <a:xfrm>
            <a:off x="9145335" y="686492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8" name="Cube 96">
            <a:extLst>
              <a:ext uri="{FF2B5EF4-FFF2-40B4-BE49-F238E27FC236}">
                <a16:creationId xmlns:a16="http://schemas.microsoft.com/office/drawing/2014/main" id="{E57981B0-0727-45AE-89BD-33D7B50C3C75}"/>
              </a:ext>
            </a:extLst>
          </p:cNvPr>
          <p:cNvSpPr/>
          <p:nvPr userDrawn="1"/>
        </p:nvSpPr>
        <p:spPr>
          <a:xfrm>
            <a:off x="11914613" y="519016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79" name="Cube 97">
            <a:extLst>
              <a:ext uri="{FF2B5EF4-FFF2-40B4-BE49-F238E27FC236}">
                <a16:creationId xmlns:a16="http://schemas.microsoft.com/office/drawing/2014/main" id="{1D76BB20-3600-4164-90DF-D61A0C7BD348}"/>
              </a:ext>
            </a:extLst>
          </p:cNvPr>
          <p:cNvSpPr/>
          <p:nvPr userDrawn="1"/>
        </p:nvSpPr>
        <p:spPr>
          <a:xfrm>
            <a:off x="11170017" y="593809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0" name="Cube 98">
            <a:extLst>
              <a:ext uri="{FF2B5EF4-FFF2-40B4-BE49-F238E27FC236}">
                <a16:creationId xmlns:a16="http://schemas.microsoft.com/office/drawing/2014/main" id="{66F57DFC-6935-4A35-9C4E-046C58783F0A}"/>
              </a:ext>
            </a:extLst>
          </p:cNvPr>
          <p:cNvSpPr/>
          <p:nvPr userDrawn="1"/>
        </p:nvSpPr>
        <p:spPr>
          <a:xfrm>
            <a:off x="10425421" y="668602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1" name="Cube 99">
            <a:extLst>
              <a:ext uri="{FF2B5EF4-FFF2-40B4-BE49-F238E27FC236}">
                <a16:creationId xmlns:a16="http://schemas.microsoft.com/office/drawing/2014/main" id="{9FB28260-1AF6-4A1C-90C5-B7820E6E554F}"/>
              </a:ext>
            </a:extLst>
          </p:cNvPr>
          <p:cNvSpPr/>
          <p:nvPr userDrawn="1"/>
        </p:nvSpPr>
        <p:spPr>
          <a:xfrm>
            <a:off x="11724711" y="650367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2" name="Cube 100">
            <a:extLst>
              <a:ext uri="{FF2B5EF4-FFF2-40B4-BE49-F238E27FC236}">
                <a16:creationId xmlns:a16="http://schemas.microsoft.com/office/drawing/2014/main" id="{8BD6F5E3-68A9-4AC1-8054-43822933D3B0}"/>
              </a:ext>
            </a:extLst>
          </p:cNvPr>
          <p:cNvSpPr/>
          <p:nvPr userDrawn="1"/>
        </p:nvSpPr>
        <p:spPr>
          <a:xfrm>
            <a:off x="12279395" y="7069262"/>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3" name="Cube 101">
            <a:extLst>
              <a:ext uri="{FF2B5EF4-FFF2-40B4-BE49-F238E27FC236}">
                <a16:creationId xmlns:a16="http://schemas.microsoft.com/office/drawing/2014/main" id="{EA6796DC-036B-4F9B-8031-FE5DF0DB945B}"/>
              </a:ext>
            </a:extLst>
          </p:cNvPr>
          <p:cNvSpPr/>
          <p:nvPr userDrawn="1"/>
        </p:nvSpPr>
        <p:spPr>
          <a:xfrm>
            <a:off x="12459705" y="5761268"/>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4" name="Cube 105">
            <a:extLst>
              <a:ext uri="{FF2B5EF4-FFF2-40B4-BE49-F238E27FC236}">
                <a16:creationId xmlns:a16="http://schemas.microsoft.com/office/drawing/2014/main" id="{2100C710-7745-4EAA-A6A9-420B1F1E9CEE}"/>
              </a:ext>
            </a:extLst>
          </p:cNvPr>
          <p:cNvSpPr/>
          <p:nvPr userDrawn="1"/>
        </p:nvSpPr>
        <p:spPr>
          <a:xfrm>
            <a:off x="3316711" y="7028316"/>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5" name="Cube 106">
            <a:extLst>
              <a:ext uri="{FF2B5EF4-FFF2-40B4-BE49-F238E27FC236}">
                <a16:creationId xmlns:a16="http://schemas.microsoft.com/office/drawing/2014/main" id="{01B61533-C736-40CF-812E-A6C525FDFFF9}"/>
              </a:ext>
            </a:extLst>
          </p:cNvPr>
          <p:cNvSpPr/>
          <p:nvPr userDrawn="1"/>
        </p:nvSpPr>
        <p:spPr>
          <a:xfrm>
            <a:off x="2568778" y="7772921"/>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6" name="Cube 107">
            <a:extLst>
              <a:ext uri="{FF2B5EF4-FFF2-40B4-BE49-F238E27FC236}">
                <a16:creationId xmlns:a16="http://schemas.microsoft.com/office/drawing/2014/main" id="{9AA2E495-A026-4CF6-9771-1E3149443E2B}"/>
              </a:ext>
            </a:extLst>
          </p:cNvPr>
          <p:cNvSpPr/>
          <p:nvPr userDrawn="1"/>
        </p:nvSpPr>
        <p:spPr>
          <a:xfrm>
            <a:off x="1820844" y="8517535"/>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7" name="Cube 109">
            <a:extLst>
              <a:ext uri="{FF2B5EF4-FFF2-40B4-BE49-F238E27FC236}">
                <a16:creationId xmlns:a16="http://schemas.microsoft.com/office/drawing/2014/main" id="{57B44739-31A5-4146-BBB9-05B4E2B1AFC2}"/>
              </a:ext>
            </a:extLst>
          </p:cNvPr>
          <p:cNvSpPr/>
          <p:nvPr userDrawn="1"/>
        </p:nvSpPr>
        <p:spPr>
          <a:xfrm>
            <a:off x="10792708" y="-41895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8" name="Cube 112">
            <a:extLst>
              <a:ext uri="{FF2B5EF4-FFF2-40B4-BE49-F238E27FC236}">
                <a16:creationId xmlns:a16="http://schemas.microsoft.com/office/drawing/2014/main" id="{548C3889-F397-4C11-AC76-FD1B35C36452}"/>
              </a:ext>
            </a:extLst>
          </p:cNvPr>
          <p:cNvSpPr/>
          <p:nvPr userDrawn="1"/>
        </p:nvSpPr>
        <p:spPr>
          <a:xfrm>
            <a:off x="1999481" y="7247790"/>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a:effectLst>
            <a:outerShdw dist="50804" dir="5400000" algn="tl">
              <a:srgbClr val="517770"/>
            </a:outerShdw>
          </a:effectLst>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9" name="Cube 116">
            <a:extLst>
              <a:ext uri="{FF2B5EF4-FFF2-40B4-BE49-F238E27FC236}">
                <a16:creationId xmlns:a16="http://schemas.microsoft.com/office/drawing/2014/main" id="{7557427C-819C-44C2-8F6A-870C5F614B8E}"/>
              </a:ext>
            </a:extLst>
          </p:cNvPr>
          <p:cNvSpPr/>
          <p:nvPr userDrawn="1"/>
        </p:nvSpPr>
        <p:spPr>
          <a:xfrm>
            <a:off x="10439613" y="554424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67" name="Straight Connector 115">
            <a:extLst>
              <a:ext uri="{FF2B5EF4-FFF2-40B4-BE49-F238E27FC236}">
                <a16:creationId xmlns:a16="http://schemas.microsoft.com/office/drawing/2014/main" id="{CD6D7A00-0E73-4873-AD48-C3824CBDA4FB}"/>
              </a:ext>
            </a:extLst>
          </p:cNvPr>
          <p:cNvCxnSpPr>
            <a:cxnSpLocks/>
            <a:stCxn id="70" idx="2"/>
          </p:cNvCxnSpPr>
          <p:nvPr userDrawn="1"/>
        </p:nvCxnSpPr>
        <p:spPr>
          <a:xfrm>
            <a:off x="6090342" y="1276118"/>
            <a:ext cx="5661" cy="5595662"/>
          </a:xfrm>
          <a:prstGeom prst="straightConnector1">
            <a:avLst/>
          </a:prstGeom>
          <a:noFill/>
          <a:ln w="6345" cap="flat">
            <a:solidFill>
              <a:srgbClr val="507260"/>
            </a:solidFill>
            <a:prstDash val="solid"/>
            <a:miter/>
          </a:ln>
        </p:spPr>
      </p:cxnSp>
      <p:pic>
        <p:nvPicPr>
          <p:cNvPr id="72" name="Picture 55">
            <a:extLst>
              <a:ext uri="{FF2B5EF4-FFF2-40B4-BE49-F238E27FC236}">
                <a16:creationId xmlns:a16="http://schemas.microsoft.com/office/drawing/2014/main" id="{D164598C-6EA4-4EA8-B40E-5B7F0B316B84}"/>
              </a:ext>
            </a:extLst>
          </p:cNvPr>
          <p:cNvPicPr>
            <a:picLocks noChangeAspect="1"/>
          </p:cNvPicPr>
          <p:nvPr userDrawn="1"/>
        </p:nvPicPr>
        <p:blipFill>
          <a:blip r:embed="rId3"/>
          <a:stretch>
            <a:fillRect/>
          </a:stretch>
        </p:blipFill>
        <p:spPr>
          <a:xfrm>
            <a:off x="11226234" y="398396"/>
            <a:ext cx="375288" cy="375288"/>
          </a:xfrm>
          <a:prstGeom prst="rect">
            <a:avLst/>
          </a:prstGeom>
          <a:noFill/>
          <a:ln cap="flat">
            <a:noFill/>
          </a:ln>
        </p:spPr>
      </p:pic>
      <p:sp>
        <p:nvSpPr>
          <p:cNvPr id="69" name="Text Placeholder 3">
            <a:extLst>
              <a:ext uri="{FF2B5EF4-FFF2-40B4-BE49-F238E27FC236}">
                <a16:creationId xmlns:a16="http://schemas.microsoft.com/office/drawing/2014/main" id="{90883389-05F4-489D-9A53-40245C8897C2}"/>
              </a:ext>
            </a:extLst>
          </p:cNvPr>
          <p:cNvSpPr>
            <a:spLocks noGrp="1"/>
          </p:cNvSpPr>
          <p:nvPr>
            <p:ph type="body" sz="quarter" idx="10" hasCustomPrompt="1"/>
          </p:nvPr>
        </p:nvSpPr>
        <p:spPr>
          <a:xfrm>
            <a:off x="3508708" y="328613"/>
            <a:ext cx="5049506" cy="769937"/>
          </a:xfrm>
        </p:spPr>
        <p:txBody>
          <a:bodyPr>
            <a:normAutofit/>
          </a:bodyPr>
          <a:lstStyle>
            <a:lvl1pPr marL="0" indent="0" algn="ctr">
              <a:buNone/>
              <a:defRPr sz="4400">
                <a:solidFill>
                  <a:schemeClr val="bg1"/>
                </a:solidFill>
              </a:defRPr>
            </a:lvl1pPr>
          </a:lstStyle>
          <a:p>
            <a:pPr lvl="0"/>
            <a:r>
              <a:rPr lang="nb-NO" err="1"/>
              <a:t>Title</a:t>
            </a:r>
            <a:endParaRPr lang="en-US"/>
          </a:p>
        </p:txBody>
      </p:sp>
      <p:sp>
        <p:nvSpPr>
          <p:cNvPr id="71" name="Text Placeholder 5">
            <a:extLst>
              <a:ext uri="{FF2B5EF4-FFF2-40B4-BE49-F238E27FC236}">
                <a16:creationId xmlns:a16="http://schemas.microsoft.com/office/drawing/2014/main" id="{04B5FD8B-61A0-4988-944D-67DBA13B8EC8}"/>
              </a:ext>
            </a:extLst>
          </p:cNvPr>
          <p:cNvSpPr>
            <a:spLocks noGrp="1"/>
          </p:cNvSpPr>
          <p:nvPr>
            <p:ph type="body" sz="quarter" idx="11" hasCustomPrompt="1"/>
          </p:nvPr>
        </p:nvSpPr>
        <p:spPr>
          <a:xfrm>
            <a:off x="624840" y="1604146"/>
            <a:ext cx="4632123" cy="4910904"/>
          </a:xfrm>
        </p:spPr>
        <p:txBody>
          <a:bodyPr/>
          <a:lstStyle>
            <a:lvl1pPr marL="0" indent="0">
              <a:buNone/>
              <a:defRPr/>
            </a:lvl1pPr>
          </a:lstStyle>
          <a:p>
            <a:pPr lvl="0"/>
            <a:r>
              <a:rPr lang="nb-NO" err="1"/>
              <a:t>Text</a:t>
            </a:r>
            <a:endParaRPr lang="en-US"/>
          </a:p>
        </p:txBody>
      </p:sp>
      <p:sp>
        <p:nvSpPr>
          <p:cNvPr id="73" name="Text Placeholder 5">
            <a:extLst>
              <a:ext uri="{FF2B5EF4-FFF2-40B4-BE49-F238E27FC236}">
                <a16:creationId xmlns:a16="http://schemas.microsoft.com/office/drawing/2014/main" id="{B1A80E57-C30F-4E5A-940A-810F047158BD}"/>
              </a:ext>
            </a:extLst>
          </p:cNvPr>
          <p:cNvSpPr>
            <a:spLocks noGrp="1"/>
          </p:cNvSpPr>
          <p:nvPr>
            <p:ph type="body" sz="quarter" idx="12" hasCustomPrompt="1"/>
          </p:nvPr>
        </p:nvSpPr>
        <p:spPr>
          <a:xfrm>
            <a:off x="6781755" y="1619634"/>
            <a:ext cx="4632123" cy="4910904"/>
          </a:xfrm>
        </p:spPr>
        <p:txBody>
          <a:bodyPr/>
          <a:lstStyle>
            <a:lvl1pPr marL="0" indent="0">
              <a:buNone/>
              <a:defRPr/>
            </a:lvl1pPr>
          </a:lstStyle>
          <a:p>
            <a:pPr lvl="0"/>
            <a:r>
              <a:rPr lang="nb-NO" err="1"/>
              <a:t>Text</a:t>
            </a:r>
            <a:endParaRPr lang="en-US"/>
          </a:p>
        </p:txBody>
      </p:sp>
    </p:spTree>
    <p:extLst>
      <p:ext uri="{BB962C8B-B14F-4D97-AF65-F5344CB8AC3E}">
        <p14:creationId xmlns:p14="http://schemas.microsoft.com/office/powerpoint/2010/main" val="233634311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with pictures 1">
    <p:spTree>
      <p:nvGrpSpPr>
        <p:cNvPr id="1" name=""/>
        <p:cNvGrpSpPr/>
        <p:nvPr/>
      </p:nvGrpSpPr>
      <p:grpSpPr>
        <a:xfrm>
          <a:off x="0" y="0"/>
          <a:ext cx="0" cy="0"/>
          <a:chOff x="0" y="0"/>
          <a:chExt cx="0" cy="0"/>
        </a:xfrm>
      </p:grpSpPr>
      <p:sp>
        <p:nvSpPr>
          <p:cNvPr id="17" name="Cube 29">
            <a:extLst>
              <a:ext uri="{FF2B5EF4-FFF2-40B4-BE49-F238E27FC236}">
                <a16:creationId xmlns:a16="http://schemas.microsoft.com/office/drawing/2014/main" id="{B271862F-1F63-4C08-A856-5F94F1692B4E}"/>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8" name="Cube 30">
            <a:extLst>
              <a:ext uri="{FF2B5EF4-FFF2-40B4-BE49-F238E27FC236}">
                <a16:creationId xmlns:a16="http://schemas.microsoft.com/office/drawing/2014/main" id="{4B995AB2-B186-4B54-BE7D-5D3A53DC3682}"/>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19" name="Cube 94">
            <a:extLst>
              <a:ext uri="{FF2B5EF4-FFF2-40B4-BE49-F238E27FC236}">
                <a16:creationId xmlns:a16="http://schemas.microsoft.com/office/drawing/2014/main" id="{55B2BF17-AA4A-4251-99F7-B24B0D78A89B}"/>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0" name="Cube 95">
            <a:extLst>
              <a:ext uri="{FF2B5EF4-FFF2-40B4-BE49-F238E27FC236}">
                <a16:creationId xmlns:a16="http://schemas.microsoft.com/office/drawing/2014/main" id="{FA93CEC5-48AE-4720-939D-3EB46968AA53}"/>
              </a:ext>
            </a:extLst>
          </p:cNvPr>
          <p:cNvSpPr/>
          <p:nvPr userDrawn="1"/>
        </p:nvSpPr>
        <p:spPr>
          <a:xfrm>
            <a:off x="2760774" y="9843863"/>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pic>
        <p:nvPicPr>
          <p:cNvPr id="21" name="Rounded Rectangle 153">
            <a:extLst>
              <a:ext uri="{FF2B5EF4-FFF2-40B4-BE49-F238E27FC236}">
                <a16:creationId xmlns:a16="http://schemas.microsoft.com/office/drawing/2014/main" id="{53515131-4EBD-43C3-B45D-0A4F779784BC}"/>
              </a:ext>
            </a:extLst>
          </p:cNvPr>
          <p:cNvPicPr>
            <a:picLocks noChangeAspect="1"/>
          </p:cNvPicPr>
          <p:nvPr userDrawn="1"/>
        </p:nvPicPr>
        <p:blipFill>
          <a:blip r:embed="rId2"/>
          <a:srcRect t="2501" b="73983"/>
          <a:stretch>
            <a:fillRect/>
          </a:stretch>
        </p:blipFill>
        <p:spPr>
          <a:xfrm>
            <a:off x="-11236" y="6569337"/>
            <a:ext cx="12214472" cy="348157"/>
          </a:xfrm>
          <a:prstGeom prst="rect">
            <a:avLst/>
          </a:prstGeom>
          <a:noFill/>
          <a:ln cap="flat">
            <a:noFill/>
          </a:ln>
        </p:spPr>
      </p:pic>
      <p:pic>
        <p:nvPicPr>
          <p:cNvPr id="22" name="Picture 139">
            <a:extLst>
              <a:ext uri="{FF2B5EF4-FFF2-40B4-BE49-F238E27FC236}">
                <a16:creationId xmlns:a16="http://schemas.microsoft.com/office/drawing/2014/main" id="{1225E5AA-0074-49EE-824C-9D065F4DA128}"/>
              </a:ext>
            </a:extLst>
          </p:cNvPr>
          <p:cNvPicPr>
            <a:picLocks noChangeAspect="1"/>
          </p:cNvPicPr>
          <p:nvPr userDrawn="1"/>
        </p:nvPicPr>
        <p:blipFill>
          <a:blip r:embed="rId3"/>
          <a:stretch>
            <a:fillRect/>
          </a:stretch>
        </p:blipFill>
        <p:spPr>
          <a:xfrm>
            <a:off x="11226800" y="384836"/>
            <a:ext cx="374722" cy="374722"/>
          </a:xfrm>
          <a:prstGeom prst="rect">
            <a:avLst/>
          </a:prstGeom>
          <a:noFill/>
          <a:ln cap="flat">
            <a:noFill/>
          </a:ln>
        </p:spPr>
      </p:pic>
      <p:sp>
        <p:nvSpPr>
          <p:cNvPr id="25" name="Cube 5">
            <a:extLst>
              <a:ext uri="{FF2B5EF4-FFF2-40B4-BE49-F238E27FC236}">
                <a16:creationId xmlns:a16="http://schemas.microsoft.com/office/drawing/2014/main" id="{C3C80777-7202-4F77-8022-B018C60360A3}"/>
              </a:ext>
            </a:extLst>
          </p:cNvPr>
          <p:cNvSpPr/>
          <p:nvPr userDrawn="1"/>
        </p:nvSpPr>
        <p:spPr>
          <a:xfrm>
            <a:off x="10581162" y="1210784"/>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cxnSp>
        <p:nvCxnSpPr>
          <p:cNvPr id="26" name="Straight Connector 21">
            <a:extLst>
              <a:ext uri="{FF2B5EF4-FFF2-40B4-BE49-F238E27FC236}">
                <a16:creationId xmlns:a16="http://schemas.microsoft.com/office/drawing/2014/main" id="{9C126B6F-DF40-46A1-BD94-DF611214C923}"/>
              </a:ext>
            </a:extLst>
          </p:cNvPr>
          <p:cNvCxnSpPr/>
          <p:nvPr userDrawn="1"/>
        </p:nvCxnSpPr>
        <p:spPr>
          <a:xfrm>
            <a:off x="9198205" y="1746824"/>
            <a:ext cx="0" cy="4111371"/>
          </a:xfrm>
          <a:prstGeom prst="straightConnector1">
            <a:avLst/>
          </a:prstGeom>
          <a:noFill/>
          <a:ln w="12701" cap="flat">
            <a:solidFill>
              <a:srgbClr val="FFFFFF"/>
            </a:solidFill>
            <a:prstDash val="solid"/>
            <a:round/>
          </a:ln>
        </p:spPr>
      </p:cxnSp>
      <p:cxnSp>
        <p:nvCxnSpPr>
          <p:cNvPr id="27" name="Straight Connector 23">
            <a:extLst>
              <a:ext uri="{FF2B5EF4-FFF2-40B4-BE49-F238E27FC236}">
                <a16:creationId xmlns:a16="http://schemas.microsoft.com/office/drawing/2014/main" id="{92B6E64A-9D71-4E6C-B965-3C2A7689CD4E}"/>
              </a:ext>
            </a:extLst>
          </p:cNvPr>
          <p:cNvCxnSpPr/>
          <p:nvPr userDrawn="1"/>
        </p:nvCxnSpPr>
        <p:spPr>
          <a:xfrm>
            <a:off x="8964366" y="1746824"/>
            <a:ext cx="233839" cy="0"/>
          </a:xfrm>
          <a:prstGeom prst="straightConnector1">
            <a:avLst/>
          </a:prstGeom>
          <a:noFill/>
          <a:ln w="12701" cap="flat">
            <a:solidFill>
              <a:srgbClr val="FFFFFF"/>
            </a:solidFill>
            <a:prstDash val="solid"/>
            <a:round/>
          </a:ln>
        </p:spPr>
      </p:cxnSp>
      <p:sp>
        <p:nvSpPr>
          <p:cNvPr id="28" name="Cube 74">
            <a:extLst>
              <a:ext uri="{FF2B5EF4-FFF2-40B4-BE49-F238E27FC236}">
                <a16:creationId xmlns:a16="http://schemas.microsoft.com/office/drawing/2014/main" id="{4070797D-F9FF-44B7-A351-247F31D6F9B3}"/>
              </a:ext>
            </a:extLst>
          </p:cNvPr>
          <p:cNvSpPr/>
          <p:nvPr userDrawn="1"/>
        </p:nvSpPr>
        <p:spPr>
          <a:xfrm>
            <a:off x="3508708" y="9095929"/>
            <a:ext cx="747933" cy="747933"/>
          </a:xfrm>
          <a:custGeom>
            <a:avLst>
              <a:gd name="f8" fmla="val 25000"/>
            </a:avLst>
            <a:gdLst>
              <a:gd name="f1" fmla="val 10800000"/>
              <a:gd name="f2" fmla="val 5400000"/>
              <a:gd name="f3" fmla="val 180"/>
              <a:gd name="f4" fmla="val w"/>
              <a:gd name="f5" fmla="val h"/>
              <a:gd name="f6" fmla="val ss"/>
              <a:gd name="f7" fmla="val 0"/>
              <a:gd name="f8" fmla="val 25000"/>
              <a:gd name="f9" fmla="+- 0 0 -360"/>
              <a:gd name="f10" fmla="+- 0 0 -270"/>
              <a:gd name="f11" fmla="+- 0 0 -180"/>
              <a:gd name="f12" fmla="+- 0 0 -90"/>
              <a:gd name="f13" fmla="abs f4"/>
              <a:gd name="f14" fmla="abs f5"/>
              <a:gd name="f15" fmla="abs f6"/>
              <a:gd name="f16" fmla="val f7"/>
              <a:gd name="f17" fmla="val f8"/>
              <a:gd name="f18" fmla="*/ f9 f1 1"/>
              <a:gd name="f19" fmla="*/ f10 f1 1"/>
              <a:gd name="f20" fmla="*/ f11 f1 1"/>
              <a:gd name="f21" fmla="*/ f12 f1 1"/>
              <a:gd name="f22" fmla="?: f13 f4 1"/>
              <a:gd name="f23" fmla="?: f14 f5 1"/>
              <a:gd name="f24" fmla="?: f15 f6 1"/>
              <a:gd name="f25" fmla="*/ f18 1 f3"/>
              <a:gd name="f26" fmla="*/ f19 1 f3"/>
              <a:gd name="f27" fmla="*/ f20 1 f3"/>
              <a:gd name="f28" fmla="*/ f21 1 f3"/>
              <a:gd name="f29" fmla="*/ f22 1 21600"/>
              <a:gd name="f30" fmla="*/ f23 1 21600"/>
              <a:gd name="f31" fmla="*/ 21600 f22 1"/>
              <a:gd name="f32" fmla="*/ 21600 f23 1"/>
              <a:gd name="f33" fmla="+- f25 0 f2"/>
              <a:gd name="f34" fmla="+- f26 0 f2"/>
              <a:gd name="f35" fmla="+- f27 0 f2"/>
              <a:gd name="f36" fmla="+- f28 0 f2"/>
              <a:gd name="f37" fmla="min f30 f29"/>
              <a:gd name="f38" fmla="*/ f31 1 f24"/>
              <a:gd name="f39" fmla="*/ f32 1 f24"/>
              <a:gd name="f40" fmla="val f38"/>
              <a:gd name="f41" fmla="val f39"/>
              <a:gd name="f42" fmla="*/ f16 f37 1"/>
              <a:gd name="f43" fmla="+- f41 0 f16"/>
              <a:gd name="f44" fmla="+- f40 0 f16"/>
              <a:gd name="f45" fmla="*/ f41 f37 1"/>
              <a:gd name="f46" fmla="*/ f40 f37 1"/>
              <a:gd name="f47" fmla="min f44 f43"/>
              <a:gd name="f48" fmla="*/ f47 f17 1"/>
              <a:gd name="f49" fmla="*/ f48 1 100000"/>
              <a:gd name="f50" fmla="+- f41 0 f49"/>
              <a:gd name="f51" fmla="+- f49 f41 0"/>
              <a:gd name="f52" fmla="+- f40 0 f49"/>
              <a:gd name="f53" fmla="+- f49 f40 0"/>
              <a:gd name="f54" fmla="*/ f49 f37 1"/>
              <a:gd name="f55" fmla="*/ f50 1 2"/>
              <a:gd name="f56" fmla="*/ f51 1 2"/>
              <a:gd name="f57" fmla="*/ f52 1 2"/>
              <a:gd name="f58" fmla="*/ f53 1 2"/>
              <a:gd name="f59" fmla="*/ f52 f37 1"/>
              <a:gd name="f60" fmla="*/ f50 f37 1"/>
              <a:gd name="f61" fmla="*/ f58 f37 1"/>
              <a:gd name="f62" fmla="*/ f57 f37 1"/>
              <a:gd name="f63" fmla="*/ f56 f37 1"/>
              <a:gd name="f64" fmla="*/ f55 f37 1"/>
            </a:gdLst>
            <a:ahLst/>
            <a:cxnLst>
              <a:cxn ang="3cd4">
                <a:pos x="hc" y="t"/>
              </a:cxn>
              <a:cxn ang="0">
                <a:pos x="r" y="vc"/>
              </a:cxn>
              <a:cxn ang="cd4">
                <a:pos x="hc" y="b"/>
              </a:cxn>
              <a:cxn ang="cd2">
                <a:pos x="l" y="vc"/>
              </a:cxn>
              <a:cxn ang="f33">
                <a:pos x="f61" y="f42"/>
              </a:cxn>
              <a:cxn ang="f33">
                <a:pos x="f62" y="f54"/>
              </a:cxn>
              <a:cxn ang="f34">
                <a:pos x="f42" y="f63"/>
              </a:cxn>
              <a:cxn ang="f35">
                <a:pos x="f62" y="f45"/>
              </a:cxn>
              <a:cxn ang="f36">
                <a:pos x="f59" y="f63"/>
              </a:cxn>
              <a:cxn ang="f36">
                <a:pos x="f46" y="f64"/>
              </a:cxn>
            </a:cxnLst>
            <a:rect l="f42" t="f54" r="f59" b="f45"/>
            <a:pathLst>
              <a:path stroke="0">
                <a:moveTo>
                  <a:pt x="f42" y="f54"/>
                </a:moveTo>
                <a:lnTo>
                  <a:pt x="f59" y="f54"/>
                </a:lnTo>
                <a:lnTo>
                  <a:pt x="f59" y="f45"/>
                </a:lnTo>
                <a:lnTo>
                  <a:pt x="f42" y="f45"/>
                </a:lnTo>
                <a:close/>
              </a:path>
              <a:path stroke="0">
                <a:moveTo>
                  <a:pt x="f59" y="f54"/>
                </a:moveTo>
                <a:lnTo>
                  <a:pt x="f46" y="f42"/>
                </a:lnTo>
                <a:lnTo>
                  <a:pt x="f46" y="f60"/>
                </a:lnTo>
                <a:lnTo>
                  <a:pt x="f59" y="f45"/>
                </a:lnTo>
                <a:close/>
              </a:path>
              <a:path stroke="0">
                <a:moveTo>
                  <a:pt x="f42" y="f54"/>
                </a:moveTo>
                <a:lnTo>
                  <a:pt x="f54" y="f42"/>
                </a:lnTo>
                <a:lnTo>
                  <a:pt x="f46" y="f42"/>
                </a:lnTo>
                <a:lnTo>
                  <a:pt x="f59" y="f54"/>
                </a:lnTo>
                <a:close/>
              </a:path>
              <a:path fill="none">
                <a:moveTo>
                  <a:pt x="f42" y="f54"/>
                </a:moveTo>
                <a:lnTo>
                  <a:pt x="f54" y="f42"/>
                </a:lnTo>
                <a:lnTo>
                  <a:pt x="f46" y="f42"/>
                </a:lnTo>
                <a:lnTo>
                  <a:pt x="f46" y="f60"/>
                </a:lnTo>
                <a:lnTo>
                  <a:pt x="f59" y="f45"/>
                </a:lnTo>
                <a:lnTo>
                  <a:pt x="f42" y="f45"/>
                </a:lnTo>
                <a:close/>
                <a:moveTo>
                  <a:pt x="f42" y="f54"/>
                </a:moveTo>
                <a:lnTo>
                  <a:pt x="f59" y="f54"/>
                </a:lnTo>
                <a:lnTo>
                  <a:pt x="f46" y="f42"/>
                </a:lnTo>
                <a:moveTo>
                  <a:pt x="f59" y="f54"/>
                </a:moveTo>
                <a:lnTo>
                  <a:pt x="f59" y="f45"/>
                </a:lnTo>
              </a:path>
            </a:pathLst>
          </a:custGeom>
          <a:noFill/>
          <a:ln w="12701" cap="flat">
            <a:solidFill>
              <a:srgbClr val="FFFFFF">
                <a:alpha val="16000"/>
              </a:srgbClr>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262626"/>
              </a:solidFill>
              <a:uFillTx/>
              <a:latin typeface="Calibri"/>
            </a:endParaRPr>
          </a:p>
        </p:txBody>
      </p:sp>
      <p:sp>
        <p:nvSpPr>
          <p:cNvPr id="29" name="Picture Placeholder 2">
            <a:extLst>
              <a:ext uri="{FF2B5EF4-FFF2-40B4-BE49-F238E27FC236}">
                <a16:creationId xmlns:a16="http://schemas.microsoft.com/office/drawing/2014/main" id="{258244EA-4E06-47EF-B2CA-3E9F43FDCB72}"/>
              </a:ext>
            </a:extLst>
          </p:cNvPr>
          <p:cNvSpPr txBox="1">
            <a:spLocks noGrp="1"/>
          </p:cNvSpPr>
          <p:nvPr>
            <p:ph type="pic" idx="4294967295"/>
          </p:nvPr>
        </p:nvSpPr>
        <p:spPr>
          <a:xfrm>
            <a:off x="4947763" y="1803186"/>
            <a:ext cx="2293936" cy="1803397"/>
          </a:xfrm>
        </p:spPr>
        <p:txBody>
          <a:bodyPr/>
          <a:lstStyle>
            <a:lvl1pPr>
              <a:defRPr/>
            </a:lvl1pPr>
          </a:lstStyle>
          <a:p>
            <a:pPr lvl="0"/>
            <a:r>
              <a:rPr lang="en-US"/>
              <a:t>Click icon to add picture</a:t>
            </a:r>
          </a:p>
        </p:txBody>
      </p:sp>
      <p:sp>
        <p:nvSpPr>
          <p:cNvPr id="30" name="Picture Placeholder 2">
            <a:extLst>
              <a:ext uri="{FF2B5EF4-FFF2-40B4-BE49-F238E27FC236}">
                <a16:creationId xmlns:a16="http://schemas.microsoft.com/office/drawing/2014/main" id="{8CBEC5EB-2036-4A48-940B-61B763234CAC}"/>
              </a:ext>
            </a:extLst>
          </p:cNvPr>
          <p:cNvSpPr txBox="1">
            <a:spLocks noGrp="1"/>
          </p:cNvSpPr>
          <p:nvPr>
            <p:ph type="pic" idx="4294967295"/>
          </p:nvPr>
        </p:nvSpPr>
        <p:spPr>
          <a:xfrm>
            <a:off x="4950305" y="3929806"/>
            <a:ext cx="2293936" cy="1803397"/>
          </a:xfrm>
        </p:spPr>
        <p:txBody>
          <a:bodyPr/>
          <a:lstStyle>
            <a:lvl1pPr>
              <a:defRPr/>
            </a:lvl1pPr>
          </a:lstStyle>
          <a:p>
            <a:pPr lvl="0"/>
            <a:r>
              <a:rPr lang="en-US"/>
              <a:t>Click icon to add picture</a:t>
            </a:r>
          </a:p>
        </p:txBody>
      </p:sp>
      <p:sp>
        <p:nvSpPr>
          <p:cNvPr id="31" name="Text Placeholder 3">
            <a:extLst>
              <a:ext uri="{FF2B5EF4-FFF2-40B4-BE49-F238E27FC236}">
                <a16:creationId xmlns:a16="http://schemas.microsoft.com/office/drawing/2014/main" id="{7543398B-0F73-4E14-B7FA-28136466DDEC}"/>
              </a:ext>
            </a:extLst>
          </p:cNvPr>
          <p:cNvSpPr>
            <a:spLocks noGrp="1"/>
          </p:cNvSpPr>
          <p:nvPr>
            <p:ph type="body" sz="quarter" idx="10" hasCustomPrompt="1"/>
          </p:nvPr>
        </p:nvSpPr>
        <p:spPr>
          <a:xfrm>
            <a:off x="3508708" y="328613"/>
            <a:ext cx="5049506" cy="769937"/>
          </a:xfrm>
        </p:spPr>
        <p:txBody>
          <a:bodyPr>
            <a:normAutofit/>
          </a:bodyPr>
          <a:lstStyle>
            <a:lvl1pPr marL="0" indent="0" algn="ctr">
              <a:buNone/>
              <a:defRPr sz="4400"/>
            </a:lvl1pPr>
          </a:lstStyle>
          <a:p>
            <a:pPr lvl="0"/>
            <a:r>
              <a:rPr lang="nb-NO" err="1"/>
              <a:t>Title</a:t>
            </a:r>
            <a:endParaRPr lang="en-US"/>
          </a:p>
        </p:txBody>
      </p:sp>
      <p:sp>
        <p:nvSpPr>
          <p:cNvPr id="32" name="Text Placeholder 5">
            <a:extLst>
              <a:ext uri="{FF2B5EF4-FFF2-40B4-BE49-F238E27FC236}">
                <a16:creationId xmlns:a16="http://schemas.microsoft.com/office/drawing/2014/main" id="{D142EADE-9A6C-41D8-B854-53653D44C231}"/>
              </a:ext>
            </a:extLst>
          </p:cNvPr>
          <p:cNvSpPr>
            <a:spLocks noGrp="1"/>
          </p:cNvSpPr>
          <p:nvPr>
            <p:ph type="body" sz="quarter" idx="11" hasCustomPrompt="1"/>
          </p:nvPr>
        </p:nvSpPr>
        <p:spPr>
          <a:xfrm>
            <a:off x="352431" y="1210784"/>
            <a:ext cx="4210041" cy="5002982"/>
          </a:xfrm>
        </p:spPr>
        <p:txBody>
          <a:bodyPr/>
          <a:lstStyle>
            <a:lvl1pPr marL="0" indent="0">
              <a:buNone/>
              <a:defRPr/>
            </a:lvl1pPr>
          </a:lstStyle>
          <a:p>
            <a:pPr lvl="0"/>
            <a:r>
              <a:rPr lang="nb-NO" err="1"/>
              <a:t>Text</a:t>
            </a:r>
            <a:endParaRPr lang="en-US"/>
          </a:p>
        </p:txBody>
      </p:sp>
      <p:sp>
        <p:nvSpPr>
          <p:cNvPr id="33" name="Text Placeholder 5">
            <a:extLst>
              <a:ext uri="{FF2B5EF4-FFF2-40B4-BE49-F238E27FC236}">
                <a16:creationId xmlns:a16="http://schemas.microsoft.com/office/drawing/2014/main" id="{0ABD50C0-9922-40B9-9EF2-41497907EFEA}"/>
              </a:ext>
            </a:extLst>
          </p:cNvPr>
          <p:cNvSpPr>
            <a:spLocks noGrp="1"/>
          </p:cNvSpPr>
          <p:nvPr>
            <p:ph type="body" sz="quarter" idx="12" hasCustomPrompt="1"/>
          </p:nvPr>
        </p:nvSpPr>
        <p:spPr>
          <a:xfrm>
            <a:off x="7629528" y="1210784"/>
            <a:ext cx="4210041" cy="5002982"/>
          </a:xfrm>
        </p:spPr>
        <p:txBody>
          <a:bodyPr/>
          <a:lstStyle>
            <a:lvl1pPr marL="0" indent="0">
              <a:buNone/>
              <a:defRPr/>
            </a:lvl1pPr>
          </a:lstStyle>
          <a:p>
            <a:pPr lvl="0"/>
            <a:r>
              <a:rPr lang="nb-NO" err="1"/>
              <a:t>Text</a:t>
            </a:r>
            <a:endParaRPr lang="en-US"/>
          </a:p>
        </p:txBody>
      </p:sp>
    </p:spTree>
    <p:extLst>
      <p:ext uri="{BB962C8B-B14F-4D97-AF65-F5344CB8AC3E}">
        <p14:creationId xmlns:p14="http://schemas.microsoft.com/office/powerpoint/2010/main" val="1562166654"/>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ADC766-F85C-41C2-B5D5-343B76855598}"/>
              </a:ext>
            </a:extLst>
          </p:cNvPr>
          <p:cNvSpPr txBox="1">
            <a:spLocks noGrp="1"/>
          </p:cNvSpPr>
          <p:nvPr>
            <p:ph type="title"/>
          </p:nvPr>
        </p:nvSpPr>
        <p:spPr>
          <a:xfrm>
            <a:off x="838203" y="365129"/>
            <a:ext cx="10515600" cy="1325559"/>
          </a:xfrm>
          <a:prstGeom prst="rect">
            <a:avLst/>
          </a:prstGeom>
          <a:noFill/>
          <a:ln>
            <a:noFill/>
          </a:ln>
        </p:spPr>
        <p:txBody>
          <a:bodyPr vert="horz" wrap="square" lIns="91440" tIns="45720" rIns="91440" bIns="45720" anchor="ctr" anchorCtr="0" compatLnSpc="1">
            <a:normAutofit/>
          </a:bodyPr>
          <a:lstStyle/>
          <a:p>
            <a:pPr lvl="0"/>
            <a:r>
              <a:rPr lang="en-US"/>
              <a:t>Click to edit Master title style</a:t>
            </a:r>
          </a:p>
        </p:txBody>
      </p:sp>
      <p:sp>
        <p:nvSpPr>
          <p:cNvPr id="3" name="Text Placeholder 2">
            <a:extLst>
              <a:ext uri="{FF2B5EF4-FFF2-40B4-BE49-F238E27FC236}">
                <a16:creationId xmlns:a16="http://schemas.microsoft.com/office/drawing/2014/main" id="{2C8836BD-EA13-4651-9A6F-C5CCD82FD5E9}"/>
              </a:ext>
            </a:extLst>
          </p:cNvPr>
          <p:cNvSpPr txBox="1">
            <a:spLocks noGrp="1"/>
          </p:cNvSpPr>
          <p:nvPr>
            <p:ph type="body" idx="1"/>
          </p:nvPr>
        </p:nvSpPr>
        <p:spPr>
          <a:xfrm>
            <a:off x="838203" y="1825627"/>
            <a:ext cx="10515600" cy="4351336"/>
          </a:xfrm>
          <a:prstGeom prst="rect">
            <a:avLst/>
          </a:prstGeom>
          <a:noFill/>
          <a:ln>
            <a:noFill/>
          </a:ln>
        </p:spPr>
        <p:txBody>
          <a:bodyPr vert="horz" wrap="square" lIns="91440" tIns="45720" rIns="91440" bIns="45720" anchor="t" anchorCtr="0" compatLnSpc="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59015F5-1C0D-49D4-9562-D2FC1DDF180C}"/>
              </a:ext>
            </a:extLst>
          </p:cNvPr>
          <p:cNvSpPr txBox="1">
            <a:spLocks noGrp="1"/>
          </p:cNvSpPr>
          <p:nvPr>
            <p:ph type="dt" sz="half" idx="2"/>
          </p:nvPr>
        </p:nvSpPr>
        <p:spPr>
          <a:xfrm>
            <a:off x="8382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l" defTabSz="914400" rtl="0" fontAlgn="auto" hangingPunct="1">
              <a:lnSpc>
                <a:spcPct val="100000"/>
              </a:lnSpc>
              <a:spcBef>
                <a:spcPts val="0"/>
              </a:spcBef>
              <a:spcAft>
                <a:spcPts val="0"/>
              </a:spcAft>
              <a:buNone/>
              <a:tabLst/>
              <a:defRPr lang="en-US" sz="1200" b="0" i="0" u="none" strike="noStrike" kern="1200" cap="none" spc="0" baseline="0">
                <a:solidFill>
                  <a:srgbClr val="8D8D8D"/>
                </a:solidFill>
                <a:uFillTx/>
                <a:latin typeface="Calibri"/>
              </a:defRPr>
            </a:lvl1pPr>
          </a:lstStyle>
          <a:p>
            <a:pPr lvl="0"/>
            <a:fld id="{8DDDD79A-299D-4FE1-9846-ED8C3B1D3E23}" type="datetime1">
              <a:rPr lang="en-US"/>
              <a:pPr lvl="0"/>
              <a:t>10/8/2023</a:t>
            </a:fld>
            <a:endParaRPr lang="en-US"/>
          </a:p>
        </p:txBody>
      </p:sp>
      <p:sp>
        <p:nvSpPr>
          <p:cNvPr id="5" name="Footer Placeholder 4">
            <a:extLst>
              <a:ext uri="{FF2B5EF4-FFF2-40B4-BE49-F238E27FC236}">
                <a16:creationId xmlns:a16="http://schemas.microsoft.com/office/drawing/2014/main" id="{509443A7-07EC-4EA4-8FCE-DD98BF3670E4}"/>
              </a:ext>
            </a:extLst>
          </p:cNvPr>
          <p:cNvSpPr txBox="1">
            <a:spLocks noGrp="1"/>
          </p:cNvSpPr>
          <p:nvPr>
            <p:ph type="ftr" sz="quarter" idx="3"/>
          </p:nvPr>
        </p:nvSpPr>
        <p:spPr>
          <a:xfrm>
            <a:off x="4038603" y="6356351"/>
            <a:ext cx="4114800" cy="365129"/>
          </a:xfrm>
          <a:prstGeom prst="rect">
            <a:avLst/>
          </a:prstGeom>
          <a:noFill/>
          <a:ln>
            <a:noFill/>
          </a:ln>
        </p:spPr>
        <p:txBody>
          <a:bodyPr vert="horz" wrap="square" lIns="91440" tIns="45720" rIns="91440" bIns="45720" anchor="ctr" anchorCtr="1" compatLnSpc="1">
            <a:noAutofit/>
          </a:bodyPr>
          <a:lstStyle>
            <a:lvl1pPr marL="0" marR="0" lvl="0" indent="0" algn="ctr" defTabSz="914400" rtl="0" fontAlgn="auto" hangingPunct="1">
              <a:lnSpc>
                <a:spcPct val="100000"/>
              </a:lnSpc>
              <a:spcBef>
                <a:spcPts val="0"/>
              </a:spcBef>
              <a:spcAft>
                <a:spcPts val="0"/>
              </a:spcAft>
              <a:buNone/>
              <a:tabLst/>
              <a:defRPr lang="en-US" sz="1200" b="0" i="0" u="none" strike="noStrike" kern="1200" cap="none" spc="0" baseline="0">
                <a:solidFill>
                  <a:srgbClr val="8D8D8D"/>
                </a:solidFill>
                <a:uFillTx/>
                <a:latin typeface="Calibri"/>
              </a:defRPr>
            </a:lvl1pPr>
          </a:lstStyle>
          <a:p>
            <a:pPr lvl="0"/>
            <a:endParaRPr lang="en-US"/>
          </a:p>
        </p:txBody>
      </p:sp>
      <p:sp>
        <p:nvSpPr>
          <p:cNvPr id="6" name="Slide Number Placeholder 5">
            <a:extLst>
              <a:ext uri="{FF2B5EF4-FFF2-40B4-BE49-F238E27FC236}">
                <a16:creationId xmlns:a16="http://schemas.microsoft.com/office/drawing/2014/main" id="{CE4E53A7-F939-439C-9680-D25F32B4BC00}"/>
              </a:ext>
            </a:extLst>
          </p:cNvPr>
          <p:cNvSpPr txBox="1">
            <a:spLocks noGrp="1"/>
          </p:cNvSpPr>
          <p:nvPr>
            <p:ph type="sldNum" sz="quarter" idx="4"/>
          </p:nvPr>
        </p:nvSpPr>
        <p:spPr>
          <a:xfrm>
            <a:off x="8610603" y="6356351"/>
            <a:ext cx="2743200" cy="365129"/>
          </a:xfrm>
          <a:prstGeom prst="rect">
            <a:avLst/>
          </a:prstGeom>
          <a:noFill/>
          <a:ln>
            <a:noFill/>
          </a:ln>
        </p:spPr>
        <p:txBody>
          <a:bodyPr vert="horz" wrap="square" lIns="91440" tIns="45720" rIns="91440" bIns="45720" anchor="ctr" anchorCtr="0" compatLnSpc="1">
            <a:noAutofit/>
          </a:bodyPr>
          <a:lstStyle>
            <a:lvl1pPr marL="0" marR="0" lvl="0" indent="0" algn="r" defTabSz="914400" rtl="0" fontAlgn="auto" hangingPunct="1">
              <a:lnSpc>
                <a:spcPct val="100000"/>
              </a:lnSpc>
              <a:spcBef>
                <a:spcPts val="0"/>
              </a:spcBef>
              <a:spcAft>
                <a:spcPts val="0"/>
              </a:spcAft>
              <a:buNone/>
              <a:tabLst/>
              <a:defRPr lang="en-US" sz="1200" b="0" i="0" u="none" strike="noStrike" kern="1200" cap="none" spc="0" baseline="0">
                <a:solidFill>
                  <a:srgbClr val="8D8D8D"/>
                </a:solidFill>
                <a:uFillTx/>
                <a:latin typeface="Calibri"/>
              </a:defRPr>
            </a:lvl1pPr>
          </a:lstStyle>
          <a:p>
            <a:pPr lvl="0"/>
            <a:fld id="{B15A08F7-92E3-47BE-9AA5-A3FFEAD7E9C5}" type="slidenum">
              <a:t>‹#›</a:t>
            </a:fld>
            <a:endParaRPr lang="en-US"/>
          </a:p>
        </p:txBody>
      </p:sp>
    </p:spTree>
  </p:cSld>
  <p:clrMap bg1="lt1" tx1="dk1" bg2="lt2" tx2="dk2" accent1="accent1" accent2="accent2" accent3="accent3" accent4="accent4" accent5="accent5" accent6="accent6" hlink="hlink" folHlink="folHlink"/>
  <p:sldLayoutIdLst>
    <p:sldLayoutId id="2147483710" r:id="rId1"/>
    <p:sldLayoutId id="2147483665" r:id="rId2"/>
    <p:sldLayoutId id="2147483759" r:id="rId3"/>
    <p:sldLayoutId id="2147483698" r:id="rId4"/>
    <p:sldLayoutId id="2147483706" r:id="rId5"/>
    <p:sldLayoutId id="2147483695" r:id="rId6"/>
    <p:sldLayoutId id="2147483701" r:id="rId7"/>
    <p:sldLayoutId id="2147483696" r:id="rId8"/>
    <p:sldLayoutId id="2147483697" r:id="rId9"/>
    <p:sldLayoutId id="2147483673" r:id="rId10"/>
    <p:sldLayoutId id="2147483664" r:id="rId11"/>
    <p:sldLayoutId id="2147483662" r:id="rId12"/>
    <p:sldLayoutId id="2147483693" r:id="rId13"/>
    <p:sldLayoutId id="2147483653" r:id="rId14"/>
    <p:sldLayoutId id="2147483652" r:id="rId15"/>
    <p:sldLayoutId id="2147483656" r:id="rId16"/>
    <p:sldLayoutId id="2147483655" r:id="rId17"/>
    <p:sldLayoutId id="2147483659" r:id="rId18"/>
    <p:sldLayoutId id="2147483658" r:id="rId19"/>
    <p:sldLayoutId id="2147483683" r:id="rId20"/>
    <p:sldLayoutId id="2147483672" r:id="rId21"/>
    <p:sldLayoutId id="2147483668" r:id="rId22"/>
    <p:sldLayoutId id="2147483666" r:id="rId23"/>
    <p:sldLayoutId id="2147483699" r:id="rId24"/>
  </p:sldLayoutIdLst>
  <p:txStyles>
    <p:titleStyle>
      <a:lvl1pPr marL="0" marR="0" lvl="0" indent="0" algn="l" defTabSz="914400" rtl="0" eaLnBrk="1" fontAlgn="auto" hangingPunct="1">
        <a:lnSpc>
          <a:spcPct val="90000"/>
        </a:lnSpc>
        <a:spcBef>
          <a:spcPts val="0"/>
        </a:spcBef>
        <a:spcAft>
          <a:spcPts val="0"/>
        </a:spcAft>
        <a:buNone/>
        <a:tabLst/>
        <a:defRPr lang="en-US" sz="4400" b="0" i="0" u="none" strike="noStrike" kern="1200" cap="none" spc="0" baseline="0">
          <a:solidFill>
            <a:srgbClr val="262626"/>
          </a:solidFill>
          <a:uFillTx/>
          <a:latin typeface="Calibri Light"/>
        </a:defRPr>
      </a:lvl1pPr>
    </p:titleStyle>
    <p:bodyStyle>
      <a:lvl1pPr marL="228600" marR="0" lvl="0" indent="-228600" algn="l" defTabSz="914400" rtl="0" eaLnBrk="1" fontAlgn="auto" hangingPunct="1">
        <a:lnSpc>
          <a:spcPct val="90000"/>
        </a:lnSpc>
        <a:spcBef>
          <a:spcPts val="1000"/>
        </a:spcBef>
        <a:spcAft>
          <a:spcPts val="0"/>
        </a:spcAft>
        <a:buSzPct val="100000"/>
        <a:buFont typeface="Arial" pitchFamily="34"/>
        <a:buChar char="•"/>
        <a:tabLst/>
        <a:defRPr lang="en-US" sz="2800" b="0" i="0" u="none" strike="noStrike" kern="1200" cap="none" spc="0" baseline="0">
          <a:solidFill>
            <a:srgbClr val="262626"/>
          </a:solidFill>
          <a:uFillTx/>
          <a:latin typeface="Calibri"/>
        </a:defRPr>
      </a:lvl1pPr>
      <a:lvl2pPr marL="685800" marR="0" lvl="1" indent="-228600" algn="l" defTabSz="914400" rtl="0" eaLnBrk="1" fontAlgn="auto" hangingPunct="1">
        <a:lnSpc>
          <a:spcPct val="90000"/>
        </a:lnSpc>
        <a:spcBef>
          <a:spcPts val="500"/>
        </a:spcBef>
        <a:spcAft>
          <a:spcPts val="0"/>
        </a:spcAft>
        <a:buSzPct val="100000"/>
        <a:buFont typeface="Arial" pitchFamily="34"/>
        <a:buChar char="•"/>
        <a:tabLst/>
        <a:defRPr lang="en-US" sz="2400" b="0" i="0" u="none" strike="noStrike" kern="1200" cap="none" spc="0" baseline="0">
          <a:solidFill>
            <a:srgbClr val="262626"/>
          </a:solidFill>
          <a:uFillTx/>
          <a:latin typeface="Calibri"/>
        </a:defRPr>
      </a:lvl2pPr>
      <a:lvl3pPr marL="1143000" marR="0" lvl="2" indent="-228600" algn="l" defTabSz="914400" rtl="0" eaLnBrk="1" fontAlgn="auto" hangingPunct="1">
        <a:lnSpc>
          <a:spcPct val="90000"/>
        </a:lnSpc>
        <a:spcBef>
          <a:spcPts val="500"/>
        </a:spcBef>
        <a:spcAft>
          <a:spcPts val="0"/>
        </a:spcAft>
        <a:buSzPct val="100000"/>
        <a:buFont typeface="Arial" pitchFamily="34"/>
        <a:buChar char="•"/>
        <a:tabLst/>
        <a:defRPr lang="en-US" sz="2000" b="0" i="0" u="none" strike="noStrike" kern="1200" cap="none" spc="0" baseline="0">
          <a:solidFill>
            <a:srgbClr val="262626"/>
          </a:solidFill>
          <a:uFillTx/>
          <a:latin typeface="Calibri"/>
        </a:defRPr>
      </a:lvl3pPr>
      <a:lvl4pPr marL="1600200" marR="0" lvl="3" indent="-228600" algn="l" defTabSz="914400" rtl="0" eaLnBrk="1"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262626"/>
          </a:solidFill>
          <a:uFillTx/>
          <a:latin typeface="Calibri"/>
        </a:defRPr>
      </a:lvl4pPr>
      <a:lvl5pPr marL="2057400" marR="0" lvl="4" indent="-228600" algn="l" defTabSz="914400" rtl="0" eaLnBrk="1" fontAlgn="auto" hangingPunct="1">
        <a:lnSpc>
          <a:spcPct val="90000"/>
        </a:lnSpc>
        <a:spcBef>
          <a:spcPts val="500"/>
        </a:spcBef>
        <a:spcAft>
          <a:spcPts val="0"/>
        </a:spcAft>
        <a:buSzPct val="100000"/>
        <a:buFont typeface="Arial" pitchFamily="34"/>
        <a:buChar char="•"/>
        <a:tabLst/>
        <a:defRPr lang="en-US" sz="1800" b="0" i="0" u="none" strike="noStrike" kern="1200" cap="none" spc="0" baseline="0">
          <a:solidFill>
            <a:srgbClr val="262626"/>
          </a:solidFill>
          <a:uFillTx/>
          <a:latin typeface="Calibri"/>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posapi.egretail.cloud/swagger/index.html" TargetMode="External"/><Relationship Id="rId1" Type="http://schemas.openxmlformats.org/officeDocument/2006/relationships/slideLayout" Target="../slideLayouts/slideLayout5.xml"/><Relationship Id="rId4" Type="http://schemas.openxmlformats.org/officeDocument/2006/relationships/image" Target="../media/image29.svg"/></Relationships>
</file>

<file path=ppt/slides/_rels/slide11.xml.rels><?xml version="1.0" encoding="UTF-8" standalone="yes"?>
<Relationships xmlns="http://schemas.openxmlformats.org/package/2006/relationships"><Relationship Id="rId8" Type="http://schemas.openxmlformats.org/officeDocument/2006/relationships/hyperlink" Target="https://posapi.egretail.cloud/examples/EndCartEditing.json" TargetMode="External"/><Relationship Id="rId3" Type="http://schemas.openxmlformats.org/officeDocument/2006/relationships/hyperlink" Target="https://posapi.egretail.cloud/examples/AddItemToCart.json" TargetMode="External"/><Relationship Id="rId7" Type="http://schemas.openxmlformats.org/officeDocument/2006/relationships/hyperlink" Target="https://posapi.egretail.cloud/examples/AddPaymentToCart2.json" TargetMode="External"/><Relationship Id="rId2" Type="http://schemas.openxmlformats.org/officeDocument/2006/relationships/hyperlink" Target="https://posapi.egretail.cloud/examples/NewCartWithItems.json" TargetMode="External"/><Relationship Id="rId1" Type="http://schemas.openxmlformats.org/officeDocument/2006/relationships/slideLayout" Target="../slideLayouts/slideLayout5.xml"/><Relationship Id="rId6" Type="http://schemas.openxmlformats.org/officeDocument/2006/relationships/hyperlink" Target="https://posapi.egretail.cloud/examples/DeliverCartItem.json" TargetMode="External"/><Relationship Id="rId11" Type="http://schemas.openxmlformats.org/officeDocument/2006/relationships/hyperlink" Target="https://posapi.egretail.cloud/examples/CheckoutCart-Return.json" TargetMode="External"/><Relationship Id="rId5" Type="http://schemas.openxmlformats.org/officeDocument/2006/relationships/hyperlink" Target="https://posapi.egretail.cloud/examples/BeginCartEditing.json" TargetMode="External"/><Relationship Id="rId10" Type="http://schemas.openxmlformats.org/officeDocument/2006/relationships/hyperlink" Target="https://posapi.egretail.cloud/examples/AddPaymentToCart2-Return.json" TargetMode="External"/><Relationship Id="rId4" Type="http://schemas.openxmlformats.org/officeDocument/2006/relationships/hyperlink" Target="https://posapi.egretail.cloud/examples/CheckoutCart.json" TargetMode="External"/><Relationship Id="rId9" Type="http://schemas.openxmlformats.org/officeDocument/2006/relationships/hyperlink" Target="https://posapi.egretail.cloud/examples/NewCartWithItemReturn.json"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hyperlink" Target="https://posapi.egretail.cloud/swagger/index.html" TargetMode="External"/><Relationship Id="rId4" Type="http://schemas.openxmlformats.org/officeDocument/2006/relationships/image" Target="../media/image29.svg"/></Relationships>
</file>

<file path=ppt/slides/_rels/slide15.xml.rels><?xml version="1.0" encoding="UTF-8" standalone="yes"?>
<Relationships xmlns="http://schemas.openxmlformats.org/package/2006/relationships"><Relationship Id="rId3" Type="http://schemas.openxmlformats.org/officeDocument/2006/relationships/hyperlink" Target="https://posapi.egretail.cloud/swagger/index.html#/Order/post_api_Order_queue_Delivery" TargetMode="External"/><Relationship Id="rId2" Type="http://schemas.openxmlformats.org/officeDocument/2006/relationships/hyperlink" Target="https://posapi.egretail.cloud/swagger/index.html#/Order/post_api_Order_queue_Complete" TargetMode="External"/><Relationship Id="rId1" Type="http://schemas.openxmlformats.org/officeDocument/2006/relationships/slideLayout" Target="../slideLayouts/slideLayout5.xml"/><Relationship Id="rId4" Type="http://schemas.openxmlformats.org/officeDocument/2006/relationships/hyperlink" Target="https://posapi.egretail.cloud/swagger/index.html#/Order/post_api_Order_queue_Payment"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docs.microsoft.com/en-us/azure/active-directory/develop/active-directory-certificate-credentials" TargetMode="External"/><Relationship Id="rId2" Type="http://schemas.openxmlformats.org/officeDocument/2006/relationships/hyperlink" Target="https://tools.ietf.org/html/rfc7523" TargetMode="External"/><Relationship Id="rId1" Type="http://schemas.openxmlformats.org/officeDocument/2006/relationships/slideLayout" Target="../slideLayouts/slideLayout10.xml"/><Relationship Id="rId5" Type="http://schemas.openxmlformats.org/officeDocument/2006/relationships/hyperlink" Target="https://redthunder.blog/2017/06/08/jwts-jwks-kids-x5ts-oh-my/" TargetMode="External"/><Relationship Id="rId4" Type="http://schemas.openxmlformats.org/officeDocument/2006/relationships/hyperlink" Target="https://docs.microsoft.com/en-us/azure/architecture/multitenant-identity/client-assertion"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docs.egretail.cloud/Home/Doc/integration/create-credentials" TargetMode="External"/><Relationship Id="rId2" Type="http://schemas.openxmlformats.org/officeDocument/2006/relationships/hyperlink" Target="https://docs.egretail.cloud/Home/Doc/integration/integration-agreement" TargetMode="Externa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hyperlink" Target="https://docs.egretail.cloud/Home/AdAuthPhp" TargetMode="External"/><Relationship Id="rId7" Type="http://schemas.openxmlformats.org/officeDocument/2006/relationships/image" Target="../media/image32.png"/><Relationship Id="rId2" Type="http://schemas.openxmlformats.org/officeDocument/2006/relationships/hyperlink" Target="https://docs.egretail.cloud/Home/AdAuthCsharp" TargetMode="External"/><Relationship Id="rId1" Type="http://schemas.openxmlformats.org/officeDocument/2006/relationships/slideLayout" Target="../slideLayouts/slideLayout10.xml"/><Relationship Id="rId6" Type="http://schemas.openxmlformats.org/officeDocument/2006/relationships/hyperlink" Target="https://docs.egretail.cloud/Home/AdAuth" TargetMode="External"/><Relationship Id="rId5" Type="http://schemas.openxmlformats.org/officeDocument/2006/relationships/hyperlink" Target="https://docs.egretail.cloud/Home/Doc/integration/postman" TargetMode="External"/><Relationship Id="rId4" Type="http://schemas.openxmlformats.org/officeDocument/2006/relationships/hyperlink" Target="https://docs.egretail.cloud/Home/Doc/integration/create-credentials"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hyperlink" Target="https://docs.egretail.cloud/Home/AdAuth" TargetMode="Externa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hyperlink" Target="https://posapi.egretail.cloud/swagger/index.html" TargetMode="Externa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hyperlink" Target="https://docs.egretail.cloud/Home/Doc/integration/file-formatting" TargetMode="External"/><Relationship Id="rId2" Type="http://schemas.openxmlformats.org/officeDocument/2006/relationships/hyperlink" Target="https://fileservice.egretail.cloud/" TargetMode="Externa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microsoft.com/office/2018/10/relationships/comments" Target="../comments/modernComment_111_A9F0F01B.xml"/><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hyperlink" Target="https://posapi.egretail-test.cloud/swagger/index.html#/Order/post_api_Order_queue_Complete"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34.svg"/><Relationship Id="rId4" Type="http://schemas.openxmlformats.org/officeDocument/2006/relationships/image" Target="../media/image33.png"/></Relationships>
</file>

<file path=ppt/slides/_rels/slide29.xml.rels><?xml version="1.0" encoding="UTF-8" standalone="yes"?>
<Relationships xmlns="http://schemas.openxmlformats.org/package/2006/relationships"><Relationship Id="rId3" Type="http://schemas.openxmlformats.org/officeDocument/2006/relationships/hyperlink" Target="https://posapi.egretail-test.cloud/swagger/index.html#/Order/post_api_Order_queue_Complete"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34.svg"/><Relationship Id="rId4" Type="http://schemas.openxmlformats.org/officeDocument/2006/relationships/image" Target="../media/image3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posapi.egretail-test.cloud/swagger/index.html#/Order/post_api_Order_queue_Complete" TargetMode="External"/><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34.svg"/><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hyperlink" Target="https://posapi.egretail.cloud/examples/AddItemToCart.json" TargetMode="External"/><Relationship Id="rId2" Type="http://schemas.openxmlformats.org/officeDocument/2006/relationships/hyperlink" Target="https://posapi.egretail.cloud/examples/NewCartWithItems.json" TargetMode="External"/><Relationship Id="rId1" Type="http://schemas.openxmlformats.org/officeDocument/2006/relationships/slideLayout" Target="../slideLayouts/slideLayout5.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posapi.egretail.cloud/examples/CheckoutCart.json"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posapi.egretail.cloud/examples/AddItemToCart.json" TargetMode="External"/><Relationship Id="rId2" Type="http://schemas.openxmlformats.org/officeDocument/2006/relationships/hyperlink" Target="https://posapi.egretail.cloud/examples/NewCartWithItems.json" TargetMode="External"/><Relationship Id="rId1" Type="http://schemas.openxmlformats.org/officeDocument/2006/relationships/slideLayout" Target="../slideLayouts/slideLayout5.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posapi.egretail.cloud/examples/CheckoutCart.json"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posapi.egretail.cloud/examples/AddItemToCart.json" TargetMode="External"/><Relationship Id="rId2" Type="http://schemas.openxmlformats.org/officeDocument/2006/relationships/hyperlink" Target="https://posapi.egretail.cloud/examples/NewCartWithItems.json" TargetMode="External"/><Relationship Id="rId1" Type="http://schemas.openxmlformats.org/officeDocument/2006/relationships/slideLayout" Target="../slideLayouts/slideLayout5.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posapi.egretail.cloud/swagger/index.html#/ItemSale/post_api_ItemSale_ReserveCartInStore"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hyperlink" Target="https://posapi.egretail.cloud/swagger/index.html?urls.primaryName=POS%20API%20Data%20Export" TargetMode="Externa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8" Type="http://schemas.openxmlformats.org/officeDocument/2006/relationships/image" Target="../media/image16.emf"/><Relationship Id="rId13" Type="http://schemas.openxmlformats.org/officeDocument/2006/relationships/image" Target="../media/image21.svg"/><Relationship Id="rId18" Type="http://schemas.openxmlformats.org/officeDocument/2006/relationships/image" Target="../media/image26.png"/><Relationship Id="rId3" Type="http://schemas.openxmlformats.org/officeDocument/2006/relationships/image" Target="../media/image11.png"/><Relationship Id="rId7" Type="http://schemas.openxmlformats.org/officeDocument/2006/relationships/image" Target="../media/image15.emf"/><Relationship Id="rId12" Type="http://schemas.openxmlformats.org/officeDocument/2006/relationships/image" Target="../media/image20.png"/><Relationship Id="rId17" Type="http://schemas.openxmlformats.org/officeDocument/2006/relationships/image" Target="../media/image25.svg"/><Relationship Id="rId2" Type="http://schemas.openxmlformats.org/officeDocument/2006/relationships/notesSlide" Target="../notesSlides/notesSlide1.xml"/><Relationship Id="rId16" Type="http://schemas.openxmlformats.org/officeDocument/2006/relationships/image" Target="../media/image24.png"/><Relationship Id="rId1" Type="http://schemas.openxmlformats.org/officeDocument/2006/relationships/slideLayout" Target="../slideLayouts/slideLayout4.xml"/><Relationship Id="rId6" Type="http://schemas.openxmlformats.org/officeDocument/2006/relationships/image" Target="../media/image14.emf"/><Relationship Id="rId11" Type="http://schemas.openxmlformats.org/officeDocument/2006/relationships/image" Target="../media/image19.emf"/><Relationship Id="rId5" Type="http://schemas.openxmlformats.org/officeDocument/2006/relationships/image" Target="../media/image13.emf"/><Relationship Id="rId15" Type="http://schemas.openxmlformats.org/officeDocument/2006/relationships/image" Target="../media/image23.svg"/><Relationship Id="rId10" Type="http://schemas.openxmlformats.org/officeDocument/2006/relationships/image" Target="../media/image18.emf"/><Relationship Id="rId19" Type="http://schemas.openxmlformats.org/officeDocument/2006/relationships/image" Target="../media/image27.svg"/><Relationship Id="rId4" Type="http://schemas.openxmlformats.org/officeDocument/2006/relationships/image" Target="../media/image12.emf"/><Relationship Id="rId9" Type="http://schemas.openxmlformats.org/officeDocument/2006/relationships/image" Target="../media/image17.emf"/><Relationship Id="rId14" Type="http://schemas.openxmlformats.org/officeDocument/2006/relationships/image" Target="../media/image2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41E6F6B-8718-4384-A61D-44CEB4B61E0E}"/>
              </a:ext>
            </a:extLst>
          </p:cNvPr>
          <p:cNvSpPr>
            <a:spLocks noGrp="1"/>
          </p:cNvSpPr>
          <p:nvPr>
            <p:ph type="body" sz="quarter" idx="10"/>
          </p:nvPr>
        </p:nvSpPr>
        <p:spPr>
          <a:xfrm>
            <a:off x="1919462" y="2651576"/>
            <a:ext cx="8353077" cy="750887"/>
          </a:xfrm>
        </p:spPr>
        <p:txBody>
          <a:bodyPr anchor="ctr"/>
          <a:lstStyle/>
          <a:p>
            <a:r>
              <a:rPr lang="en-US" noProof="0"/>
              <a:t>EG E-com integration</a:t>
            </a:r>
          </a:p>
        </p:txBody>
      </p:sp>
      <p:sp>
        <p:nvSpPr>
          <p:cNvPr id="3" name="TextBox 2">
            <a:extLst>
              <a:ext uri="{FF2B5EF4-FFF2-40B4-BE49-F238E27FC236}">
                <a16:creationId xmlns:a16="http://schemas.microsoft.com/office/drawing/2014/main" id="{5564B6F4-E02B-8925-6A7E-6B49537F9643}"/>
              </a:ext>
            </a:extLst>
          </p:cNvPr>
          <p:cNvSpPr txBox="1"/>
          <p:nvPr/>
        </p:nvSpPr>
        <p:spPr>
          <a:xfrm>
            <a:off x="5327440" y="3724212"/>
            <a:ext cx="1537120" cy="646331"/>
          </a:xfrm>
          <a:prstGeom prst="rect">
            <a:avLst/>
          </a:prstGeom>
          <a:noFill/>
        </p:spPr>
        <p:txBody>
          <a:bodyPr wrap="square" rtlCol="0">
            <a:spAutoFit/>
          </a:bodyPr>
          <a:lstStyle/>
          <a:p>
            <a:r>
              <a:rPr lang="en-AU" dirty="0">
                <a:solidFill>
                  <a:schemeClr val="bg1"/>
                </a:solidFill>
              </a:rPr>
              <a:t>Last </a:t>
            </a:r>
            <a:r>
              <a:rPr lang="en-AU">
                <a:solidFill>
                  <a:schemeClr val="bg1"/>
                </a:solidFill>
              </a:rPr>
              <a:t>changed 2023-10-08</a:t>
            </a:r>
          </a:p>
        </p:txBody>
      </p:sp>
    </p:spTree>
    <p:extLst>
      <p:ext uri="{BB962C8B-B14F-4D97-AF65-F5344CB8AC3E}">
        <p14:creationId xmlns:p14="http://schemas.microsoft.com/office/powerpoint/2010/main" val="30473348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89268FA6-4C19-820C-8285-CF79DEE0CDD2}"/>
              </a:ext>
            </a:extLst>
          </p:cNvPr>
          <p:cNvSpPr>
            <a:spLocks noGrp="1"/>
          </p:cNvSpPr>
          <p:nvPr>
            <p:ph type="body" sz="quarter" idx="10"/>
          </p:nvPr>
        </p:nvSpPr>
        <p:spPr/>
        <p:txBody>
          <a:bodyPr/>
          <a:lstStyle/>
          <a:p>
            <a:r>
              <a:rPr lang="en-US" sz="4400" b="1" noProof="0">
                <a:cs typeface="Calibri"/>
              </a:rPr>
              <a:t>EG API Cart</a:t>
            </a:r>
          </a:p>
        </p:txBody>
      </p:sp>
      <p:sp>
        <p:nvSpPr>
          <p:cNvPr id="18" name="Rectangle: Rounded Corners 17">
            <a:extLst>
              <a:ext uri="{FF2B5EF4-FFF2-40B4-BE49-F238E27FC236}">
                <a16:creationId xmlns:a16="http://schemas.microsoft.com/office/drawing/2014/main" id="{D0DDE562-64C1-0C44-99E8-44701AE6A8CB}"/>
              </a:ext>
            </a:extLst>
          </p:cNvPr>
          <p:cNvSpPr/>
          <p:nvPr/>
        </p:nvSpPr>
        <p:spPr>
          <a:xfrm>
            <a:off x="3780662" y="4056472"/>
            <a:ext cx="1205070" cy="567715"/>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nb-NO" sz="1200"/>
              <a:t>EG POSAPI</a:t>
            </a:r>
          </a:p>
          <a:p>
            <a:pPr algn="ctr"/>
            <a:r>
              <a:rPr lang="nb-NO" sz="1200" err="1"/>
              <a:t>Cart</a:t>
            </a:r>
            <a:r>
              <a:rPr lang="nb-NO" sz="1200"/>
              <a:t>*</a:t>
            </a:r>
          </a:p>
        </p:txBody>
      </p:sp>
      <p:sp>
        <p:nvSpPr>
          <p:cNvPr id="24" name="Rectangle: Rounded Corners 23">
            <a:extLst>
              <a:ext uri="{FF2B5EF4-FFF2-40B4-BE49-F238E27FC236}">
                <a16:creationId xmlns:a16="http://schemas.microsoft.com/office/drawing/2014/main" id="{D1AC10D6-0A07-807F-1A08-A0C9F1AA53A2}"/>
              </a:ext>
            </a:extLst>
          </p:cNvPr>
          <p:cNvSpPr/>
          <p:nvPr/>
        </p:nvSpPr>
        <p:spPr>
          <a:xfrm>
            <a:off x="6456222" y="4052182"/>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sz="1200"/>
              <a:t>EG OMS</a:t>
            </a:r>
          </a:p>
          <a:p>
            <a:pPr algn="ctr"/>
            <a:r>
              <a:rPr lang="nb-NO" sz="800"/>
              <a:t>(</a:t>
            </a:r>
            <a:r>
              <a:rPr lang="nb-NO" sz="800" err="1"/>
              <a:t>Dispatching</a:t>
            </a:r>
            <a:r>
              <a:rPr lang="nb-NO" sz="800"/>
              <a:t>, order </a:t>
            </a:r>
            <a:r>
              <a:rPr lang="nb-NO" sz="800" err="1"/>
              <a:t>picking</a:t>
            </a:r>
            <a:r>
              <a:rPr lang="nb-NO" sz="800"/>
              <a:t>, </a:t>
            </a:r>
            <a:r>
              <a:rPr lang="nb-NO" sz="800" err="1"/>
              <a:t>customer</a:t>
            </a:r>
            <a:r>
              <a:rPr lang="nb-NO" sz="800"/>
              <a:t> service)</a:t>
            </a:r>
          </a:p>
        </p:txBody>
      </p:sp>
      <p:sp>
        <p:nvSpPr>
          <p:cNvPr id="39" name="TextBox 38">
            <a:extLst>
              <a:ext uri="{FF2B5EF4-FFF2-40B4-BE49-F238E27FC236}">
                <a16:creationId xmlns:a16="http://schemas.microsoft.com/office/drawing/2014/main" id="{4E9789D9-7E74-D167-9EBC-9911C4F76F62}"/>
              </a:ext>
            </a:extLst>
          </p:cNvPr>
          <p:cNvSpPr txBox="1"/>
          <p:nvPr/>
        </p:nvSpPr>
        <p:spPr>
          <a:xfrm>
            <a:off x="134188" y="2415129"/>
            <a:ext cx="2778645" cy="369332"/>
          </a:xfrm>
          <a:prstGeom prst="rect">
            <a:avLst/>
          </a:prstGeom>
          <a:noFill/>
        </p:spPr>
        <p:txBody>
          <a:bodyPr wrap="square" rtlCol="0">
            <a:spAutoFit/>
          </a:bodyPr>
          <a:lstStyle/>
          <a:p>
            <a:r>
              <a:rPr lang="nb-NO"/>
              <a:t>E-com</a:t>
            </a:r>
          </a:p>
        </p:txBody>
      </p:sp>
      <p:sp>
        <p:nvSpPr>
          <p:cNvPr id="40" name="TextBox 39">
            <a:extLst>
              <a:ext uri="{FF2B5EF4-FFF2-40B4-BE49-F238E27FC236}">
                <a16:creationId xmlns:a16="http://schemas.microsoft.com/office/drawing/2014/main" id="{4EE385B3-5655-465F-DD9E-4267F19CD829}"/>
              </a:ext>
            </a:extLst>
          </p:cNvPr>
          <p:cNvSpPr txBox="1"/>
          <p:nvPr/>
        </p:nvSpPr>
        <p:spPr>
          <a:xfrm>
            <a:off x="134188" y="3660017"/>
            <a:ext cx="2253815" cy="646331"/>
          </a:xfrm>
          <a:prstGeom prst="rect">
            <a:avLst/>
          </a:prstGeom>
          <a:noFill/>
        </p:spPr>
        <p:txBody>
          <a:bodyPr wrap="square" rtlCol="0">
            <a:spAutoFit/>
          </a:bodyPr>
          <a:lstStyle/>
          <a:p>
            <a:r>
              <a:rPr lang="nb-NO"/>
              <a:t>EG API and Backoffice</a:t>
            </a:r>
          </a:p>
        </p:txBody>
      </p:sp>
      <p:sp>
        <p:nvSpPr>
          <p:cNvPr id="44" name="Rectangle: Rounded Corners 43">
            <a:extLst>
              <a:ext uri="{FF2B5EF4-FFF2-40B4-BE49-F238E27FC236}">
                <a16:creationId xmlns:a16="http://schemas.microsoft.com/office/drawing/2014/main" id="{DFCC67E3-3E3C-066D-6AB0-6AA023927341}"/>
              </a:ext>
            </a:extLst>
          </p:cNvPr>
          <p:cNvSpPr/>
          <p:nvPr/>
        </p:nvSpPr>
        <p:spPr>
          <a:xfrm>
            <a:off x="1665669" y="2944168"/>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err="1"/>
              <a:t>Frontend</a:t>
            </a:r>
            <a:endParaRPr lang="nb-NO"/>
          </a:p>
        </p:txBody>
      </p:sp>
      <p:cxnSp>
        <p:nvCxnSpPr>
          <p:cNvPr id="3" name="Connector: Elbow 2">
            <a:extLst>
              <a:ext uri="{FF2B5EF4-FFF2-40B4-BE49-F238E27FC236}">
                <a16:creationId xmlns:a16="http://schemas.microsoft.com/office/drawing/2014/main" id="{C6B064B8-C304-6558-6B65-B4C3FE4413B9}"/>
              </a:ext>
            </a:extLst>
          </p:cNvPr>
          <p:cNvCxnSpPr>
            <a:cxnSpLocks/>
            <a:stCxn id="44" idx="3"/>
            <a:endCxn id="18" idx="0"/>
          </p:cNvCxnSpPr>
          <p:nvPr/>
        </p:nvCxnSpPr>
        <p:spPr>
          <a:xfrm>
            <a:off x="2870739" y="3228026"/>
            <a:ext cx="1512458" cy="82844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B5C83FD0-937D-2CD6-ED5F-BEF51661D530}"/>
              </a:ext>
            </a:extLst>
          </p:cNvPr>
          <p:cNvCxnSpPr>
            <a:stCxn id="18" idx="3"/>
            <a:endCxn id="24" idx="1"/>
          </p:cNvCxnSpPr>
          <p:nvPr/>
        </p:nvCxnSpPr>
        <p:spPr>
          <a:xfrm flipV="1">
            <a:off x="4985732" y="4336040"/>
            <a:ext cx="1470490" cy="42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Rectangle: Rounded Corners 5">
            <a:extLst>
              <a:ext uri="{FF2B5EF4-FFF2-40B4-BE49-F238E27FC236}">
                <a16:creationId xmlns:a16="http://schemas.microsoft.com/office/drawing/2014/main" id="{9B261542-0522-9C18-D6A5-688220363512}"/>
              </a:ext>
            </a:extLst>
          </p:cNvPr>
          <p:cNvSpPr/>
          <p:nvPr/>
        </p:nvSpPr>
        <p:spPr>
          <a:xfrm>
            <a:off x="1665668" y="4056472"/>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sz="1200"/>
              <a:t>EG Item, Price, </a:t>
            </a:r>
            <a:r>
              <a:rPr lang="nb-NO" sz="1200" err="1"/>
              <a:t>Promotion</a:t>
            </a:r>
            <a:endParaRPr lang="nb-NO" sz="1200"/>
          </a:p>
        </p:txBody>
      </p:sp>
      <p:cxnSp>
        <p:nvCxnSpPr>
          <p:cNvPr id="15" name="Straight Arrow Connector 14">
            <a:extLst>
              <a:ext uri="{FF2B5EF4-FFF2-40B4-BE49-F238E27FC236}">
                <a16:creationId xmlns:a16="http://schemas.microsoft.com/office/drawing/2014/main" id="{D0C4BF7A-9037-1FF3-5156-1F0B46934391}"/>
              </a:ext>
            </a:extLst>
          </p:cNvPr>
          <p:cNvCxnSpPr>
            <a:stCxn id="6" idx="3"/>
            <a:endCxn id="18" idx="1"/>
          </p:cNvCxnSpPr>
          <p:nvPr/>
        </p:nvCxnSpPr>
        <p:spPr>
          <a:xfrm>
            <a:off x="2870738" y="4340330"/>
            <a:ext cx="90992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FB82AC15-04B6-6114-16B1-2959431F3818}"/>
              </a:ext>
            </a:extLst>
          </p:cNvPr>
          <p:cNvSpPr txBox="1"/>
          <p:nvPr/>
        </p:nvSpPr>
        <p:spPr>
          <a:xfrm>
            <a:off x="9831899" y="6167120"/>
            <a:ext cx="2070016" cy="523220"/>
          </a:xfrm>
          <a:prstGeom prst="rect">
            <a:avLst/>
          </a:prstGeom>
          <a:noFill/>
        </p:spPr>
        <p:txBody>
          <a:bodyPr wrap="square" rtlCol="0">
            <a:spAutoFit/>
          </a:bodyPr>
          <a:lstStyle/>
          <a:p>
            <a:r>
              <a:rPr lang="nb-NO" sz="1400"/>
              <a:t>* More </a:t>
            </a:r>
            <a:r>
              <a:rPr lang="nb-NO" sz="1400" err="1"/>
              <a:t>details</a:t>
            </a:r>
            <a:r>
              <a:rPr lang="nb-NO" sz="1400"/>
              <a:t> </a:t>
            </a:r>
            <a:r>
              <a:rPr lang="nb-NO" sz="1400" err="1"/>
              <a:t>about</a:t>
            </a:r>
            <a:r>
              <a:rPr lang="nb-NO" sz="1400"/>
              <a:t> </a:t>
            </a:r>
            <a:r>
              <a:rPr lang="nb-NO" sz="1400" err="1"/>
              <a:t>the</a:t>
            </a:r>
            <a:r>
              <a:rPr lang="nb-NO" sz="1400"/>
              <a:t> EG POSAPI </a:t>
            </a:r>
            <a:r>
              <a:rPr lang="nb-NO" sz="1400" err="1">
                <a:hlinkClick r:id="rId2"/>
              </a:rPr>
              <a:t>here</a:t>
            </a:r>
            <a:r>
              <a:rPr lang="nb-NO" sz="1400"/>
              <a:t> </a:t>
            </a:r>
          </a:p>
        </p:txBody>
      </p:sp>
      <p:sp>
        <p:nvSpPr>
          <p:cNvPr id="2" name="Rectangle: Rounded Corners 1">
            <a:extLst>
              <a:ext uri="{FF2B5EF4-FFF2-40B4-BE49-F238E27FC236}">
                <a16:creationId xmlns:a16="http://schemas.microsoft.com/office/drawing/2014/main" id="{87098612-2E40-D95F-62E2-BECDF9784004}"/>
              </a:ext>
            </a:extLst>
          </p:cNvPr>
          <p:cNvSpPr/>
          <p:nvPr/>
        </p:nvSpPr>
        <p:spPr>
          <a:xfrm>
            <a:off x="6441172" y="2738281"/>
            <a:ext cx="1205070" cy="567715"/>
          </a:xfrm>
          <a:prstGeom prst="roundRect">
            <a:avLst/>
          </a:prstGeom>
          <a:ln>
            <a:prstDash val="dash"/>
          </a:ln>
        </p:spPr>
        <p:style>
          <a:lnRef idx="2">
            <a:schemeClr val="dk1"/>
          </a:lnRef>
          <a:fillRef idx="1">
            <a:schemeClr val="lt1"/>
          </a:fillRef>
          <a:effectRef idx="0">
            <a:schemeClr val="dk1"/>
          </a:effectRef>
          <a:fontRef idx="minor">
            <a:schemeClr val="dk1"/>
          </a:fontRef>
        </p:style>
        <p:txBody>
          <a:bodyPr rtlCol="0" anchor="ctr"/>
          <a:lstStyle/>
          <a:p>
            <a:pPr algn="ctr"/>
            <a:r>
              <a:rPr lang="nb-NO" sz="1200"/>
              <a:t>3.party OMS/WMS</a:t>
            </a:r>
          </a:p>
        </p:txBody>
      </p:sp>
      <p:cxnSp>
        <p:nvCxnSpPr>
          <p:cNvPr id="8" name="Straight Arrow Connector 7">
            <a:extLst>
              <a:ext uri="{FF2B5EF4-FFF2-40B4-BE49-F238E27FC236}">
                <a16:creationId xmlns:a16="http://schemas.microsoft.com/office/drawing/2014/main" id="{E96D0E69-3E15-E102-AAE6-A349A8E8ED27}"/>
              </a:ext>
            </a:extLst>
          </p:cNvPr>
          <p:cNvCxnSpPr>
            <a:stCxn id="24" idx="0"/>
            <a:endCxn id="2" idx="2"/>
          </p:cNvCxnSpPr>
          <p:nvPr/>
        </p:nvCxnSpPr>
        <p:spPr>
          <a:xfrm flipH="1" flipV="1">
            <a:off x="7043707" y="3305996"/>
            <a:ext cx="15050" cy="746186"/>
          </a:xfrm>
          <a:prstGeom prst="straightConnector1">
            <a:avLst/>
          </a:prstGeom>
          <a:ln>
            <a:prstDash val="dash"/>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9" name="Graphic 28" descr="User outline">
            <a:extLst>
              <a:ext uri="{FF2B5EF4-FFF2-40B4-BE49-F238E27FC236}">
                <a16:creationId xmlns:a16="http://schemas.microsoft.com/office/drawing/2014/main" id="{D879E96B-CC01-0DCB-601F-294B7640DE1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34189" y="2775937"/>
            <a:ext cx="914400" cy="914400"/>
          </a:xfrm>
          <a:prstGeom prst="rect">
            <a:avLst/>
          </a:prstGeom>
        </p:spPr>
      </p:pic>
      <p:cxnSp>
        <p:nvCxnSpPr>
          <p:cNvPr id="49" name="Straight Connector 48">
            <a:extLst>
              <a:ext uri="{FF2B5EF4-FFF2-40B4-BE49-F238E27FC236}">
                <a16:creationId xmlns:a16="http://schemas.microsoft.com/office/drawing/2014/main" id="{0EDD7807-979D-1B20-593F-6092D2B858D3}"/>
              </a:ext>
            </a:extLst>
          </p:cNvPr>
          <p:cNvCxnSpPr>
            <a:cxnSpLocks/>
          </p:cNvCxnSpPr>
          <p:nvPr/>
        </p:nvCxnSpPr>
        <p:spPr>
          <a:xfrm>
            <a:off x="-44144" y="3601147"/>
            <a:ext cx="124382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18E26223-362A-F698-EC1E-6DAA0FD7F07E}"/>
              </a:ext>
            </a:extLst>
          </p:cNvPr>
          <p:cNvCxnSpPr>
            <a:stCxn id="29" idx="3"/>
            <a:endCxn id="44" idx="1"/>
          </p:cNvCxnSpPr>
          <p:nvPr/>
        </p:nvCxnSpPr>
        <p:spPr>
          <a:xfrm flipV="1">
            <a:off x="1048589" y="3228026"/>
            <a:ext cx="617080" cy="51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FDDEA91A-EFC4-7BD5-32F4-E9DFB17023F5}"/>
              </a:ext>
            </a:extLst>
          </p:cNvPr>
          <p:cNvSpPr txBox="1"/>
          <p:nvPr/>
        </p:nvSpPr>
        <p:spPr>
          <a:xfrm>
            <a:off x="7043707" y="3573639"/>
            <a:ext cx="1470363" cy="430887"/>
          </a:xfrm>
          <a:prstGeom prst="rect">
            <a:avLst/>
          </a:prstGeom>
          <a:noFill/>
        </p:spPr>
        <p:txBody>
          <a:bodyPr wrap="square" rtlCol="0">
            <a:spAutoFit/>
          </a:bodyPr>
          <a:lstStyle/>
          <a:p>
            <a:r>
              <a:rPr lang="nb-NO" sz="1050"/>
              <a:t>Order JSON </a:t>
            </a:r>
            <a:r>
              <a:rPr lang="nb-NO" sz="1050" err="1"/>
              <a:t>export</a:t>
            </a:r>
            <a:r>
              <a:rPr lang="nb-NO" sz="1050"/>
              <a:t>. Status import</a:t>
            </a:r>
          </a:p>
        </p:txBody>
      </p:sp>
      <p:sp>
        <p:nvSpPr>
          <p:cNvPr id="58" name="TextBox 57">
            <a:extLst>
              <a:ext uri="{FF2B5EF4-FFF2-40B4-BE49-F238E27FC236}">
                <a16:creationId xmlns:a16="http://schemas.microsoft.com/office/drawing/2014/main" id="{8C9183CE-C773-2EBD-184D-02C10DEB7445}"/>
              </a:ext>
            </a:extLst>
          </p:cNvPr>
          <p:cNvSpPr txBox="1"/>
          <p:nvPr/>
        </p:nvSpPr>
        <p:spPr>
          <a:xfrm>
            <a:off x="5138349" y="4038058"/>
            <a:ext cx="1257733" cy="261610"/>
          </a:xfrm>
          <a:prstGeom prst="rect">
            <a:avLst/>
          </a:prstGeom>
          <a:noFill/>
        </p:spPr>
        <p:txBody>
          <a:bodyPr wrap="square" rtlCol="0">
            <a:spAutoFit/>
          </a:bodyPr>
          <a:lstStyle/>
          <a:p>
            <a:r>
              <a:rPr lang="nb-NO" sz="1100"/>
              <a:t>Order </a:t>
            </a:r>
            <a:r>
              <a:rPr lang="nb-NO" sz="1100" err="1"/>
              <a:t>creation</a:t>
            </a:r>
            <a:endParaRPr lang="nb-NO" sz="1100"/>
          </a:p>
        </p:txBody>
      </p:sp>
      <p:sp>
        <p:nvSpPr>
          <p:cNvPr id="108" name="TextBox 107">
            <a:extLst>
              <a:ext uri="{FF2B5EF4-FFF2-40B4-BE49-F238E27FC236}">
                <a16:creationId xmlns:a16="http://schemas.microsoft.com/office/drawing/2014/main" id="{7D622BA5-4C0A-EB16-D6DA-A755E7A4FE51}"/>
              </a:ext>
            </a:extLst>
          </p:cNvPr>
          <p:cNvSpPr txBox="1"/>
          <p:nvPr/>
        </p:nvSpPr>
        <p:spPr>
          <a:xfrm>
            <a:off x="3033566" y="2918729"/>
            <a:ext cx="1115669" cy="253916"/>
          </a:xfrm>
          <a:prstGeom prst="rect">
            <a:avLst/>
          </a:prstGeom>
          <a:noFill/>
        </p:spPr>
        <p:txBody>
          <a:bodyPr wrap="square" rtlCol="0">
            <a:spAutoFit/>
          </a:bodyPr>
          <a:lstStyle/>
          <a:p>
            <a:r>
              <a:rPr lang="nb-NO" sz="1050" err="1"/>
              <a:t>Cart</a:t>
            </a:r>
            <a:r>
              <a:rPr lang="nb-NO" sz="1050"/>
              <a:t> </a:t>
            </a:r>
            <a:r>
              <a:rPr lang="nb-NO" sz="1050" err="1"/>
              <a:t>creation</a:t>
            </a:r>
            <a:endParaRPr lang="nb-NO" sz="1050"/>
          </a:p>
        </p:txBody>
      </p:sp>
      <p:cxnSp>
        <p:nvCxnSpPr>
          <p:cNvPr id="112" name="Connector: Elbow 111">
            <a:extLst>
              <a:ext uri="{FF2B5EF4-FFF2-40B4-BE49-F238E27FC236}">
                <a16:creationId xmlns:a16="http://schemas.microsoft.com/office/drawing/2014/main" id="{2163C16D-A2A8-3AE8-D163-53B8B76FD91D}"/>
              </a:ext>
            </a:extLst>
          </p:cNvPr>
          <p:cNvCxnSpPr>
            <a:cxnSpLocks/>
            <a:stCxn id="2" idx="1"/>
            <a:endCxn id="18" idx="0"/>
          </p:cNvCxnSpPr>
          <p:nvPr/>
        </p:nvCxnSpPr>
        <p:spPr>
          <a:xfrm rot="10800000" flipV="1">
            <a:off x="4383198" y="3022138"/>
            <a:ext cx="2057975" cy="1034333"/>
          </a:xfrm>
          <a:prstGeom prst="bentConnector2">
            <a:avLst/>
          </a:prstGeom>
          <a:ln>
            <a:prstDash val="dash"/>
            <a:tailEnd type="triangle"/>
          </a:ln>
        </p:spPr>
        <p:style>
          <a:lnRef idx="1">
            <a:schemeClr val="accent1"/>
          </a:lnRef>
          <a:fillRef idx="0">
            <a:schemeClr val="accent1"/>
          </a:fillRef>
          <a:effectRef idx="0">
            <a:schemeClr val="accent1"/>
          </a:effectRef>
          <a:fontRef idx="minor">
            <a:schemeClr val="tx1"/>
          </a:fontRef>
        </p:style>
      </p:cxnSp>
      <p:sp>
        <p:nvSpPr>
          <p:cNvPr id="116" name="TextBox 115">
            <a:extLst>
              <a:ext uri="{FF2B5EF4-FFF2-40B4-BE49-F238E27FC236}">
                <a16:creationId xmlns:a16="http://schemas.microsoft.com/office/drawing/2014/main" id="{B01D6E0E-EDE5-9490-872C-76107BF330C0}"/>
              </a:ext>
            </a:extLst>
          </p:cNvPr>
          <p:cNvSpPr txBox="1"/>
          <p:nvPr/>
        </p:nvSpPr>
        <p:spPr>
          <a:xfrm>
            <a:off x="4964747" y="2764181"/>
            <a:ext cx="1261561" cy="253916"/>
          </a:xfrm>
          <a:prstGeom prst="rect">
            <a:avLst/>
          </a:prstGeom>
          <a:noFill/>
        </p:spPr>
        <p:txBody>
          <a:bodyPr wrap="square" rtlCol="0">
            <a:spAutoFit/>
          </a:bodyPr>
          <a:lstStyle/>
          <a:p>
            <a:r>
              <a:rPr lang="nb-NO" sz="1050"/>
              <a:t>Delivery/</a:t>
            </a:r>
            <a:r>
              <a:rPr lang="nb-NO" sz="1050" err="1"/>
              <a:t>Payment</a:t>
            </a:r>
            <a:endParaRPr lang="nb-NO" sz="1050"/>
          </a:p>
        </p:txBody>
      </p:sp>
      <p:cxnSp>
        <p:nvCxnSpPr>
          <p:cNvPr id="126" name="Connector: Elbow 125">
            <a:extLst>
              <a:ext uri="{FF2B5EF4-FFF2-40B4-BE49-F238E27FC236}">
                <a16:creationId xmlns:a16="http://schemas.microsoft.com/office/drawing/2014/main" id="{5B272894-6DC4-5374-5A7A-461066B5A777}"/>
              </a:ext>
            </a:extLst>
          </p:cNvPr>
          <p:cNvCxnSpPr>
            <a:stCxn id="24" idx="2"/>
            <a:endCxn id="18" idx="2"/>
          </p:cNvCxnSpPr>
          <p:nvPr/>
        </p:nvCxnSpPr>
        <p:spPr>
          <a:xfrm rot="5400000">
            <a:off x="5718832" y="3284262"/>
            <a:ext cx="4290" cy="2675560"/>
          </a:xfrm>
          <a:prstGeom prst="bentConnector3">
            <a:avLst>
              <a:gd name="adj1" fmla="val 8074615"/>
            </a:avLst>
          </a:prstGeom>
          <a:ln>
            <a:tailEnd type="triangle"/>
          </a:ln>
        </p:spPr>
        <p:style>
          <a:lnRef idx="1">
            <a:schemeClr val="accent1"/>
          </a:lnRef>
          <a:fillRef idx="0">
            <a:schemeClr val="accent1"/>
          </a:fillRef>
          <a:effectRef idx="0">
            <a:schemeClr val="accent1"/>
          </a:effectRef>
          <a:fontRef idx="minor">
            <a:schemeClr val="tx1"/>
          </a:fontRef>
        </p:style>
      </p:cxnSp>
      <p:sp>
        <p:nvSpPr>
          <p:cNvPr id="128" name="TextBox 127">
            <a:extLst>
              <a:ext uri="{FF2B5EF4-FFF2-40B4-BE49-F238E27FC236}">
                <a16:creationId xmlns:a16="http://schemas.microsoft.com/office/drawing/2014/main" id="{00027436-D85B-4C0D-8327-E295AF0292E3}"/>
              </a:ext>
            </a:extLst>
          </p:cNvPr>
          <p:cNvSpPr txBox="1"/>
          <p:nvPr/>
        </p:nvSpPr>
        <p:spPr>
          <a:xfrm>
            <a:off x="5549463" y="4719732"/>
            <a:ext cx="1550040" cy="253916"/>
          </a:xfrm>
          <a:prstGeom prst="rect">
            <a:avLst/>
          </a:prstGeom>
          <a:noFill/>
        </p:spPr>
        <p:txBody>
          <a:bodyPr wrap="square" rtlCol="0">
            <a:spAutoFit/>
          </a:bodyPr>
          <a:lstStyle/>
          <a:p>
            <a:r>
              <a:rPr lang="nb-NO" sz="1050"/>
              <a:t>Delivery/</a:t>
            </a:r>
            <a:r>
              <a:rPr lang="nb-NO" sz="1050" err="1"/>
              <a:t>Payment</a:t>
            </a:r>
            <a:endParaRPr lang="nb-NO" sz="1050"/>
          </a:p>
        </p:txBody>
      </p:sp>
      <p:cxnSp>
        <p:nvCxnSpPr>
          <p:cNvPr id="9" name="Straight Arrow Connector 8">
            <a:extLst>
              <a:ext uri="{FF2B5EF4-FFF2-40B4-BE49-F238E27FC236}">
                <a16:creationId xmlns:a16="http://schemas.microsoft.com/office/drawing/2014/main" id="{5519AA4D-1985-D469-F6F2-213E2CA7A202}"/>
              </a:ext>
            </a:extLst>
          </p:cNvPr>
          <p:cNvCxnSpPr>
            <a:cxnSpLocks/>
            <a:stCxn id="24" idx="3"/>
          </p:cNvCxnSpPr>
          <p:nvPr/>
        </p:nvCxnSpPr>
        <p:spPr>
          <a:xfrm flipV="1">
            <a:off x="7661292" y="4336039"/>
            <a:ext cx="1470490"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D4BFB01B-4AEC-878F-59BD-C489EEA9D9B1}"/>
              </a:ext>
            </a:extLst>
          </p:cNvPr>
          <p:cNvSpPr txBox="1"/>
          <p:nvPr/>
        </p:nvSpPr>
        <p:spPr>
          <a:xfrm>
            <a:off x="7838614" y="4421102"/>
            <a:ext cx="2169335" cy="400110"/>
          </a:xfrm>
          <a:prstGeom prst="rect">
            <a:avLst/>
          </a:prstGeom>
          <a:noFill/>
        </p:spPr>
        <p:txBody>
          <a:bodyPr wrap="square" rtlCol="0">
            <a:spAutoFit/>
          </a:bodyPr>
          <a:lstStyle/>
          <a:p>
            <a:pPr marL="285750" indent="-285750">
              <a:buFontTx/>
              <a:buChar char="-"/>
            </a:pPr>
            <a:r>
              <a:rPr lang="en-US" sz="1000"/>
              <a:t>Click and Collect</a:t>
            </a:r>
          </a:p>
          <a:p>
            <a:pPr marL="285750" indent="-285750">
              <a:buFontTx/>
              <a:buChar char="-"/>
            </a:pPr>
            <a:r>
              <a:rPr lang="en-US" sz="1000"/>
              <a:t>Home delivery</a:t>
            </a:r>
          </a:p>
        </p:txBody>
      </p:sp>
    </p:spTree>
    <p:extLst>
      <p:ext uri="{BB962C8B-B14F-4D97-AF65-F5344CB8AC3E}">
        <p14:creationId xmlns:p14="http://schemas.microsoft.com/office/powerpoint/2010/main" val="15779775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4B7C6CD-F627-346C-4D67-603BF27E7425}"/>
              </a:ext>
            </a:extLst>
          </p:cNvPr>
          <p:cNvSpPr>
            <a:spLocks noGrp="1"/>
          </p:cNvSpPr>
          <p:nvPr>
            <p:ph type="body" sz="quarter" idx="10"/>
          </p:nvPr>
        </p:nvSpPr>
        <p:spPr/>
        <p:txBody>
          <a:bodyPr>
            <a:normAutofit fontScale="85000" lnSpcReduction="10000"/>
          </a:bodyPr>
          <a:lstStyle/>
          <a:p>
            <a:r>
              <a:rPr lang="nb-NO" err="1"/>
              <a:t>Example</a:t>
            </a:r>
            <a:r>
              <a:rPr lang="nb-NO"/>
              <a:t> </a:t>
            </a:r>
            <a:r>
              <a:rPr lang="nb-NO" err="1"/>
              <a:t>of</a:t>
            </a:r>
            <a:r>
              <a:rPr lang="nb-NO"/>
              <a:t> </a:t>
            </a:r>
            <a:r>
              <a:rPr lang="nb-NO" err="1"/>
              <a:t>cart</a:t>
            </a:r>
            <a:r>
              <a:rPr lang="nb-NO"/>
              <a:t> </a:t>
            </a:r>
            <a:r>
              <a:rPr lang="nb-NO" err="1"/>
              <a:t>requests</a:t>
            </a:r>
            <a:endParaRPr lang="nb-NO"/>
          </a:p>
        </p:txBody>
      </p:sp>
      <p:sp>
        <p:nvSpPr>
          <p:cNvPr id="5" name="TextBox 4">
            <a:extLst>
              <a:ext uri="{FF2B5EF4-FFF2-40B4-BE49-F238E27FC236}">
                <a16:creationId xmlns:a16="http://schemas.microsoft.com/office/drawing/2014/main" id="{BACD50B8-6B56-8F1D-587B-218351C45162}"/>
              </a:ext>
            </a:extLst>
          </p:cNvPr>
          <p:cNvSpPr txBox="1"/>
          <p:nvPr/>
        </p:nvSpPr>
        <p:spPr>
          <a:xfrm>
            <a:off x="651587" y="1511559"/>
            <a:ext cx="10888825" cy="2585323"/>
          </a:xfrm>
          <a:prstGeom prst="rect">
            <a:avLst/>
          </a:prstGeom>
          <a:noFill/>
        </p:spPr>
        <p:txBody>
          <a:bodyPr wrap="square" lIns="91440" tIns="45720" rIns="91440" bIns="45720" anchor="t">
            <a:spAutoFit/>
          </a:bodyPr>
          <a:lstStyle/>
          <a:p>
            <a:pPr algn="l"/>
            <a:r>
              <a:rPr lang="en-US" b="1" i="0">
                <a:solidFill>
                  <a:srgbClr val="3B4151"/>
                </a:solidFill>
                <a:effectLst/>
                <a:latin typeface="Arial" panose="020B0604020202020204" pitchFamily="34" charset="0"/>
              </a:rPr>
              <a:t>Cart creation example</a:t>
            </a:r>
          </a:p>
          <a:p>
            <a:r>
              <a:rPr lang="en-US" b="0" i="0">
                <a:solidFill>
                  <a:srgbClr val="3B4151"/>
                </a:solidFill>
                <a:effectLst/>
                <a:latin typeface="Arial"/>
                <a:cs typeface="Arial"/>
              </a:rPr>
              <a:t>This examples shows the basic requests needed to create a cart for online orders</a:t>
            </a:r>
            <a:r>
              <a:rPr lang="en-US">
                <a:solidFill>
                  <a:srgbClr val="3B4151"/>
                </a:solidFill>
                <a:latin typeface="Arial"/>
                <a:cs typeface="Arial"/>
              </a:rPr>
              <a:t> </a:t>
            </a:r>
            <a:r>
              <a:rPr lang="en-US" b="0" i="0">
                <a:solidFill>
                  <a:srgbClr val="3B4151"/>
                </a:solidFill>
                <a:effectLst/>
                <a:latin typeface="Arial"/>
                <a:cs typeface="Arial"/>
              </a:rPr>
              <a:t>and can be used as a starting point for testing the API.</a:t>
            </a:r>
            <a:br>
              <a:rPr lang="en-US" b="0" i="0">
                <a:effectLst/>
                <a:latin typeface="Arial" panose="020B0604020202020204" pitchFamily="34" charset="0"/>
              </a:rPr>
            </a:br>
            <a:endParaRPr lang="en-US" b="0" i="0">
              <a:solidFill>
                <a:srgbClr val="3B4151"/>
              </a:solidFill>
              <a:effectLst/>
              <a:latin typeface="Arial" panose="020B0604020202020204" pitchFamily="34" charset="0"/>
            </a:endParaRPr>
          </a:p>
          <a:p>
            <a:pPr algn="l"/>
            <a:r>
              <a:rPr lang="en-US" b="0" i="0">
                <a:solidFill>
                  <a:srgbClr val="3B4151"/>
                </a:solidFill>
                <a:effectLst/>
                <a:latin typeface="Arial" panose="020B0604020202020204" pitchFamily="34" charset="0"/>
              </a:rPr>
              <a:t>The </a:t>
            </a:r>
            <a:r>
              <a:rPr lang="en-US" b="0" i="0" err="1">
                <a:solidFill>
                  <a:srgbClr val="3B4151"/>
                </a:solidFill>
                <a:effectLst/>
                <a:latin typeface="Arial" panose="020B0604020202020204" pitchFamily="34" charset="0"/>
              </a:rPr>
              <a:t>APIKey</a:t>
            </a:r>
            <a:r>
              <a:rPr lang="en-US" b="0" i="0">
                <a:solidFill>
                  <a:srgbClr val="3B4151"/>
                </a:solidFill>
                <a:effectLst/>
                <a:latin typeface="Arial" panose="020B0604020202020204" pitchFamily="34" charset="0"/>
              </a:rPr>
              <a:t> set in </a:t>
            </a:r>
            <a:r>
              <a:rPr lang="en-US" b="0" i="0" err="1">
                <a:solidFill>
                  <a:srgbClr val="3B4151"/>
                </a:solidFill>
                <a:effectLst/>
                <a:latin typeface="Arial" panose="020B0604020202020204" pitchFamily="34" charset="0"/>
              </a:rPr>
              <a:t>NewCartWithItems</a:t>
            </a:r>
            <a:r>
              <a:rPr lang="en-US" b="0" i="0">
                <a:solidFill>
                  <a:srgbClr val="3B4151"/>
                </a:solidFill>
                <a:effectLst/>
                <a:latin typeface="Arial" panose="020B0604020202020204" pitchFamily="34" charset="0"/>
              </a:rPr>
              <a:t>, together with an optional store number, determines which store and virtual POS the Cart is created for. Each virtual POS can have its own configuration to toggle features and behaviors and can be allocated to different countries for localization. We currently support these languages for localized texts: Danish, German, English, Estonian, Finnish, Norwegian, Swedish.</a:t>
            </a:r>
          </a:p>
          <a:p>
            <a:pPr algn="l"/>
            <a:endParaRPr lang="en-US" b="0" i="0">
              <a:solidFill>
                <a:srgbClr val="3B4151"/>
              </a:solidFill>
              <a:effectLst/>
              <a:latin typeface="Arial" panose="020B0604020202020204" pitchFamily="34" charset="0"/>
            </a:endParaRPr>
          </a:p>
        </p:txBody>
      </p:sp>
      <p:sp>
        <p:nvSpPr>
          <p:cNvPr id="7" name="TextBox 6">
            <a:extLst>
              <a:ext uri="{FF2B5EF4-FFF2-40B4-BE49-F238E27FC236}">
                <a16:creationId xmlns:a16="http://schemas.microsoft.com/office/drawing/2014/main" id="{7F9765C7-1870-DF30-DF75-22D583FC8CA3}"/>
              </a:ext>
            </a:extLst>
          </p:cNvPr>
          <p:cNvSpPr txBox="1"/>
          <p:nvPr/>
        </p:nvSpPr>
        <p:spPr>
          <a:xfrm>
            <a:off x="651587" y="3869113"/>
            <a:ext cx="3871806" cy="1477328"/>
          </a:xfrm>
          <a:prstGeom prst="rect">
            <a:avLst/>
          </a:prstGeom>
          <a:noFill/>
        </p:spPr>
        <p:txBody>
          <a:bodyPr wrap="square">
            <a:spAutoFit/>
          </a:bodyPr>
          <a:lstStyle/>
          <a:p>
            <a:pPr algn="l"/>
            <a:r>
              <a:rPr lang="en-US" b="1" i="0">
                <a:solidFill>
                  <a:srgbClr val="3B4151"/>
                </a:solidFill>
                <a:effectLst/>
                <a:latin typeface="Arial" panose="020B0604020202020204" pitchFamily="34" charset="0"/>
              </a:rPr>
              <a:t>Create cart</a:t>
            </a:r>
          </a:p>
          <a:p>
            <a:pPr algn="l">
              <a:buFont typeface="+mj-lt"/>
              <a:buAutoNum type="arabicPeriod"/>
            </a:pPr>
            <a:r>
              <a:rPr lang="en-US" b="0" i="0" err="1">
                <a:solidFill>
                  <a:srgbClr val="4990E2"/>
                </a:solidFill>
                <a:effectLst/>
                <a:latin typeface="Arial" panose="020B0604020202020204" pitchFamily="34" charset="0"/>
                <a:hlinkClick r:id="rId2"/>
              </a:rPr>
              <a:t>api</a:t>
            </a:r>
            <a:r>
              <a:rPr lang="en-US" b="0" i="0">
                <a:solidFill>
                  <a:srgbClr val="4990E2"/>
                </a:solidFill>
                <a:effectLst/>
                <a:latin typeface="Arial" panose="020B0604020202020204" pitchFamily="34" charset="0"/>
                <a:hlinkClick r:id="rId2"/>
              </a:rPr>
              <a:t>/</a:t>
            </a:r>
            <a:r>
              <a:rPr lang="en-US" b="0" i="0" err="1">
                <a:solidFill>
                  <a:srgbClr val="4990E2"/>
                </a:solidFill>
                <a:effectLst/>
                <a:latin typeface="Arial" panose="020B0604020202020204" pitchFamily="34" charset="0"/>
                <a:hlinkClick r:id="rId2"/>
              </a:rPr>
              <a:t>ItemSale</a:t>
            </a:r>
            <a:r>
              <a:rPr lang="en-US" b="0" i="0">
                <a:solidFill>
                  <a:srgbClr val="4990E2"/>
                </a:solidFill>
                <a:effectLst/>
                <a:latin typeface="Arial" panose="020B0604020202020204" pitchFamily="34" charset="0"/>
                <a:hlinkClick r:id="rId2"/>
              </a:rPr>
              <a:t>/</a:t>
            </a:r>
            <a:r>
              <a:rPr lang="en-US" b="0" i="0" err="1">
                <a:solidFill>
                  <a:srgbClr val="4990E2"/>
                </a:solidFill>
                <a:effectLst/>
                <a:latin typeface="Arial" panose="020B0604020202020204" pitchFamily="34" charset="0"/>
                <a:hlinkClick r:id="rId2"/>
              </a:rPr>
              <a:t>NewCartWithItems</a:t>
            </a:r>
            <a:endParaRPr lang="en-US" b="0" i="0">
              <a:solidFill>
                <a:srgbClr val="3B4151"/>
              </a:solidFill>
              <a:effectLst/>
              <a:latin typeface="Arial" panose="020B0604020202020204" pitchFamily="34" charset="0"/>
            </a:endParaRPr>
          </a:p>
          <a:p>
            <a:pPr algn="l">
              <a:buFont typeface="+mj-lt"/>
              <a:buAutoNum type="arabicPeriod"/>
            </a:pPr>
            <a:r>
              <a:rPr lang="en-US" b="0" i="0" err="1">
                <a:solidFill>
                  <a:srgbClr val="4990E2"/>
                </a:solidFill>
                <a:effectLst/>
                <a:latin typeface="Arial" panose="020B0604020202020204" pitchFamily="34" charset="0"/>
                <a:hlinkClick r:id="rId3"/>
              </a:rPr>
              <a:t>api</a:t>
            </a:r>
            <a:r>
              <a:rPr lang="en-US" b="0" i="0">
                <a:solidFill>
                  <a:srgbClr val="4990E2"/>
                </a:solidFill>
                <a:effectLst/>
                <a:latin typeface="Arial" panose="020B0604020202020204" pitchFamily="34" charset="0"/>
                <a:hlinkClick r:id="rId3"/>
              </a:rPr>
              <a:t>/</a:t>
            </a:r>
            <a:r>
              <a:rPr lang="en-US" b="0" i="0" err="1">
                <a:solidFill>
                  <a:srgbClr val="4990E2"/>
                </a:solidFill>
                <a:effectLst/>
                <a:latin typeface="Arial" panose="020B0604020202020204" pitchFamily="34" charset="0"/>
                <a:hlinkClick r:id="rId3"/>
              </a:rPr>
              <a:t>ItemSale</a:t>
            </a:r>
            <a:r>
              <a:rPr lang="en-US" b="0" i="0">
                <a:solidFill>
                  <a:srgbClr val="4990E2"/>
                </a:solidFill>
                <a:effectLst/>
                <a:latin typeface="Arial" panose="020B0604020202020204" pitchFamily="34" charset="0"/>
                <a:hlinkClick r:id="rId3"/>
              </a:rPr>
              <a:t>/</a:t>
            </a:r>
            <a:r>
              <a:rPr lang="en-US" b="0" i="0" err="1">
                <a:solidFill>
                  <a:srgbClr val="4990E2"/>
                </a:solidFill>
                <a:effectLst/>
                <a:latin typeface="Arial" panose="020B0604020202020204" pitchFamily="34" charset="0"/>
                <a:hlinkClick r:id="rId3"/>
              </a:rPr>
              <a:t>AddItemToCart</a:t>
            </a:r>
            <a:endParaRPr lang="en-US" b="0" i="0">
              <a:solidFill>
                <a:srgbClr val="3B4151"/>
              </a:solidFill>
              <a:effectLst/>
              <a:latin typeface="Arial" panose="020B0604020202020204" pitchFamily="34" charset="0"/>
            </a:endParaRPr>
          </a:p>
          <a:p>
            <a:pPr algn="l">
              <a:buFont typeface="+mj-lt"/>
              <a:buAutoNum type="arabicPeriod"/>
            </a:pPr>
            <a:r>
              <a:rPr lang="en-US" b="0" i="0" err="1">
                <a:solidFill>
                  <a:srgbClr val="4990E2"/>
                </a:solidFill>
                <a:effectLst/>
                <a:latin typeface="Arial" panose="020B0604020202020204" pitchFamily="34" charset="0"/>
                <a:hlinkClick r:id="rId4"/>
              </a:rPr>
              <a:t>api</a:t>
            </a:r>
            <a:r>
              <a:rPr lang="en-US" b="0" i="0">
                <a:solidFill>
                  <a:srgbClr val="4990E2"/>
                </a:solidFill>
                <a:effectLst/>
                <a:latin typeface="Arial" panose="020B0604020202020204" pitchFamily="34" charset="0"/>
                <a:hlinkClick r:id="rId4"/>
              </a:rPr>
              <a:t>/</a:t>
            </a:r>
            <a:r>
              <a:rPr lang="en-US" b="0" i="0" err="1">
                <a:solidFill>
                  <a:srgbClr val="4990E2"/>
                </a:solidFill>
                <a:effectLst/>
                <a:latin typeface="Arial" panose="020B0604020202020204" pitchFamily="34" charset="0"/>
                <a:hlinkClick r:id="rId4"/>
              </a:rPr>
              <a:t>ItemSale</a:t>
            </a:r>
            <a:r>
              <a:rPr lang="en-US" b="0" i="0">
                <a:solidFill>
                  <a:srgbClr val="4990E2"/>
                </a:solidFill>
                <a:effectLst/>
                <a:latin typeface="Arial" panose="020B0604020202020204" pitchFamily="34" charset="0"/>
                <a:hlinkClick r:id="rId4"/>
              </a:rPr>
              <a:t>/</a:t>
            </a:r>
            <a:r>
              <a:rPr lang="en-US" b="0" i="0" err="1">
                <a:solidFill>
                  <a:srgbClr val="4990E2"/>
                </a:solidFill>
                <a:effectLst/>
                <a:latin typeface="Arial" panose="020B0604020202020204" pitchFamily="34" charset="0"/>
                <a:hlinkClick r:id="rId4"/>
              </a:rPr>
              <a:t>CheckoutCart</a:t>
            </a:r>
            <a:endParaRPr lang="en-US" b="0" i="0">
              <a:solidFill>
                <a:srgbClr val="4990E2"/>
              </a:solidFill>
              <a:effectLst/>
              <a:latin typeface="Arial" panose="020B0604020202020204" pitchFamily="34" charset="0"/>
            </a:endParaRPr>
          </a:p>
          <a:p>
            <a:pPr algn="l">
              <a:buFont typeface="+mj-lt"/>
              <a:buAutoNum type="arabicPeriod"/>
            </a:pPr>
            <a:endParaRPr lang="en-US" b="0" i="0">
              <a:solidFill>
                <a:srgbClr val="3B4151"/>
              </a:solidFill>
              <a:effectLst/>
              <a:latin typeface="Arial" panose="020B0604020202020204" pitchFamily="34" charset="0"/>
            </a:endParaRPr>
          </a:p>
        </p:txBody>
      </p:sp>
      <p:sp>
        <p:nvSpPr>
          <p:cNvPr id="9" name="TextBox 8">
            <a:extLst>
              <a:ext uri="{FF2B5EF4-FFF2-40B4-BE49-F238E27FC236}">
                <a16:creationId xmlns:a16="http://schemas.microsoft.com/office/drawing/2014/main" id="{9687DEAB-F1C7-44E6-0F47-3A0B9BE3091E}"/>
              </a:ext>
            </a:extLst>
          </p:cNvPr>
          <p:cNvSpPr txBox="1"/>
          <p:nvPr/>
        </p:nvSpPr>
        <p:spPr>
          <a:xfrm>
            <a:off x="6033461" y="3915280"/>
            <a:ext cx="6102220" cy="2862322"/>
          </a:xfrm>
          <a:prstGeom prst="rect">
            <a:avLst/>
          </a:prstGeom>
          <a:noFill/>
        </p:spPr>
        <p:txBody>
          <a:bodyPr wrap="square">
            <a:spAutoFit/>
          </a:bodyPr>
          <a:lstStyle/>
          <a:p>
            <a:pPr algn="l"/>
            <a:r>
              <a:rPr lang="en-US" b="1" i="0">
                <a:solidFill>
                  <a:srgbClr val="3B4151"/>
                </a:solidFill>
                <a:effectLst/>
                <a:latin typeface="Arial" panose="020B0604020202020204" pitchFamily="34" charset="0"/>
              </a:rPr>
              <a:t>Delivery and payment</a:t>
            </a:r>
          </a:p>
          <a:p>
            <a:pPr algn="l">
              <a:buFont typeface="+mj-lt"/>
              <a:buAutoNum type="arabicPeriod"/>
            </a:pPr>
            <a:r>
              <a:rPr lang="en-US" b="0" i="0" err="1">
                <a:solidFill>
                  <a:srgbClr val="4990E2"/>
                </a:solidFill>
                <a:effectLst/>
                <a:latin typeface="Arial" panose="020B0604020202020204" pitchFamily="34" charset="0"/>
                <a:hlinkClick r:id="rId5"/>
              </a:rPr>
              <a:t>api</a:t>
            </a:r>
            <a:r>
              <a:rPr lang="en-US" b="0" i="0">
                <a:solidFill>
                  <a:srgbClr val="4990E2"/>
                </a:solidFill>
                <a:effectLst/>
                <a:latin typeface="Arial" panose="020B0604020202020204" pitchFamily="34" charset="0"/>
                <a:hlinkClick r:id="rId5"/>
              </a:rPr>
              <a:t>/</a:t>
            </a:r>
            <a:r>
              <a:rPr lang="en-US" b="0" i="0" err="1">
                <a:solidFill>
                  <a:srgbClr val="4990E2"/>
                </a:solidFill>
                <a:effectLst/>
                <a:latin typeface="Arial" panose="020B0604020202020204" pitchFamily="34" charset="0"/>
                <a:hlinkClick r:id="rId5"/>
              </a:rPr>
              <a:t>ItemSale</a:t>
            </a:r>
            <a:r>
              <a:rPr lang="en-US" b="0" i="0">
                <a:solidFill>
                  <a:srgbClr val="4990E2"/>
                </a:solidFill>
                <a:effectLst/>
                <a:latin typeface="Arial" panose="020B0604020202020204" pitchFamily="34" charset="0"/>
                <a:hlinkClick r:id="rId5"/>
              </a:rPr>
              <a:t>/</a:t>
            </a:r>
            <a:r>
              <a:rPr lang="en-US" b="0" i="0" err="1">
                <a:solidFill>
                  <a:srgbClr val="4990E2"/>
                </a:solidFill>
                <a:effectLst/>
                <a:latin typeface="Arial" panose="020B0604020202020204" pitchFamily="34" charset="0"/>
                <a:hlinkClick r:id="rId5"/>
              </a:rPr>
              <a:t>BeginCartEditing</a:t>
            </a:r>
            <a:endParaRPr lang="en-US" b="0" i="0">
              <a:solidFill>
                <a:srgbClr val="3B4151"/>
              </a:solidFill>
              <a:effectLst/>
              <a:latin typeface="Arial" panose="020B0604020202020204" pitchFamily="34" charset="0"/>
            </a:endParaRPr>
          </a:p>
          <a:p>
            <a:pPr algn="l">
              <a:buFont typeface="+mj-lt"/>
              <a:buAutoNum type="arabicPeriod"/>
            </a:pPr>
            <a:r>
              <a:rPr lang="en-US" b="0" i="0" err="1">
                <a:solidFill>
                  <a:srgbClr val="4990E2"/>
                </a:solidFill>
                <a:effectLst/>
                <a:latin typeface="Arial" panose="020B0604020202020204" pitchFamily="34" charset="0"/>
                <a:hlinkClick r:id="rId6"/>
              </a:rPr>
              <a:t>api</a:t>
            </a:r>
            <a:r>
              <a:rPr lang="en-US" b="0" i="0">
                <a:solidFill>
                  <a:srgbClr val="4990E2"/>
                </a:solidFill>
                <a:effectLst/>
                <a:latin typeface="Arial" panose="020B0604020202020204" pitchFamily="34" charset="0"/>
                <a:hlinkClick r:id="rId6"/>
              </a:rPr>
              <a:t>/</a:t>
            </a:r>
            <a:r>
              <a:rPr lang="en-US" b="0" i="0" err="1">
                <a:solidFill>
                  <a:srgbClr val="4990E2"/>
                </a:solidFill>
                <a:effectLst/>
                <a:latin typeface="Arial" panose="020B0604020202020204" pitchFamily="34" charset="0"/>
                <a:hlinkClick r:id="rId6"/>
              </a:rPr>
              <a:t>ItemSale</a:t>
            </a:r>
            <a:r>
              <a:rPr lang="en-US" b="0" i="0">
                <a:solidFill>
                  <a:srgbClr val="4990E2"/>
                </a:solidFill>
                <a:effectLst/>
                <a:latin typeface="Arial" panose="020B0604020202020204" pitchFamily="34" charset="0"/>
                <a:hlinkClick r:id="rId6"/>
              </a:rPr>
              <a:t>/</a:t>
            </a:r>
            <a:r>
              <a:rPr lang="en-US" b="0" i="0" err="1">
                <a:solidFill>
                  <a:srgbClr val="4990E2"/>
                </a:solidFill>
                <a:effectLst/>
                <a:latin typeface="Arial" panose="020B0604020202020204" pitchFamily="34" charset="0"/>
                <a:hlinkClick r:id="rId6"/>
              </a:rPr>
              <a:t>DeliverCartItem</a:t>
            </a:r>
            <a:r>
              <a:rPr lang="en-US" b="0" i="0">
                <a:solidFill>
                  <a:srgbClr val="3B4151"/>
                </a:solidFill>
                <a:effectLst/>
                <a:latin typeface="Arial" panose="020B0604020202020204" pitchFamily="34" charset="0"/>
              </a:rPr>
              <a:t>, once per line to deliver</a:t>
            </a:r>
          </a:p>
          <a:p>
            <a:pPr algn="l">
              <a:buFont typeface="+mj-lt"/>
              <a:buAutoNum type="arabicPeriod"/>
            </a:pPr>
            <a:r>
              <a:rPr lang="en-US" b="0" i="0" err="1">
                <a:solidFill>
                  <a:srgbClr val="4990E2"/>
                </a:solidFill>
                <a:effectLst/>
                <a:latin typeface="Arial" panose="020B0604020202020204" pitchFamily="34" charset="0"/>
                <a:hlinkClick r:id="rId7"/>
              </a:rPr>
              <a:t>api</a:t>
            </a:r>
            <a:r>
              <a:rPr lang="en-US" b="0" i="0">
                <a:solidFill>
                  <a:srgbClr val="4990E2"/>
                </a:solidFill>
                <a:effectLst/>
                <a:latin typeface="Arial" panose="020B0604020202020204" pitchFamily="34" charset="0"/>
                <a:hlinkClick r:id="rId7"/>
              </a:rPr>
              <a:t>/</a:t>
            </a:r>
            <a:r>
              <a:rPr lang="en-US" b="0" i="0" err="1">
                <a:solidFill>
                  <a:srgbClr val="4990E2"/>
                </a:solidFill>
                <a:effectLst/>
                <a:latin typeface="Arial" panose="020B0604020202020204" pitchFamily="34" charset="0"/>
                <a:hlinkClick r:id="rId7"/>
              </a:rPr>
              <a:t>ItemSale</a:t>
            </a:r>
            <a:r>
              <a:rPr lang="en-US" b="0" i="0">
                <a:solidFill>
                  <a:srgbClr val="4990E2"/>
                </a:solidFill>
                <a:effectLst/>
                <a:latin typeface="Arial" panose="020B0604020202020204" pitchFamily="34" charset="0"/>
                <a:hlinkClick r:id="rId7"/>
              </a:rPr>
              <a:t>/AddPaymentToCart2</a:t>
            </a:r>
            <a:endParaRPr lang="en-US" b="0" i="0">
              <a:solidFill>
                <a:srgbClr val="3B4151"/>
              </a:solidFill>
              <a:effectLst/>
              <a:latin typeface="Arial" panose="020B0604020202020204" pitchFamily="34" charset="0"/>
            </a:endParaRPr>
          </a:p>
          <a:p>
            <a:pPr algn="l">
              <a:buFont typeface="+mj-lt"/>
              <a:buAutoNum type="arabicPeriod"/>
            </a:pPr>
            <a:r>
              <a:rPr lang="en-US" b="0" i="0" err="1">
                <a:solidFill>
                  <a:srgbClr val="4990E2"/>
                </a:solidFill>
                <a:effectLst/>
                <a:latin typeface="Arial" panose="020B0604020202020204" pitchFamily="34" charset="0"/>
                <a:hlinkClick r:id="rId8"/>
              </a:rPr>
              <a:t>api</a:t>
            </a:r>
            <a:r>
              <a:rPr lang="en-US" b="0" i="0">
                <a:solidFill>
                  <a:srgbClr val="4990E2"/>
                </a:solidFill>
                <a:effectLst/>
                <a:latin typeface="Arial" panose="020B0604020202020204" pitchFamily="34" charset="0"/>
                <a:hlinkClick r:id="rId8"/>
              </a:rPr>
              <a:t>/</a:t>
            </a:r>
            <a:r>
              <a:rPr lang="en-US" b="0" i="0" err="1">
                <a:solidFill>
                  <a:srgbClr val="4990E2"/>
                </a:solidFill>
                <a:effectLst/>
                <a:latin typeface="Arial" panose="020B0604020202020204" pitchFamily="34" charset="0"/>
                <a:hlinkClick r:id="rId8"/>
              </a:rPr>
              <a:t>ItemSale</a:t>
            </a:r>
            <a:r>
              <a:rPr lang="en-US" b="0" i="0">
                <a:solidFill>
                  <a:srgbClr val="4990E2"/>
                </a:solidFill>
                <a:effectLst/>
                <a:latin typeface="Arial" panose="020B0604020202020204" pitchFamily="34" charset="0"/>
                <a:hlinkClick r:id="rId8"/>
              </a:rPr>
              <a:t>/</a:t>
            </a:r>
            <a:r>
              <a:rPr lang="en-US" b="0" i="0" err="1">
                <a:solidFill>
                  <a:srgbClr val="4990E2"/>
                </a:solidFill>
                <a:effectLst/>
                <a:latin typeface="Arial" panose="020B0604020202020204" pitchFamily="34" charset="0"/>
                <a:hlinkClick r:id="rId8"/>
              </a:rPr>
              <a:t>EndCartEditing</a:t>
            </a:r>
            <a:endParaRPr lang="en-US" b="0" i="0">
              <a:solidFill>
                <a:srgbClr val="4990E2"/>
              </a:solidFill>
              <a:effectLst/>
              <a:latin typeface="Arial" panose="020B0604020202020204" pitchFamily="34" charset="0"/>
            </a:endParaRPr>
          </a:p>
          <a:p>
            <a:pPr algn="l">
              <a:buFont typeface="+mj-lt"/>
              <a:buAutoNum type="arabicPeriod"/>
            </a:pPr>
            <a:endParaRPr lang="en-US" b="0" i="0">
              <a:solidFill>
                <a:srgbClr val="3B4151"/>
              </a:solidFill>
              <a:effectLst/>
              <a:latin typeface="Arial" panose="020B0604020202020204" pitchFamily="34" charset="0"/>
            </a:endParaRPr>
          </a:p>
          <a:p>
            <a:pPr algn="l"/>
            <a:r>
              <a:rPr lang="en-US" b="1" i="0">
                <a:solidFill>
                  <a:srgbClr val="3B4151"/>
                </a:solidFill>
                <a:effectLst/>
                <a:latin typeface="Arial" panose="020B0604020202020204" pitchFamily="34" charset="0"/>
              </a:rPr>
              <a:t>Return</a:t>
            </a:r>
          </a:p>
          <a:p>
            <a:pPr algn="l">
              <a:buFont typeface="+mj-lt"/>
              <a:buAutoNum type="arabicPeriod"/>
            </a:pPr>
            <a:r>
              <a:rPr lang="en-US" b="0" i="0" err="1">
                <a:solidFill>
                  <a:srgbClr val="4990E2"/>
                </a:solidFill>
                <a:effectLst/>
                <a:latin typeface="Arial" panose="020B0604020202020204" pitchFamily="34" charset="0"/>
                <a:hlinkClick r:id="rId9"/>
              </a:rPr>
              <a:t>api</a:t>
            </a:r>
            <a:r>
              <a:rPr lang="en-US" b="0" i="0">
                <a:solidFill>
                  <a:srgbClr val="4990E2"/>
                </a:solidFill>
                <a:effectLst/>
                <a:latin typeface="Arial" panose="020B0604020202020204" pitchFamily="34" charset="0"/>
                <a:hlinkClick r:id="rId9"/>
              </a:rPr>
              <a:t>/</a:t>
            </a:r>
            <a:r>
              <a:rPr lang="en-US" b="0" i="0" err="1">
                <a:solidFill>
                  <a:srgbClr val="4990E2"/>
                </a:solidFill>
                <a:effectLst/>
                <a:latin typeface="Arial" panose="020B0604020202020204" pitchFamily="34" charset="0"/>
                <a:hlinkClick r:id="rId9"/>
              </a:rPr>
              <a:t>ItemSale</a:t>
            </a:r>
            <a:r>
              <a:rPr lang="en-US" b="0" i="0">
                <a:solidFill>
                  <a:srgbClr val="4990E2"/>
                </a:solidFill>
                <a:effectLst/>
                <a:latin typeface="Arial" panose="020B0604020202020204" pitchFamily="34" charset="0"/>
                <a:hlinkClick r:id="rId9"/>
              </a:rPr>
              <a:t>/</a:t>
            </a:r>
            <a:r>
              <a:rPr lang="en-US" b="0" i="0" err="1">
                <a:solidFill>
                  <a:srgbClr val="4990E2"/>
                </a:solidFill>
                <a:effectLst/>
                <a:latin typeface="Arial" panose="020B0604020202020204" pitchFamily="34" charset="0"/>
                <a:hlinkClick r:id="rId9"/>
              </a:rPr>
              <a:t>NewCartWithItemReturn</a:t>
            </a:r>
            <a:endParaRPr lang="en-US" b="0" i="0">
              <a:solidFill>
                <a:srgbClr val="3B4151"/>
              </a:solidFill>
              <a:effectLst/>
              <a:latin typeface="Arial" panose="020B0604020202020204" pitchFamily="34" charset="0"/>
            </a:endParaRPr>
          </a:p>
          <a:p>
            <a:pPr algn="l">
              <a:buFont typeface="+mj-lt"/>
              <a:buAutoNum type="arabicPeriod"/>
            </a:pPr>
            <a:r>
              <a:rPr lang="en-US" b="0" i="0" err="1">
                <a:solidFill>
                  <a:srgbClr val="4990E2"/>
                </a:solidFill>
                <a:effectLst/>
                <a:latin typeface="Arial" panose="020B0604020202020204" pitchFamily="34" charset="0"/>
                <a:hlinkClick r:id="rId10"/>
              </a:rPr>
              <a:t>api</a:t>
            </a:r>
            <a:r>
              <a:rPr lang="en-US" b="0" i="0">
                <a:solidFill>
                  <a:srgbClr val="4990E2"/>
                </a:solidFill>
                <a:effectLst/>
                <a:latin typeface="Arial" panose="020B0604020202020204" pitchFamily="34" charset="0"/>
                <a:hlinkClick r:id="rId10"/>
              </a:rPr>
              <a:t>/</a:t>
            </a:r>
            <a:r>
              <a:rPr lang="en-US" b="0" i="0" err="1">
                <a:solidFill>
                  <a:srgbClr val="4990E2"/>
                </a:solidFill>
                <a:effectLst/>
                <a:latin typeface="Arial" panose="020B0604020202020204" pitchFamily="34" charset="0"/>
                <a:hlinkClick r:id="rId10"/>
              </a:rPr>
              <a:t>ItemSale</a:t>
            </a:r>
            <a:r>
              <a:rPr lang="en-US" b="0" i="0">
                <a:solidFill>
                  <a:srgbClr val="4990E2"/>
                </a:solidFill>
                <a:effectLst/>
                <a:latin typeface="Arial" panose="020B0604020202020204" pitchFamily="34" charset="0"/>
                <a:hlinkClick r:id="rId10"/>
              </a:rPr>
              <a:t>/AddPaymentToCart2</a:t>
            </a:r>
            <a:endParaRPr lang="en-US" b="0" i="0">
              <a:solidFill>
                <a:srgbClr val="3B4151"/>
              </a:solidFill>
              <a:effectLst/>
              <a:latin typeface="Arial" panose="020B0604020202020204" pitchFamily="34" charset="0"/>
            </a:endParaRPr>
          </a:p>
          <a:p>
            <a:pPr algn="l">
              <a:buFont typeface="+mj-lt"/>
              <a:buAutoNum type="arabicPeriod"/>
            </a:pPr>
            <a:r>
              <a:rPr lang="en-US" b="0" i="0" err="1">
                <a:solidFill>
                  <a:srgbClr val="4990E2"/>
                </a:solidFill>
                <a:effectLst/>
                <a:latin typeface="Arial" panose="020B0604020202020204" pitchFamily="34" charset="0"/>
                <a:hlinkClick r:id="rId11"/>
              </a:rPr>
              <a:t>api</a:t>
            </a:r>
            <a:r>
              <a:rPr lang="en-US" b="0" i="0">
                <a:solidFill>
                  <a:srgbClr val="4990E2"/>
                </a:solidFill>
                <a:effectLst/>
                <a:latin typeface="Arial" panose="020B0604020202020204" pitchFamily="34" charset="0"/>
                <a:hlinkClick r:id="rId11"/>
              </a:rPr>
              <a:t>/</a:t>
            </a:r>
            <a:r>
              <a:rPr lang="en-US" b="0" i="0" err="1">
                <a:solidFill>
                  <a:srgbClr val="4990E2"/>
                </a:solidFill>
                <a:effectLst/>
                <a:latin typeface="Arial" panose="020B0604020202020204" pitchFamily="34" charset="0"/>
                <a:hlinkClick r:id="rId11"/>
              </a:rPr>
              <a:t>ItemSale</a:t>
            </a:r>
            <a:r>
              <a:rPr lang="en-US" b="0" i="0">
                <a:solidFill>
                  <a:srgbClr val="4990E2"/>
                </a:solidFill>
                <a:effectLst/>
                <a:latin typeface="Arial" panose="020B0604020202020204" pitchFamily="34" charset="0"/>
                <a:hlinkClick r:id="rId11"/>
              </a:rPr>
              <a:t>/</a:t>
            </a:r>
            <a:r>
              <a:rPr lang="en-US" b="0" i="0" err="1">
                <a:solidFill>
                  <a:srgbClr val="4990E2"/>
                </a:solidFill>
                <a:effectLst/>
                <a:latin typeface="Arial" panose="020B0604020202020204" pitchFamily="34" charset="0"/>
                <a:hlinkClick r:id="rId11"/>
              </a:rPr>
              <a:t>CheckoutCart</a:t>
            </a:r>
            <a:endParaRPr lang="en-US" b="0" i="0">
              <a:solidFill>
                <a:srgbClr val="3B4151"/>
              </a:solidFill>
              <a:effectLst/>
              <a:latin typeface="Arial" panose="020B0604020202020204" pitchFamily="34" charset="0"/>
            </a:endParaRPr>
          </a:p>
        </p:txBody>
      </p:sp>
    </p:spTree>
    <p:extLst>
      <p:ext uri="{BB962C8B-B14F-4D97-AF65-F5344CB8AC3E}">
        <p14:creationId xmlns:p14="http://schemas.microsoft.com/office/powerpoint/2010/main" val="11889372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ED159074-1530-92DA-439E-5E571B7F8549}"/>
              </a:ext>
            </a:extLst>
          </p:cNvPr>
          <p:cNvSpPr>
            <a:spLocks noGrp="1"/>
          </p:cNvSpPr>
          <p:nvPr>
            <p:ph type="body" sz="quarter" idx="10"/>
          </p:nvPr>
        </p:nvSpPr>
        <p:spPr/>
        <p:txBody>
          <a:bodyPr>
            <a:normAutofit fontScale="85000" lnSpcReduction="10000"/>
          </a:bodyPr>
          <a:lstStyle/>
          <a:p>
            <a:r>
              <a:rPr lang="en-US"/>
              <a:t>Example of cart requests</a:t>
            </a:r>
          </a:p>
        </p:txBody>
      </p:sp>
      <p:sp>
        <p:nvSpPr>
          <p:cNvPr id="9" name="Text Placeholder 8">
            <a:extLst>
              <a:ext uri="{FF2B5EF4-FFF2-40B4-BE49-F238E27FC236}">
                <a16:creationId xmlns:a16="http://schemas.microsoft.com/office/drawing/2014/main" id="{241D517C-8589-412E-3D62-E35E6011BC53}"/>
              </a:ext>
            </a:extLst>
          </p:cNvPr>
          <p:cNvSpPr>
            <a:spLocks noGrp="1"/>
          </p:cNvSpPr>
          <p:nvPr>
            <p:ph type="body" sz="quarter" idx="11"/>
          </p:nvPr>
        </p:nvSpPr>
        <p:spPr/>
        <p:txBody>
          <a:bodyPr/>
          <a:lstStyle/>
          <a:p>
            <a:r>
              <a:rPr lang="en-US"/>
              <a:t>Example request</a:t>
            </a:r>
          </a:p>
          <a:p>
            <a:r>
              <a:rPr lang="en-US" sz="1600" err="1"/>
              <a:t>AddItemToCart</a:t>
            </a:r>
            <a:endParaRPr lang="en-US"/>
          </a:p>
        </p:txBody>
      </p:sp>
      <p:sp>
        <p:nvSpPr>
          <p:cNvPr id="10" name="Text Placeholder 9">
            <a:extLst>
              <a:ext uri="{FF2B5EF4-FFF2-40B4-BE49-F238E27FC236}">
                <a16:creationId xmlns:a16="http://schemas.microsoft.com/office/drawing/2014/main" id="{584185A7-31F8-DB5D-C084-901DC4862EE6}"/>
              </a:ext>
            </a:extLst>
          </p:cNvPr>
          <p:cNvSpPr>
            <a:spLocks noGrp="1"/>
          </p:cNvSpPr>
          <p:nvPr>
            <p:ph type="body" sz="quarter" idx="12"/>
          </p:nvPr>
        </p:nvSpPr>
        <p:spPr/>
        <p:txBody>
          <a:bodyPr/>
          <a:lstStyle/>
          <a:p>
            <a:r>
              <a:rPr lang="en-US"/>
              <a:t>Example response (simplified)</a:t>
            </a:r>
          </a:p>
        </p:txBody>
      </p:sp>
      <p:pic>
        <p:nvPicPr>
          <p:cNvPr id="5" name="Picture 4">
            <a:extLst>
              <a:ext uri="{FF2B5EF4-FFF2-40B4-BE49-F238E27FC236}">
                <a16:creationId xmlns:a16="http://schemas.microsoft.com/office/drawing/2014/main" id="{5621042A-95EE-B2F1-7DD5-1939F81D6BDB}"/>
              </a:ext>
            </a:extLst>
          </p:cNvPr>
          <p:cNvPicPr>
            <a:picLocks noChangeAspect="1"/>
          </p:cNvPicPr>
          <p:nvPr/>
        </p:nvPicPr>
        <p:blipFill>
          <a:blip r:embed="rId2"/>
          <a:stretch>
            <a:fillRect/>
          </a:stretch>
        </p:blipFill>
        <p:spPr>
          <a:xfrm>
            <a:off x="688882" y="2443248"/>
            <a:ext cx="2359145" cy="1206260"/>
          </a:xfrm>
          <a:prstGeom prst="rect">
            <a:avLst/>
          </a:prstGeom>
        </p:spPr>
      </p:pic>
      <p:pic>
        <p:nvPicPr>
          <p:cNvPr id="16" name="Picture 15">
            <a:extLst>
              <a:ext uri="{FF2B5EF4-FFF2-40B4-BE49-F238E27FC236}">
                <a16:creationId xmlns:a16="http://schemas.microsoft.com/office/drawing/2014/main" id="{2C7EBAC5-CB51-0865-55CE-FF9A55CAF9B5}"/>
              </a:ext>
            </a:extLst>
          </p:cNvPr>
          <p:cNvPicPr>
            <a:picLocks noChangeAspect="1"/>
          </p:cNvPicPr>
          <p:nvPr/>
        </p:nvPicPr>
        <p:blipFill>
          <a:blip r:embed="rId3"/>
          <a:stretch>
            <a:fillRect/>
          </a:stretch>
        </p:blipFill>
        <p:spPr>
          <a:xfrm>
            <a:off x="6913491" y="2091495"/>
            <a:ext cx="4061812" cy="4503810"/>
          </a:xfrm>
          <a:prstGeom prst="rect">
            <a:avLst/>
          </a:prstGeom>
        </p:spPr>
      </p:pic>
    </p:spTree>
    <p:extLst>
      <p:ext uri="{BB962C8B-B14F-4D97-AF65-F5344CB8AC3E}">
        <p14:creationId xmlns:p14="http://schemas.microsoft.com/office/powerpoint/2010/main" val="2529564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1FC74181-E576-7357-AF70-C4C81CC6DD45}"/>
              </a:ext>
            </a:extLst>
          </p:cNvPr>
          <p:cNvSpPr>
            <a:spLocks noGrp="1"/>
          </p:cNvSpPr>
          <p:nvPr>
            <p:ph type="body" sz="quarter" idx="10"/>
          </p:nvPr>
        </p:nvSpPr>
        <p:spPr/>
        <p:txBody>
          <a:bodyPr/>
          <a:lstStyle/>
          <a:p>
            <a:r>
              <a:rPr lang="nb-NO"/>
              <a:t>Order JSON file</a:t>
            </a:r>
          </a:p>
        </p:txBody>
      </p:sp>
      <p:sp>
        <p:nvSpPr>
          <p:cNvPr id="8" name="TextBox 7">
            <a:extLst>
              <a:ext uri="{FF2B5EF4-FFF2-40B4-BE49-F238E27FC236}">
                <a16:creationId xmlns:a16="http://schemas.microsoft.com/office/drawing/2014/main" id="{FC7DB9DC-9447-0786-9F4E-178D67860638}"/>
              </a:ext>
            </a:extLst>
          </p:cNvPr>
          <p:cNvSpPr txBox="1"/>
          <p:nvPr/>
        </p:nvSpPr>
        <p:spPr>
          <a:xfrm>
            <a:off x="904672" y="1806076"/>
            <a:ext cx="10719881" cy="4524315"/>
          </a:xfrm>
          <a:prstGeom prst="rect">
            <a:avLst/>
          </a:prstGeom>
          <a:noFill/>
        </p:spPr>
        <p:txBody>
          <a:bodyPr wrap="square">
            <a:spAutoFit/>
          </a:bodyPr>
          <a:lstStyle/>
          <a:p>
            <a:r>
              <a:rPr lang="en-US" sz="2400" b="1" noProof="0">
                <a:cs typeface="Calibri"/>
              </a:rPr>
              <a:t>EG Order JSON file</a:t>
            </a:r>
          </a:p>
          <a:p>
            <a:pPr marL="457200" indent="-457200">
              <a:buFont typeface="Arial" panose="020B0604020202020204" pitchFamily="34" charset="0"/>
              <a:buChar char="•"/>
            </a:pPr>
            <a:r>
              <a:rPr lang="en-US" sz="2400" i="1" noProof="0">
                <a:cs typeface="Calibri"/>
              </a:rPr>
              <a:t>Asynchronous</a:t>
            </a:r>
            <a:r>
              <a:rPr lang="en-US" sz="2400" noProof="0">
                <a:cs typeface="Calibri"/>
              </a:rPr>
              <a:t> integration with EG.</a:t>
            </a:r>
          </a:p>
          <a:p>
            <a:pPr marL="457200" indent="-457200">
              <a:buFont typeface="Arial" panose="020B0604020202020204" pitchFamily="34" charset="0"/>
              <a:buChar char="•"/>
            </a:pPr>
            <a:r>
              <a:rPr lang="en-US" sz="2400" noProof="0">
                <a:cs typeface="Calibri"/>
              </a:rPr>
              <a:t>Cart is created at 3.party system and a complete sales order is sent to EG on an Order JSON format via EG File Service.</a:t>
            </a:r>
          </a:p>
          <a:p>
            <a:pPr marL="457200" indent="-457200">
              <a:buFont typeface="Arial" panose="020B0604020202020204" pitchFamily="34" charset="0"/>
              <a:buChar char="•"/>
            </a:pPr>
            <a:r>
              <a:rPr lang="en-US" sz="2400" noProof="0">
                <a:cs typeface="Calibri"/>
              </a:rPr>
              <a:t>Frontend can either </a:t>
            </a:r>
          </a:p>
          <a:p>
            <a:pPr marL="1143000" lvl="1" indent="-457200">
              <a:buFont typeface="Arial" panose="020B0604020202020204" pitchFamily="34" charset="0"/>
              <a:buChar char="•"/>
            </a:pPr>
            <a:r>
              <a:rPr lang="en-US" sz="2400" noProof="0">
                <a:cs typeface="Calibri"/>
              </a:rPr>
              <a:t>Do all cart calculation in existing 3.party system and send a complete order to EG.</a:t>
            </a:r>
          </a:p>
          <a:p>
            <a:pPr marL="1143000" lvl="1" indent="-457200">
              <a:buFont typeface="Arial" panose="020B0604020202020204" pitchFamily="34" charset="0"/>
              <a:buChar char="•"/>
            </a:pPr>
            <a:r>
              <a:rPr lang="en-US" sz="2400" noProof="0">
                <a:cs typeface="Calibri"/>
              </a:rPr>
              <a:t>Utilize the POSAPI </a:t>
            </a:r>
            <a:r>
              <a:rPr lang="en-US" sz="2400" noProof="0" err="1">
                <a:cs typeface="Calibri"/>
              </a:rPr>
              <a:t>CartCalculator</a:t>
            </a:r>
            <a:r>
              <a:rPr lang="en-US" sz="2400" noProof="0">
                <a:cs typeface="Calibri"/>
              </a:rPr>
              <a:t> to calculate the cart before sending the order to EG.</a:t>
            </a:r>
          </a:p>
          <a:p>
            <a:pPr marL="1600200" lvl="2" indent="-457200">
              <a:buFont typeface="Arial" panose="020B0604020202020204" pitchFamily="34" charset="0"/>
              <a:buChar char="•"/>
            </a:pPr>
            <a:r>
              <a:rPr lang="en-US" sz="2400" noProof="0">
                <a:cs typeface="Calibri"/>
              </a:rPr>
              <a:t>Ensures same price as physical stores on all items, and some of the same price rules as in store available.</a:t>
            </a:r>
          </a:p>
          <a:p>
            <a:pPr marL="2057400" lvl="3" indent="-457200">
              <a:buFont typeface="Arial" panose="020B0604020202020204" pitchFamily="34" charset="0"/>
              <a:buChar char="•"/>
            </a:pPr>
            <a:r>
              <a:rPr lang="en-US" sz="2400" noProof="0">
                <a:cs typeface="Calibri"/>
              </a:rPr>
              <a:t>For more complex price rules, EG API Cart integration is needed.</a:t>
            </a:r>
            <a:endParaRPr lang="en-US" sz="2400" b="1" noProof="0">
              <a:cs typeface="Calibri"/>
            </a:endParaRPr>
          </a:p>
        </p:txBody>
      </p:sp>
    </p:spTree>
    <p:extLst>
      <p:ext uri="{BB962C8B-B14F-4D97-AF65-F5344CB8AC3E}">
        <p14:creationId xmlns:p14="http://schemas.microsoft.com/office/powerpoint/2010/main" val="11345085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89268FA6-4C19-820C-8285-CF79DEE0CDD2}"/>
              </a:ext>
            </a:extLst>
          </p:cNvPr>
          <p:cNvSpPr>
            <a:spLocks noGrp="1"/>
          </p:cNvSpPr>
          <p:nvPr>
            <p:ph type="body" sz="quarter" idx="10"/>
          </p:nvPr>
        </p:nvSpPr>
        <p:spPr/>
        <p:txBody>
          <a:bodyPr/>
          <a:lstStyle/>
          <a:p>
            <a:r>
              <a:rPr lang="nb-NO"/>
              <a:t>Order JSON file</a:t>
            </a:r>
          </a:p>
        </p:txBody>
      </p:sp>
      <p:cxnSp>
        <p:nvCxnSpPr>
          <p:cNvPr id="10" name="Straight Connector 9">
            <a:extLst>
              <a:ext uri="{FF2B5EF4-FFF2-40B4-BE49-F238E27FC236}">
                <a16:creationId xmlns:a16="http://schemas.microsoft.com/office/drawing/2014/main" id="{C004421A-8D43-11A7-861C-0EB3FB3A0D75}"/>
              </a:ext>
            </a:extLst>
          </p:cNvPr>
          <p:cNvCxnSpPr>
            <a:cxnSpLocks/>
          </p:cNvCxnSpPr>
          <p:nvPr/>
        </p:nvCxnSpPr>
        <p:spPr>
          <a:xfrm>
            <a:off x="-30279" y="2712921"/>
            <a:ext cx="1243826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F361C689-DE48-2457-0C9A-4DCCE30018E4}"/>
              </a:ext>
            </a:extLst>
          </p:cNvPr>
          <p:cNvCxnSpPr>
            <a:cxnSpLocks/>
          </p:cNvCxnSpPr>
          <p:nvPr/>
        </p:nvCxnSpPr>
        <p:spPr>
          <a:xfrm>
            <a:off x="-123132" y="4215726"/>
            <a:ext cx="12438263" cy="0"/>
          </a:xfrm>
          <a:prstGeom prst="line">
            <a:avLst/>
          </a:prstGeom>
        </p:spPr>
        <p:style>
          <a:lnRef idx="1">
            <a:schemeClr val="accent1"/>
          </a:lnRef>
          <a:fillRef idx="0">
            <a:schemeClr val="accent1"/>
          </a:fillRef>
          <a:effectRef idx="0">
            <a:schemeClr val="accent1"/>
          </a:effectRef>
          <a:fontRef idx="minor">
            <a:schemeClr val="tx1"/>
          </a:fontRef>
        </p:style>
      </p:cxnSp>
      <p:pic>
        <p:nvPicPr>
          <p:cNvPr id="16" name="Graphic 15" descr="User outline">
            <a:extLst>
              <a:ext uri="{FF2B5EF4-FFF2-40B4-BE49-F238E27FC236}">
                <a16:creationId xmlns:a16="http://schemas.microsoft.com/office/drawing/2014/main" id="{CE2B4925-D8AF-AD8B-D6A0-D7FC2644602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1958" y="1603228"/>
            <a:ext cx="914400" cy="914400"/>
          </a:xfrm>
          <a:prstGeom prst="rect">
            <a:avLst/>
          </a:prstGeom>
        </p:spPr>
      </p:pic>
      <p:sp>
        <p:nvSpPr>
          <p:cNvPr id="17" name="Rectangle: Rounded Corners 16">
            <a:extLst>
              <a:ext uri="{FF2B5EF4-FFF2-40B4-BE49-F238E27FC236}">
                <a16:creationId xmlns:a16="http://schemas.microsoft.com/office/drawing/2014/main" id="{57B32042-8676-2E1D-CAE5-E865A38249F1}"/>
              </a:ext>
            </a:extLst>
          </p:cNvPr>
          <p:cNvSpPr/>
          <p:nvPr/>
        </p:nvSpPr>
        <p:spPr>
          <a:xfrm>
            <a:off x="3732262" y="1846967"/>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err="1"/>
              <a:t>Cart</a:t>
            </a:r>
            <a:endParaRPr lang="nb-NO"/>
          </a:p>
        </p:txBody>
      </p:sp>
      <p:sp>
        <p:nvSpPr>
          <p:cNvPr id="18" name="Rectangle: Rounded Corners 17">
            <a:extLst>
              <a:ext uri="{FF2B5EF4-FFF2-40B4-BE49-F238E27FC236}">
                <a16:creationId xmlns:a16="http://schemas.microsoft.com/office/drawing/2014/main" id="{D0DDE562-64C1-0C44-99E8-44701AE6A8CB}"/>
              </a:ext>
            </a:extLst>
          </p:cNvPr>
          <p:cNvSpPr/>
          <p:nvPr/>
        </p:nvSpPr>
        <p:spPr>
          <a:xfrm>
            <a:off x="3732262" y="3198633"/>
            <a:ext cx="1205070" cy="567715"/>
          </a:xfrm>
          <a:prstGeom prst="roundRect">
            <a:avLst/>
          </a:prstGeom>
          <a:ln/>
        </p:spPr>
        <p:style>
          <a:lnRef idx="2">
            <a:schemeClr val="accent6"/>
          </a:lnRef>
          <a:fillRef idx="1">
            <a:schemeClr val="lt1"/>
          </a:fillRef>
          <a:effectRef idx="0">
            <a:schemeClr val="accent6"/>
          </a:effectRef>
          <a:fontRef idx="minor">
            <a:schemeClr val="dk1"/>
          </a:fontRef>
        </p:style>
        <p:txBody>
          <a:bodyPr rtlCol="0" anchor="ctr"/>
          <a:lstStyle/>
          <a:p>
            <a:pPr algn="ctr"/>
            <a:r>
              <a:rPr lang="nb-NO" sz="900"/>
              <a:t>EG POSAPI</a:t>
            </a:r>
          </a:p>
          <a:p>
            <a:pPr algn="ctr"/>
            <a:r>
              <a:rPr lang="nb-NO" sz="900" err="1"/>
              <a:t>CartCalculator</a:t>
            </a:r>
            <a:r>
              <a:rPr lang="nb-NO" sz="900"/>
              <a:t> (1)</a:t>
            </a:r>
          </a:p>
        </p:txBody>
      </p:sp>
      <p:sp>
        <p:nvSpPr>
          <p:cNvPr id="19" name="Rectangle: Rounded Corners 18">
            <a:extLst>
              <a:ext uri="{FF2B5EF4-FFF2-40B4-BE49-F238E27FC236}">
                <a16:creationId xmlns:a16="http://schemas.microsoft.com/office/drawing/2014/main" id="{199EFE2B-8A87-0F43-4B80-DDDAE74F21E3}"/>
              </a:ext>
            </a:extLst>
          </p:cNvPr>
          <p:cNvSpPr/>
          <p:nvPr/>
        </p:nvSpPr>
        <p:spPr>
          <a:xfrm>
            <a:off x="3732262" y="5136432"/>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err="1"/>
              <a:t>Cart</a:t>
            </a:r>
            <a:endParaRPr lang="nb-NO"/>
          </a:p>
        </p:txBody>
      </p:sp>
      <p:pic>
        <p:nvPicPr>
          <p:cNvPr id="20" name="Graphic 19" descr="User outline">
            <a:extLst>
              <a:ext uri="{FF2B5EF4-FFF2-40B4-BE49-F238E27FC236}">
                <a16:creationId xmlns:a16="http://schemas.microsoft.com/office/drawing/2014/main" id="{F73D77EB-BCA3-9174-FEFB-E55D4497441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1958" y="4886389"/>
            <a:ext cx="914400" cy="914400"/>
          </a:xfrm>
          <a:prstGeom prst="rect">
            <a:avLst/>
          </a:prstGeom>
        </p:spPr>
      </p:pic>
      <p:sp>
        <p:nvSpPr>
          <p:cNvPr id="22" name="Rectangle: Rounded Corners 21">
            <a:extLst>
              <a:ext uri="{FF2B5EF4-FFF2-40B4-BE49-F238E27FC236}">
                <a16:creationId xmlns:a16="http://schemas.microsoft.com/office/drawing/2014/main" id="{8033A4F7-10FB-FAE5-288B-A56107B34FFB}"/>
              </a:ext>
            </a:extLst>
          </p:cNvPr>
          <p:cNvSpPr/>
          <p:nvPr/>
        </p:nvSpPr>
        <p:spPr>
          <a:xfrm>
            <a:off x="5841134" y="1846967"/>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a:t>EG Order</a:t>
            </a:r>
          </a:p>
          <a:p>
            <a:pPr algn="ctr"/>
            <a:r>
              <a:rPr lang="nb-NO" sz="1100"/>
              <a:t>JSON file (2)</a:t>
            </a:r>
            <a:endParaRPr lang="nb-NO"/>
          </a:p>
        </p:txBody>
      </p:sp>
      <p:sp>
        <p:nvSpPr>
          <p:cNvPr id="23" name="Rectangle: Rounded Corners 22">
            <a:extLst>
              <a:ext uri="{FF2B5EF4-FFF2-40B4-BE49-F238E27FC236}">
                <a16:creationId xmlns:a16="http://schemas.microsoft.com/office/drawing/2014/main" id="{74B107DF-58B0-E348-7AFB-6A0B5E7BFBBD}"/>
              </a:ext>
            </a:extLst>
          </p:cNvPr>
          <p:cNvSpPr/>
          <p:nvPr/>
        </p:nvSpPr>
        <p:spPr>
          <a:xfrm>
            <a:off x="5841134" y="3198633"/>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sz="1200"/>
              <a:t>EG </a:t>
            </a:r>
            <a:r>
              <a:rPr lang="nb-NO" sz="1200" err="1"/>
              <a:t>FileService</a:t>
            </a:r>
            <a:endParaRPr lang="nb-NO" sz="1200"/>
          </a:p>
        </p:txBody>
      </p:sp>
      <p:sp>
        <p:nvSpPr>
          <p:cNvPr id="24" name="Rectangle: Rounded Corners 23">
            <a:extLst>
              <a:ext uri="{FF2B5EF4-FFF2-40B4-BE49-F238E27FC236}">
                <a16:creationId xmlns:a16="http://schemas.microsoft.com/office/drawing/2014/main" id="{D1AC10D6-0A07-807F-1A08-A0C9F1AA53A2}"/>
              </a:ext>
            </a:extLst>
          </p:cNvPr>
          <p:cNvSpPr/>
          <p:nvPr/>
        </p:nvSpPr>
        <p:spPr>
          <a:xfrm>
            <a:off x="8173560" y="3198632"/>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sz="1200"/>
              <a:t>EG OMS</a:t>
            </a:r>
          </a:p>
        </p:txBody>
      </p:sp>
      <p:cxnSp>
        <p:nvCxnSpPr>
          <p:cNvPr id="26" name="Straight Arrow Connector 25">
            <a:extLst>
              <a:ext uri="{FF2B5EF4-FFF2-40B4-BE49-F238E27FC236}">
                <a16:creationId xmlns:a16="http://schemas.microsoft.com/office/drawing/2014/main" id="{5017CD44-3D8F-2B26-9357-20FF634A9FA2}"/>
              </a:ext>
            </a:extLst>
          </p:cNvPr>
          <p:cNvCxnSpPr/>
          <p:nvPr/>
        </p:nvCxnSpPr>
        <p:spPr>
          <a:xfrm>
            <a:off x="4107711" y="2414682"/>
            <a:ext cx="0" cy="7839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6EE7FCAC-031F-A54E-D433-8ED31A6F29FE}"/>
              </a:ext>
            </a:extLst>
          </p:cNvPr>
          <p:cNvCxnSpPr/>
          <p:nvPr/>
        </p:nvCxnSpPr>
        <p:spPr>
          <a:xfrm flipV="1">
            <a:off x="4610328" y="2414682"/>
            <a:ext cx="0" cy="7839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F66A56CA-2353-23C7-AF78-72F3277C7D0D}"/>
              </a:ext>
            </a:extLst>
          </p:cNvPr>
          <p:cNvCxnSpPr>
            <a:stCxn id="17" idx="3"/>
            <a:endCxn id="22" idx="1"/>
          </p:cNvCxnSpPr>
          <p:nvPr/>
        </p:nvCxnSpPr>
        <p:spPr>
          <a:xfrm>
            <a:off x="4937332" y="2130825"/>
            <a:ext cx="90380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7F619C0F-E9E9-9338-F76A-5F592AED4052}"/>
              </a:ext>
            </a:extLst>
          </p:cNvPr>
          <p:cNvCxnSpPr>
            <a:stCxn id="22" idx="2"/>
            <a:endCxn id="23" idx="0"/>
          </p:cNvCxnSpPr>
          <p:nvPr/>
        </p:nvCxnSpPr>
        <p:spPr>
          <a:xfrm>
            <a:off x="6443669" y="2414682"/>
            <a:ext cx="0" cy="7839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039E199E-77D9-7D11-C3E0-E915D18E2BF9}"/>
              </a:ext>
            </a:extLst>
          </p:cNvPr>
          <p:cNvCxnSpPr>
            <a:stCxn id="23" idx="3"/>
            <a:endCxn id="24" idx="1"/>
          </p:cNvCxnSpPr>
          <p:nvPr/>
        </p:nvCxnSpPr>
        <p:spPr>
          <a:xfrm flipV="1">
            <a:off x="7046204" y="3482490"/>
            <a:ext cx="1127356"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4E9789D9-7E74-D167-9EBC-9911C4F76F62}"/>
              </a:ext>
            </a:extLst>
          </p:cNvPr>
          <p:cNvSpPr txBox="1"/>
          <p:nvPr/>
        </p:nvSpPr>
        <p:spPr>
          <a:xfrm>
            <a:off x="85789" y="1317889"/>
            <a:ext cx="1246450" cy="369332"/>
          </a:xfrm>
          <a:prstGeom prst="rect">
            <a:avLst/>
          </a:prstGeom>
          <a:noFill/>
        </p:spPr>
        <p:txBody>
          <a:bodyPr wrap="square" rtlCol="0">
            <a:spAutoFit/>
          </a:bodyPr>
          <a:lstStyle/>
          <a:p>
            <a:r>
              <a:rPr lang="nb-NO"/>
              <a:t>E-com</a:t>
            </a:r>
          </a:p>
        </p:txBody>
      </p:sp>
      <p:sp>
        <p:nvSpPr>
          <p:cNvPr id="40" name="TextBox 39">
            <a:extLst>
              <a:ext uri="{FF2B5EF4-FFF2-40B4-BE49-F238E27FC236}">
                <a16:creationId xmlns:a16="http://schemas.microsoft.com/office/drawing/2014/main" id="{4EE385B3-5655-465F-DD9E-4267F19CD829}"/>
              </a:ext>
            </a:extLst>
          </p:cNvPr>
          <p:cNvSpPr txBox="1"/>
          <p:nvPr/>
        </p:nvSpPr>
        <p:spPr>
          <a:xfrm>
            <a:off x="85788" y="2802178"/>
            <a:ext cx="1451333" cy="646331"/>
          </a:xfrm>
          <a:prstGeom prst="rect">
            <a:avLst/>
          </a:prstGeom>
          <a:noFill/>
        </p:spPr>
        <p:txBody>
          <a:bodyPr wrap="square" rtlCol="0">
            <a:spAutoFit/>
          </a:bodyPr>
          <a:lstStyle/>
          <a:p>
            <a:r>
              <a:rPr lang="nb-NO"/>
              <a:t>EG API and </a:t>
            </a:r>
            <a:r>
              <a:rPr lang="nb-NO" err="1"/>
              <a:t>Backend</a:t>
            </a:r>
            <a:endParaRPr lang="nb-NO"/>
          </a:p>
        </p:txBody>
      </p:sp>
      <p:sp>
        <p:nvSpPr>
          <p:cNvPr id="41" name="TextBox 40">
            <a:extLst>
              <a:ext uri="{FF2B5EF4-FFF2-40B4-BE49-F238E27FC236}">
                <a16:creationId xmlns:a16="http://schemas.microsoft.com/office/drawing/2014/main" id="{2B1B785A-9A54-AE4A-60D6-E42153ACF182}"/>
              </a:ext>
            </a:extLst>
          </p:cNvPr>
          <p:cNvSpPr txBox="1"/>
          <p:nvPr/>
        </p:nvSpPr>
        <p:spPr>
          <a:xfrm>
            <a:off x="85788" y="4366392"/>
            <a:ext cx="2070016" cy="369332"/>
          </a:xfrm>
          <a:prstGeom prst="rect">
            <a:avLst/>
          </a:prstGeom>
          <a:noFill/>
        </p:spPr>
        <p:txBody>
          <a:bodyPr wrap="square" rtlCol="0">
            <a:spAutoFit/>
          </a:bodyPr>
          <a:lstStyle/>
          <a:p>
            <a:r>
              <a:rPr lang="nb-NO"/>
              <a:t>EG POS</a:t>
            </a:r>
          </a:p>
        </p:txBody>
      </p:sp>
      <p:cxnSp>
        <p:nvCxnSpPr>
          <p:cNvPr id="43" name="Connector: Elbow 42">
            <a:extLst>
              <a:ext uri="{FF2B5EF4-FFF2-40B4-BE49-F238E27FC236}">
                <a16:creationId xmlns:a16="http://schemas.microsoft.com/office/drawing/2014/main" id="{C00E2207-F9EA-41C0-F77F-38E3E48D5E8A}"/>
              </a:ext>
            </a:extLst>
          </p:cNvPr>
          <p:cNvCxnSpPr>
            <a:stCxn id="19" idx="3"/>
            <a:endCxn id="24" idx="2"/>
          </p:cNvCxnSpPr>
          <p:nvPr/>
        </p:nvCxnSpPr>
        <p:spPr>
          <a:xfrm flipV="1">
            <a:off x="4937332" y="3766347"/>
            <a:ext cx="3838763" cy="165394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Rectangle: Rounded Corners 43">
            <a:extLst>
              <a:ext uri="{FF2B5EF4-FFF2-40B4-BE49-F238E27FC236}">
                <a16:creationId xmlns:a16="http://schemas.microsoft.com/office/drawing/2014/main" id="{DFCC67E3-3E3C-066D-6AB0-6AA023927341}"/>
              </a:ext>
            </a:extLst>
          </p:cNvPr>
          <p:cNvSpPr/>
          <p:nvPr/>
        </p:nvSpPr>
        <p:spPr>
          <a:xfrm>
            <a:off x="1662270" y="1846967"/>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a:t>Frontend</a:t>
            </a:r>
          </a:p>
        </p:txBody>
      </p:sp>
      <p:cxnSp>
        <p:nvCxnSpPr>
          <p:cNvPr id="48" name="Straight Arrow Connector 47">
            <a:extLst>
              <a:ext uri="{FF2B5EF4-FFF2-40B4-BE49-F238E27FC236}">
                <a16:creationId xmlns:a16="http://schemas.microsoft.com/office/drawing/2014/main" id="{2754CE62-45A6-2EB4-B53A-F32D2949288D}"/>
              </a:ext>
            </a:extLst>
          </p:cNvPr>
          <p:cNvCxnSpPr>
            <a:stCxn id="44" idx="3"/>
            <a:endCxn id="17" idx="1"/>
          </p:cNvCxnSpPr>
          <p:nvPr/>
        </p:nvCxnSpPr>
        <p:spPr>
          <a:xfrm>
            <a:off x="2867340" y="2130825"/>
            <a:ext cx="86492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6599D9F2-6CA6-DAA2-EA29-A43840BAEBE5}"/>
              </a:ext>
            </a:extLst>
          </p:cNvPr>
          <p:cNvSpPr/>
          <p:nvPr/>
        </p:nvSpPr>
        <p:spPr>
          <a:xfrm>
            <a:off x="3555400" y="2562730"/>
            <a:ext cx="1558795" cy="1502331"/>
          </a:xfrm>
          <a:prstGeom prst="rect">
            <a:avLst/>
          </a:prstGeom>
          <a:noFill/>
          <a:ln>
            <a:solidFill>
              <a:schemeClr val="tx1"/>
            </a:solidFill>
            <a:prstDash val="sysDash"/>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nb-NO"/>
          </a:p>
        </p:txBody>
      </p:sp>
      <p:sp>
        <p:nvSpPr>
          <p:cNvPr id="52" name="Rectangle: Rounded Corners 51">
            <a:extLst>
              <a:ext uri="{FF2B5EF4-FFF2-40B4-BE49-F238E27FC236}">
                <a16:creationId xmlns:a16="http://schemas.microsoft.com/office/drawing/2014/main" id="{4DCC1805-8788-953C-015F-494981240464}"/>
              </a:ext>
            </a:extLst>
          </p:cNvPr>
          <p:cNvSpPr/>
          <p:nvPr/>
        </p:nvSpPr>
        <p:spPr>
          <a:xfrm>
            <a:off x="1659364" y="3198632"/>
            <a:ext cx="1205070" cy="567715"/>
          </a:xfrm>
          <a:prstGeom prst="roundRect">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nb-NO" sz="1200"/>
              <a:t>EG </a:t>
            </a:r>
            <a:r>
              <a:rPr lang="nb-NO" sz="1200" err="1"/>
              <a:t>Item,Price</a:t>
            </a:r>
            <a:r>
              <a:rPr lang="nb-NO" sz="1200"/>
              <a:t>, </a:t>
            </a:r>
            <a:r>
              <a:rPr lang="nb-NO" sz="1200" err="1"/>
              <a:t>Promotion</a:t>
            </a:r>
            <a:endParaRPr lang="nb-NO" sz="1200"/>
          </a:p>
        </p:txBody>
      </p:sp>
      <p:cxnSp>
        <p:nvCxnSpPr>
          <p:cNvPr id="58" name="Straight Arrow Connector 57">
            <a:extLst>
              <a:ext uri="{FF2B5EF4-FFF2-40B4-BE49-F238E27FC236}">
                <a16:creationId xmlns:a16="http://schemas.microsoft.com/office/drawing/2014/main" id="{12AB2E29-D349-97CE-421B-7A5EB5F09C2D}"/>
              </a:ext>
            </a:extLst>
          </p:cNvPr>
          <p:cNvCxnSpPr>
            <a:stCxn id="52" idx="3"/>
            <a:endCxn id="18" idx="1"/>
          </p:cNvCxnSpPr>
          <p:nvPr/>
        </p:nvCxnSpPr>
        <p:spPr>
          <a:xfrm>
            <a:off x="2864434" y="3482490"/>
            <a:ext cx="867828"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Connector: Elbow 59">
            <a:extLst>
              <a:ext uri="{FF2B5EF4-FFF2-40B4-BE49-F238E27FC236}">
                <a16:creationId xmlns:a16="http://schemas.microsoft.com/office/drawing/2014/main" id="{26B47B78-9E02-E080-1EF6-8AA263166790}"/>
              </a:ext>
            </a:extLst>
          </p:cNvPr>
          <p:cNvCxnSpPr>
            <a:stCxn id="52" idx="2"/>
            <a:endCxn id="19" idx="1"/>
          </p:cNvCxnSpPr>
          <p:nvPr/>
        </p:nvCxnSpPr>
        <p:spPr>
          <a:xfrm rot="16200000" flipH="1">
            <a:off x="2170109" y="3858136"/>
            <a:ext cx="1653943" cy="147036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EC8E06A6-4E2F-8028-A87E-9031E909B6E0}"/>
              </a:ext>
            </a:extLst>
          </p:cNvPr>
          <p:cNvSpPr txBox="1"/>
          <p:nvPr/>
        </p:nvSpPr>
        <p:spPr>
          <a:xfrm>
            <a:off x="8776095" y="6104383"/>
            <a:ext cx="3369478" cy="738664"/>
          </a:xfrm>
          <a:prstGeom prst="rect">
            <a:avLst/>
          </a:prstGeom>
          <a:noFill/>
        </p:spPr>
        <p:txBody>
          <a:bodyPr wrap="square" rtlCol="0">
            <a:spAutoFit/>
          </a:bodyPr>
          <a:lstStyle/>
          <a:p>
            <a:r>
              <a:rPr lang="nb-NO" sz="1400"/>
              <a:t>(1).Optional </a:t>
            </a:r>
            <a:r>
              <a:rPr lang="nb-NO" sz="1400" err="1"/>
              <a:t>cart</a:t>
            </a:r>
            <a:r>
              <a:rPr lang="nb-NO" sz="1400"/>
              <a:t> </a:t>
            </a:r>
            <a:r>
              <a:rPr lang="nb-NO" sz="1400" err="1"/>
              <a:t>calculator</a:t>
            </a:r>
            <a:r>
              <a:rPr lang="nb-NO" sz="1400"/>
              <a:t>. (2). More </a:t>
            </a:r>
            <a:r>
              <a:rPr lang="nb-NO" sz="1400" err="1"/>
              <a:t>details</a:t>
            </a:r>
            <a:r>
              <a:rPr lang="nb-NO" sz="1400"/>
              <a:t> </a:t>
            </a:r>
            <a:r>
              <a:rPr lang="nb-NO" sz="1400" err="1"/>
              <a:t>on</a:t>
            </a:r>
            <a:r>
              <a:rPr lang="nb-NO" sz="1400"/>
              <a:t> </a:t>
            </a:r>
            <a:r>
              <a:rPr lang="nb-NO" sz="1400" err="1"/>
              <a:t>the</a:t>
            </a:r>
            <a:r>
              <a:rPr lang="nb-NO" sz="1400"/>
              <a:t> EG Order JSON file and EG POSAPI </a:t>
            </a:r>
            <a:r>
              <a:rPr lang="nb-NO" sz="1400" err="1"/>
              <a:t>CartCalculator</a:t>
            </a:r>
            <a:r>
              <a:rPr lang="nb-NO" sz="1400"/>
              <a:t> </a:t>
            </a:r>
            <a:r>
              <a:rPr lang="nb-NO" sz="1400" err="1">
                <a:hlinkClick r:id="rId5"/>
              </a:rPr>
              <a:t>here</a:t>
            </a:r>
            <a:r>
              <a:rPr lang="nb-NO" sz="1400"/>
              <a:t> </a:t>
            </a:r>
          </a:p>
        </p:txBody>
      </p:sp>
    </p:spTree>
    <p:extLst>
      <p:ext uri="{BB962C8B-B14F-4D97-AF65-F5344CB8AC3E}">
        <p14:creationId xmlns:p14="http://schemas.microsoft.com/office/powerpoint/2010/main" val="6183190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CD3C540-70B8-D054-FDD9-B02F133B30E5}"/>
              </a:ext>
            </a:extLst>
          </p:cNvPr>
          <p:cNvSpPr>
            <a:spLocks noGrp="1"/>
          </p:cNvSpPr>
          <p:nvPr>
            <p:ph type="body" sz="quarter" idx="10"/>
          </p:nvPr>
        </p:nvSpPr>
        <p:spPr/>
        <p:txBody>
          <a:bodyPr>
            <a:normAutofit fontScale="77500" lnSpcReduction="20000"/>
          </a:bodyPr>
          <a:lstStyle/>
          <a:p>
            <a:r>
              <a:rPr lang="nb-NO" err="1"/>
              <a:t>Example</a:t>
            </a:r>
            <a:r>
              <a:rPr lang="nb-NO"/>
              <a:t> </a:t>
            </a:r>
            <a:r>
              <a:rPr lang="nb-NO" err="1"/>
              <a:t>of</a:t>
            </a:r>
            <a:r>
              <a:rPr lang="nb-NO"/>
              <a:t> an Order JSON</a:t>
            </a:r>
          </a:p>
        </p:txBody>
      </p:sp>
      <p:sp>
        <p:nvSpPr>
          <p:cNvPr id="8" name="TextBox 7">
            <a:extLst>
              <a:ext uri="{FF2B5EF4-FFF2-40B4-BE49-F238E27FC236}">
                <a16:creationId xmlns:a16="http://schemas.microsoft.com/office/drawing/2014/main" id="{61595480-0A35-3032-5836-F710A8F06B9C}"/>
              </a:ext>
            </a:extLst>
          </p:cNvPr>
          <p:cNvSpPr txBox="1"/>
          <p:nvPr/>
        </p:nvSpPr>
        <p:spPr>
          <a:xfrm>
            <a:off x="933060" y="2289406"/>
            <a:ext cx="10133045" cy="923330"/>
          </a:xfrm>
          <a:prstGeom prst="rect">
            <a:avLst/>
          </a:prstGeom>
          <a:noFill/>
        </p:spPr>
        <p:txBody>
          <a:bodyPr wrap="square">
            <a:spAutoFit/>
          </a:bodyPr>
          <a:lstStyle/>
          <a:p>
            <a:r>
              <a:rPr lang="nb-NO"/>
              <a:t>Order: </a:t>
            </a:r>
            <a:r>
              <a:rPr lang="nb-NO">
                <a:hlinkClick r:id="rId2"/>
              </a:rPr>
              <a:t>https://posapi.egretail.cloud/swagger/index.html#/Order/post_api_Order_queue_Complete</a:t>
            </a:r>
            <a:endParaRPr lang="nb-NO"/>
          </a:p>
          <a:p>
            <a:r>
              <a:rPr lang="nb-NO"/>
              <a:t>Delivery: </a:t>
            </a:r>
            <a:r>
              <a:rPr lang="nb-NO">
                <a:hlinkClick r:id="rId3"/>
              </a:rPr>
              <a:t>https://posapi.egretail.cloud/swagger/index.html#/Order/post_api_Order_queue_Delivery</a:t>
            </a:r>
            <a:endParaRPr lang="nb-NO"/>
          </a:p>
          <a:p>
            <a:r>
              <a:rPr lang="nb-NO" err="1"/>
              <a:t>Payment</a:t>
            </a:r>
            <a:r>
              <a:rPr lang="nb-NO"/>
              <a:t>: </a:t>
            </a:r>
            <a:r>
              <a:rPr lang="nb-NO">
                <a:hlinkClick r:id="rId4"/>
              </a:rPr>
              <a:t>https://posapi.egretail.cloud/swagger/index.html#/Order/post_api_Order_queue_Payment</a:t>
            </a:r>
            <a:endParaRPr lang="nb-NO"/>
          </a:p>
        </p:txBody>
      </p:sp>
      <p:sp>
        <p:nvSpPr>
          <p:cNvPr id="12" name="TextBox 11">
            <a:extLst>
              <a:ext uri="{FF2B5EF4-FFF2-40B4-BE49-F238E27FC236}">
                <a16:creationId xmlns:a16="http://schemas.microsoft.com/office/drawing/2014/main" id="{A1D3E841-74AD-B3C1-A687-FFEDE1D07930}"/>
              </a:ext>
            </a:extLst>
          </p:cNvPr>
          <p:cNvSpPr txBox="1"/>
          <p:nvPr/>
        </p:nvSpPr>
        <p:spPr>
          <a:xfrm>
            <a:off x="933061" y="1920074"/>
            <a:ext cx="7240555" cy="369332"/>
          </a:xfrm>
          <a:prstGeom prst="rect">
            <a:avLst/>
          </a:prstGeom>
          <a:noFill/>
        </p:spPr>
        <p:txBody>
          <a:bodyPr wrap="square">
            <a:spAutoFit/>
          </a:bodyPr>
          <a:lstStyle/>
          <a:p>
            <a:r>
              <a:rPr lang="en-US"/>
              <a:t>Look at the Swagger documents for an example of the EG Order JSON:</a:t>
            </a:r>
            <a:endParaRPr lang="nb-NO"/>
          </a:p>
        </p:txBody>
      </p:sp>
    </p:spTree>
    <p:extLst>
      <p:ext uri="{BB962C8B-B14F-4D97-AF65-F5344CB8AC3E}">
        <p14:creationId xmlns:p14="http://schemas.microsoft.com/office/powerpoint/2010/main" val="26121490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368D409-66E9-5F7F-07D8-E12B3501F67F}"/>
              </a:ext>
            </a:extLst>
          </p:cNvPr>
          <p:cNvSpPr>
            <a:spLocks noGrp="1"/>
          </p:cNvSpPr>
          <p:nvPr>
            <p:ph type="body" sz="quarter" idx="10"/>
          </p:nvPr>
        </p:nvSpPr>
        <p:spPr>
          <a:xfrm>
            <a:off x="3508708" y="328614"/>
            <a:ext cx="5049506" cy="505888"/>
          </a:xfrm>
        </p:spPr>
        <p:txBody>
          <a:bodyPr>
            <a:normAutofit fontScale="70000" lnSpcReduction="20000"/>
          </a:bodyPr>
          <a:lstStyle/>
          <a:p>
            <a:r>
              <a:rPr lang="en-US" noProof="0"/>
              <a:t>EG API Client Authentication</a:t>
            </a:r>
          </a:p>
        </p:txBody>
      </p:sp>
      <p:sp>
        <p:nvSpPr>
          <p:cNvPr id="5" name="Text Placeholder 4">
            <a:extLst>
              <a:ext uri="{FF2B5EF4-FFF2-40B4-BE49-F238E27FC236}">
                <a16:creationId xmlns:a16="http://schemas.microsoft.com/office/drawing/2014/main" id="{7EA1A2A9-E16D-B91D-FE17-AC1C13157291}"/>
              </a:ext>
            </a:extLst>
          </p:cNvPr>
          <p:cNvSpPr>
            <a:spLocks noGrp="1"/>
          </p:cNvSpPr>
          <p:nvPr>
            <p:ph type="body" sz="quarter" idx="11"/>
          </p:nvPr>
        </p:nvSpPr>
        <p:spPr>
          <a:xfrm>
            <a:off x="611260" y="1511299"/>
            <a:ext cx="10583482" cy="5018088"/>
          </a:xfrm>
        </p:spPr>
        <p:txBody>
          <a:bodyPr>
            <a:normAutofit fontScale="62500" lnSpcReduction="20000"/>
          </a:bodyPr>
          <a:lstStyle/>
          <a:p>
            <a:pPr algn="l"/>
            <a:r>
              <a:rPr lang="en-US" b="0" i="0" noProof="0">
                <a:solidFill>
                  <a:srgbClr val="212529"/>
                </a:solidFill>
                <a:effectLst/>
                <a:latin typeface="system-ui"/>
              </a:rPr>
              <a:t>All EG services use client-certificates for authentication. The certificate is used to get an </a:t>
            </a:r>
            <a:r>
              <a:rPr lang="en-US" b="0" i="0" noProof="0" err="1">
                <a:solidFill>
                  <a:srgbClr val="212529"/>
                </a:solidFill>
                <a:effectLst/>
                <a:latin typeface="system-ui"/>
              </a:rPr>
              <a:t>access_token</a:t>
            </a:r>
            <a:r>
              <a:rPr lang="en-US" b="0" i="0" noProof="0">
                <a:solidFill>
                  <a:srgbClr val="212529"/>
                </a:solidFill>
                <a:effectLst/>
                <a:latin typeface="system-ui"/>
              </a:rPr>
              <a:t> from Azure Active Directory (AAD). This </a:t>
            </a:r>
            <a:r>
              <a:rPr lang="en-US" b="0" i="0" noProof="0" err="1">
                <a:solidFill>
                  <a:srgbClr val="212529"/>
                </a:solidFill>
                <a:effectLst/>
                <a:latin typeface="system-ui"/>
              </a:rPr>
              <a:t>access_token</a:t>
            </a:r>
            <a:r>
              <a:rPr lang="en-US" b="0" i="0" noProof="0">
                <a:solidFill>
                  <a:srgbClr val="212529"/>
                </a:solidFill>
                <a:effectLst/>
                <a:latin typeface="system-ui"/>
              </a:rPr>
              <a:t> is then used with the service, until the </a:t>
            </a:r>
            <a:r>
              <a:rPr lang="en-US" b="0" i="0" noProof="0" err="1">
                <a:solidFill>
                  <a:srgbClr val="212529"/>
                </a:solidFill>
                <a:effectLst/>
                <a:latin typeface="system-ui"/>
              </a:rPr>
              <a:t>access_token</a:t>
            </a:r>
            <a:r>
              <a:rPr lang="en-US" b="0" i="0" noProof="0">
                <a:solidFill>
                  <a:srgbClr val="212529"/>
                </a:solidFill>
                <a:effectLst/>
                <a:latin typeface="system-ui"/>
              </a:rPr>
              <a:t> expires.</a:t>
            </a:r>
          </a:p>
          <a:p>
            <a:endParaRPr lang="en-US" b="1" noProof="0">
              <a:solidFill>
                <a:srgbClr val="212529"/>
              </a:solidFill>
              <a:latin typeface="system-ui"/>
            </a:endParaRPr>
          </a:p>
          <a:p>
            <a:pPr algn="l"/>
            <a:r>
              <a:rPr lang="en-US" b="1" i="0" noProof="0">
                <a:solidFill>
                  <a:srgbClr val="212529"/>
                </a:solidFill>
                <a:effectLst/>
                <a:latin typeface="system-ui"/>
              </a:rPr>
              <a:t>Technical background:</a:t>
            </a:r>
            <a:endParaRPr lang="en-US" noProof="0"/>
          </a:p>
          <a:p>
            <a:pPr algn="l"/>
            <a:r>
              <a:rPr lang="en-US" b="0" i="0" noProof="0">
                <a:solidFill>
                  <a:srgbClr val="212529"/>
                </a:solidFill>
                <a:effectLst/>
                <a:latin typeface="system-ui"/>
              </a:rPr>
              <a:t>Azure AD uses a proposed extension to the OAuth standard (</a:t>
            </a:r>
            <a:r>
              <a:rPr lang="en-US" b="0" i="0" u="sng" noProof="0">
                <a:solidFill>
                  <a:srgbClr val="000000"/>
                </a:solidFill>
                <a:effectLst/>
                <a:latin typeface="system-ui"/>
                <a:hlinkClick r:id="rId2"/>
              </a:rPr>
              <a:t>described here</a:t>
            </a:r>
            <a:r>
              <a:rPr lang="en-US" b="0" i="0" noProof="0">
                <a:solidFill>
                  <a:srgbClr val="212529"/>
                </a:solidFill>
                <a:effectLst/>
                <a:latin typeface="system-ui"/>
              </a:rPr>
              <a:t>) that allows the client to authenticate using a certificate. This is done by creating a "</a:t>
            </a:r>
            <a:r>
              <a:rPr lang="en-US" b="0" i="0" noProof="0" err="1">
                <a:solidFill>
                  <a:srgbClr val="212529"/>
                </a:solidFill>
                <a:effectLst/>
                <a:latin typeface="system-ui"/>
              </a:rPr>
              <a:t>client_assertion</a:t>
            </a:r>
            <a:r>
              <a:rPr lang="en-US" b="0" i="0" noProof="0">
                <a:solidFill>
                  <a:srgbClr val="212529"/>
                </a:solidFill>
                <a:effectLst/>
                <a:latin typeface="system-ui"/>
              </a:rPr>
              <a:t>" which is a </a:t>
            </a:r>
            <a:r>
              <a:rPr lang="en-US" b="0" i="0" noProof="0" err="1">
                <a:solidFill>
                  <a:srgbClr val="212529"/>
                </a:solidFill>
                <a:effectLst/>
                <a:latin typeface="system-ui"/>
              </a:rPr>
              <a:t>JsonWebToken</a:t>
            </a:r>
            <a:r>
              <a:rPr lang="en-US" b="0" i="0" noProof="0">
                <a:solidFill>
                  <a:srgbClr val="212529"/>
                </a:solidFill>
                <a:effectLst/>
                <a:latin typeface="system-ui"/>
              </a:rPr>
              <a:t> (JWT) which has been signed by the certificate. The process is described </a:t>
            </a:r>
            <a:r>
              <a:rPr lang="en-US" b="0" i="0" u="sng" noProof="0">
                <a:solidFill>
                  <a:srgbClr val="000000"/>
                </a:solidFill>
                <a:effectLst/>
                <a:latin typeface="system-ui"/>
                <a:hlinkClick r:id="rId3"/>
              </a:rPr>
              <a:t>here</a:t>
            </a:r>
            <a:r>
              <a:rPr lang="en-US" b="0" i="0" noProof="0">
                <a:solidFill>
                  <a:srgbClr val="212529"/>
                </a:solidFill>
                <a:effectLst/>
                <a:latin typeface="system-ui"/>
              </a:rPr>
              <a:t> and </a:t>
            </a:r>
            <a:r>
              <a:rPr lang="en-US" b="0" i="0" u="sng" noProof="0">
                <a:solidFill>
                  <a:srgbClr val="000000"/>
                </a:solidFill>
                <a:effectLst/>
                <a:latin typeface="system-ui"/>
                <a:hlinkClick r:id="rId4"/>
              </a:rPr>
              <a:t>here</a:t>
            </a:r>
            <a:r>
              <a:rPr lang="en-US" b="0" i="0" noProof="0">
                <a:solidFill>
                  <a:srgbClr val="212529"/>
                </a:solidFill>
                <a:effectLst/>
                <a:latin typeface="system-ui"/>
              </a:rPr>
              <a:t> and </a:t>
            </a:r>
            <a:r>
              <a:rPr lang="en-US" b="0" i="0" u="sng" noProof="0">
                <a:solidFill>
                  <a:srgbClr val="000000"/>
                </a:solidFill>
                <a:effectLst/>
                <a:latin typeface="system-ui"/>
                <a:hlinkClick r:id="rId5"/>
              </a:rPr>
              <a:t>here</a:t>
            </a:r>
            <a:r>
              <a:rPr lang="en-US" b="0" i="0" noProof="0">
                <a:solidFill>
                  <a:srgbClr val="212529"/>
                </a:solidFill>
                <a:effectLst/>
                <a:latin typeface="system-ui"/>
              </a:rPr>
              <a:t>. However most/all programming languages have some/good support for this process.</a:t>
            </a:r>
          </a:p>
          <a:p>
            <a:pPr algn="l"/>
            <a:r>
              <a:rPr lang="en-US" b="1" i="0" noProof="0" err="1">
                <a:solidFill>
                  <a:srgbClr val="212529"/>
                </a:solidFill>
                <a:effectLst/>
                <a:latin typeface="system-ui"/>
              </a:rPr>
              <a:t>Access_token</a:t>
            </a:r>
            <a:r>
              <a:rPr lang="en-US" b="1" i="0" noProof="0">
                <a:solidFill>
                  <a:srgbClr val="212529"/>
                </a:solidFill>
                <a:effectLst/>
                <a:latin typeface="system-ui"/>
              </a:rPr>
              <a:t> caching:</a:t>
            </a:r>
            <a:endParaRPr lang="en-US" b="1" noProof="0">
              <a:solidFill>
                <a:srgbClr val="212529"/>
              </a:solidFill>
              <a:latin typeface="system-ui"/>
            </a:endParaRPr>
          </a:p>
          <a:p>
            <a:pPr algn="l"/>
            <a:r>
              <a:rPr lang="en-US" b="0" i="0" noProof="0">
                <a:solidFill>
                  <a:srgbClr val="212529"/>
                </a:solidFill>
                <a:effectLst/>
                <a:latin typeface="system-ui"/>
              </a:rPr>
              <a:t>Caching the </a:t>
            </a:r>
            <a:r>
              <a:rPr lang="en-US" b="0" i="0" noProof="0" err="1">
                <a:solidFill>
                  <a:srgbClr val="212529"/>
                </a:solidFill>
                <a:effectLst/>
                <a:latin typeface="system-ui"/>
              </a:rPr>
              <a:t>access_token</a:t>
            </a:r>
            <a:r>
              <a:rPr lang="en-US" b="0" i="0" noProof="0">
                <a:solidFill>
                  <a:srgbClr val="212529"/>
                </a:solidFill>
                <a:effectLst/>
                <a:latin typeface="system-ui"/>
              </a:rPr>
              <a:t> is REQUIRED. When you re-use the </a:t>
            </a:r>
            <a:r>
              <a:rPr lang="en-US" b="0" i="0" noProof="0" err="1">
                <a:solidFill>
                  <a:srgbClr val="212529"/>
                </a:solidFill>
                <a:effectLst/>
                <a:latin typeface="system-ui"/>
              </a:rPr>
              <a:t>access_token</a:t>
            </a:r>
            <a:r>
              <a:rPr lang="en-US" b="0" i="0" noProof="0">
                <a:solidFill>
                  <a:srgbClr val="212529"/>
                </a:solidFill>
                <a:effectLst/>
                <a:latin typeface="system-ui"/>
              </a:rPr>
              <a:t>, your integration will continue to work well even if the authentication service (Azure AD) is slow/unavailable. It will also make the integration faster since there will be only one network call (and not two). Most authentication libraries do this caching automatically, but make sure it works. Also make sure you avoid doing requests with an expired </a:t>
            </a:r>
            <a:r>
              <a:rPr lang="en-US" b="0" i="0" noProof="0" err="1">
                <a:solidFill>
                  <a:srgbClr val="212529"/>
                </a:solidFill>
                <a:effectLst/>
                <a:latin typeface="system-ui"/>
              </a:rPr>
              <a:t>access_token</a:t>
            </a:r>
            <a:r>
              <a:rPr lang="en-US" b="0" i="0" noProof="0">
                <a:solidFill>
                  <a:srgbClr val="212529"/>
                </a:solidFill>
                <a:effectLst/>
                <a:latin typeface="system-ui"/>
              </a:rPr>
              <a:t>, check it validity before making the request.</a:t>
            </a:r>
          </a:p>
          <a:p>
            <a:pPr algn="l"/>
            <a:r>
              <a:rPr lang="en-US" b="1" i="0" noProof="0">
                <a:solidFill>
                  <a:srgbClr val="212529"/>
                </a:solidFill>
                <a:effectLst/>
                <a:latin typeface="system-ui"/>
              </a:rPr>
              <a:t>Certificate management:</a:t>
            </a:r>
            <a:endParaRPr lang="en-US" b="1" noProof="0">
              <a:solidFill>
                <a:srgbClr val="212529"/>
              </a:solidFill>
              <a:latin typeface="system-ui"/>
            </a:endParaRPr>
          </a:p>
          <a:p>
            <a:r>
              <a:rPr lang="en-US" b="0" i="0" noProof="0">
                <a:solidFill>
                  <a:srgbClr val="212529"/>
                </a:solidFill>
                <a:effectLst/>
                <a:latin typeface="system-ui"/>
              </a:rPr>
              <a:t>All certificates eventually expire, and it is the </a:t>
            </a:r>
            <a:r>
              <a:rPr lang="en-US" noProof="0">
                <a:solidFill>
                  <a:srgbClr val="212529"/>
                </a:solidFill>
                <a:latin typeface="system-ui"/>
              </a:rPr>
              <a:t>client's</a:t>
            </a:r>
            <a:r>
              <a:rPr lang="en-US" b="0" i="0" noProof="0">
                <a:solidFill>
                  <a:srgbClr val="212529"/>
                </a:solidFill>
                <a:effectLst/>
                <a:latin typeface="system-ui"/>
              </a:rPr>
              <a:t> (i.e. your) responsibility to request </a:t>
            </a:r>
            <a:r>
              <a:rPr lang="en-US" noProof="0">
                <a:solidFill>
                  <a:srgbClr val="212529"/>
                </a:solidFill>
                <a:latin typeface="system-ui"/>
              </a:rPr>
              <a:t>to </a:t>
            </a:r>
            <a:r>
              <a:rPr lang="en-US" b="0" i="0" noProof="0">
                <a:solidFill>
                  <a:srgbClr val="212529"/>
                </a:solidFill>
                <a:effectLst/>
                <a:latin typeface="system-ui"/>
              </a:rPr>
              <a:t>enroll a new certificate well before it expires. Your client application should support having multiple certificates, to support rolling over to the new certificate without interruption. Certificates are (on Windows) stored in the User or Machine certificate store.</a:t>
            </a:r>
          </a:p>
          <a:p>
            <a:endParaRPr lang="en-US" noProof="0"/>
          </a:p>
        </p:txBody>
      </p:sp>
    </p:spTree>
    <p:extLst>
      <p:ext uri="{BB962C8B-B14F-4D97-AF65-F5344CB8AC3E}">
        <p14:creationId xmlns:p14="http://schemas.microsoft.com/office/powerpoint/2010/main" val="2570055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E63589D-A67E-21E5-F676-CAD5E9CA1A4E}"/>
              </a:ext>
            </a:extLst>
          </p:cNvPr>
          <p:cNvSpPr>
            <a:spLocks noGrp="1"/>
          </p:cNvSpPr>
          <p:nvPr>
            <p:ph type="body" sz="quarter" idx="10"/>
          </p:nvPr>
        </p:nvSpPr>
        <p:spPr>
          <a:xfrm>
            <a:off x="3508708" y="328613"/>
            <a:ext cx="5049506" cy="434867"/>
          </a:xfrm>
        </p:spPr>
        <p:txBody>
          <a:bodyPr>
            <a:normAutofit fontScale="62500" lnSpcReduction="20000"/>
          </a:bodyPr>
          <a:lstStyle/>
          <a:p>
            <a:r>
              <a:rPr lang="en-US" noProof="0"/>
              <a:t>EG API Client Authentication</a:t>
            </a:r>
          </a:p>
        </p:txBody>
      </p:sp>
      <p:sp>
        <p:nvSpPr>
          <p:cNvPr id="6" name="Text Placeholder 5">
            <a:extLst>
              <a:ext uri="{FF2B5EF4-FFF2-40B4-BE49-F238E27FC236}">
                <a16:creationId xmlns:a16="http://schemas.microsoft.com/office/drawing/2014/main" id="{70D0CFA4-A8AC-03DA-65B0-B1217300698E}"/>
              </a:ext>
            </a:extLst>
          </p:cNvPr>
          <p:cNvSpPr>
            <a:spLocks noGrp="1"/>
          </p:cNvSpPr>
          <p:nvPr>
            <p:ph type="body" sz="quarter" idx="11"/>
          </p:nvPr>
        </p:nvSpPr>
        <p:spPr>
          <a:xfrm>
            <a:off x="611260" y="1511299"/>
            <a:ext cx="9979800" cy="5018088"/>
          </a:xfrm>
        </p:spPr>
        <p:txBody>
          <a:bodyPr>
            <a:normAutofit fontScale="55000" lnSpcReduction="20000"/>
          </a:bodyPr>
          <a:lstStyle/>
          <a:p>
            <a:pPr algn="l"/>
            <a:r>
              <a:rPr lang="en-US" b="0" i="0" noProof="0">
                <a:solidFill>
                  <a:srgbClr val="212529"/>
                </a:solidFill>
                <a:effectLst/>
                <a:latin typeface="system-ui"/>
              </a:rPr>
              <a:t>Credentials creation workflow:</a:t>
            </a:r>
          </a:p>
          <a:p>
            <a:pPr algn="l">
              <a:buFont typeface="+mj-lt"/>
              <a:buAutoNum type="arabicPeriod"/>
            </a:pPr>
            <a:r>
              <a:rPr lang="en-US" b="1" i="0" noProof="0">
                <a:solidFill>
                  <a:srgbClr val="212529"/>
                </a:solidFill>
                <a:effectLst/>
                <a:latin typeface="system-ui"/>
              </a:rPr>
              <a:t>You</a:t>
            </a:r>
            <a:r>
              <a:rPr lang="en-US" b="0" i="0" noProof="0">
                <a:solidFill>
                  <a:srgbClr val="212529"/>
                </a:solidFill>
                <a:effectLst/>
                <a:latin typeface="system-ui"/>
              </a:rPr>
              <a:t> request access to one or more of </a:t>
            </a:r>
            <a:r>
              <a:rPr lang="en-US" noProof="0">
                <a:solidFill>
                  <a:srgbClr val="212529"/>
                </a:solidFill>
                <a:latin typeface="system-ui"/>
              </a:rPr>
              <a:t>EG</a:t>
            </a:r>
            <a:r>
              <a:rPr lang="en-US" b="0" i="0" noProof="0">
                <a:solidFill>
                  <a:srgbClr val="212529"/>
                </a:solidFill>
                <a:effectLst/>
                <a:latin typeface="system-ui"/>
              </a:rPr>
              <a:t> services. In the request, include the following:</a:t>
            </a:r>
          </a:p>
          <a:p>
            <a:pPr marL="742950" lvl="1" indent="-285750" algn="l">
              <a:buFont typeface="+mj-lt"/>
              <a:buAutoNum type="arabicPeriod"/>
            </a:pPr>
            <a:r>
              <a:rPr lang="en-US" b="0" i="0" noProof="0">
                <a:solidFill>
                  <a:srgbClr val="212529"/>
                </a:solidFill>
                <a:effectLst/>
                <a:latin typeface="system-ui"/>
              </a:rPr>
              <a:t>A confirmation that you have read and agreed to EG </a:t>
            </a:r>
            <a:r>
              <a:rPr lang="en-US" b="0" i="0" u="sng" noProof="0">
                <a:solidFill>
                  <a:srgbClr val="000000"/>
                </a:solidFill>
                <a:effectLst/>
                <a:latin typeface="system-ui"/>
                <a:hlinkClick r:id="rId2"/>
              </a:rPr>
              <a:t>integration agreement</a:t>
            </a:r>
            <a:endParaRPr lang="en-US" b="0" i="0" noProof="0">
              <a:solidFill>
                <a:srgbClr val="212529"/>
              </a:solidFill>
              <a:effectLst/>
              <a:latin typeface="system-ui"/>
            </a:endParaRPr>
          </a:p>
          <a:p>
            <a:pPr marL="742950" lvl="1" indent="-285750" algn="l">
              <a:buFont typeface="+mj-lt"/>
              <a:buAutoNum type="arabicPeriod"/>
            </a:pPr>
            <a:r>
              <a:rPr lang="en-US" b="0" i="0" noProof="0">
                <a:solidFill>
                  <a:srgbClr val="212529"/>
                </a:solidFill>
                <a:effectLst/>
                <a:latin typeface="system-ui"/>
              </a:rPr>
              <a:t>Which retail chain you are representing</a:t>
            </a:r>
          </a:p>
          <a:p>
            <a:pPr marL="742950" lvl="1" indent="-285750" algn="l">
              <a:buFont typeface="+mj-lt"/>
              <a:buAutoNum type="arabicPeriod"/>
            </a:pPr>
            <a:r>
              <a:rPr lang="en-US" b="0" i="0" noProof="0">
                <a:solidFill>
                  <a:srgbClr val="212529"/>
                </a:solidFill>
                <a:effectLst/>
                <a:latin typeface="system-ui"/>
              </a:rPr>
              <a:t>Which environment you need access to (DEV, TEST or PROD)</a:t>
            </a:r>
          </a:p>
          <a:p>
            <a:pPr marL="742950" lvl="1" indent="-285750" algn="l">
              <a:buFont typeface="+mj-lt"/>
              <a:buAutoNum type="arabicPeriod"/>
            </a:pPr>
            <a:r>
              <a:rPr lang="en-US" b="0" i="0" noProof="0">
                <a:solidFill>
                  <a:srgbClr val="212529"/>
                </a:solidFill>
                <a:effectLst/>
                <a:latin typeface="system-ui"/>
              </a:rPr>
              <a:t>The name and email of at least one technical contact person</a:t>
            </a:r>
          </a:p>
          <a:p>
            <a:pPr marL="742950" lvl="1" indent="-285750" algn="l">
              <a:buFont typeface="+mj-lt"/>
              <a:buAutoNum type="arabicPeriod"/>
            </a:pPr>
            <a:r>
              <a:rPr lang="en-US" b="0" i="0" noProof="0">
                <a:solidFill>
                  <a:srgbClr val="212529"/>
                </a:solidFill>
                <a:effectLst/>
                <a:latin typeface="system-ui"/>
              </a:rPr>
              <a:t>The full URL of each service endpoint you want access to</a:t>
            </a:r>
          </a:p>
          <a:p>
            <a:pPr marL="1143000" lvl="2" indent="-228600" algn="l">
              <a:buFont typeface="+mj-lt"/>
              <a:buAutoNum type="arabicPeriod"/>
            </a:pPr>
            <a:r>
              <a:rPr lang="en-US" b="0" i="0" noProof="0">
                <a:solidFill>
                  <a:srgbClr val="212529"/>
                </a:solidFill>
                <a:effectLst/>
                <a:latin typeface="system-ui"/>
              </a:rPr>
              <a:t>If you do not know which services/endpoints you need, please contact EG.</a:t>
            </a:r>
          </a:p>
          <a:p>
            <a:pPr marL="1143000" lvl="2" indent="-228600" algn="l">
              <a:buFont typeface="+mj-lt"/>
              <a:buAutoNum type="arabicPeriod"/>
            </a:pPr>
            <a:r>
              <a:rPr lang="en-US" b="0" i="0" noProof="0">
                <a:solidFill>
                  <a:srgbClr val="212529"/>
                </a:solidFill>
                <a:effectLst/>
                <a:latin typeface="system-ui"/>
              </a:rPr>
              <a:t>Please make yourself acquainted with the service documentation to ensure the service is correct for your use case.</a:t>
            </a:r>
          </a:p>
          <a:p>
            <a:pPr marL="1143000" lvl="2" indent="-228600" algn="l">
              <a:buFont typeface="+mj-lt"/>
              <a:buAutoNum type="arabicPeriod"/>
            </a:pPr>
            <a:r>
              <a:rPr lang="en-US" b="0" i="0" noProof="0">
                <a:solidFill>
                  <a:srgbClr val="212529"/>
                </a:solidFill>
                <a:effectLst/>
                <a:latin typeface="system-ui"/>
              </a:rPr>
              <a:t>EG need the list of endpoints to ensure you have the correct access permissions</a:t>
            </a:r>
          </a:p>
          <a:p>
            <a:pPr algn="l">
              <a:buFont typeface="+mj-lt"/>
              <a:buAutoNum type="arabicPeriod"/>
            </a:pPr>
            <a:r>
              <a:rPr lang="en-US" b="1" i="0" noProof="0">
                <a:solidFill>
                  <a:srgbClr val="212529"/>
                </a:solidFill>
                <a:effectLst/>
                <a:latin typeface="system-ui"/>
              </a:rPr>
              <a:t>EG</a:t>
            </a:r>
            <a:r>
              <a:rPr lang="en-US" b="0" i="0" noProof="0">
                <a:solidFill>
                  <a:srgbClr val="212529"/>
                </a:solidFill>
                <a:effectLst/>
                <a:latin typeface="system-ui"/>
              </a:rPr>
              <a:t> will create a new client-definition for you, and give you the following:</a:t>
            </a:r>
          </a:p>
          <a:p>
            <a:pPr marL="742950" lvl="1" indent="-285750" algn="l">
              <a:buFont typeface="+mj-lt"/>
              <a:buAutoNum type="arabicPeriod"/>
            </a:pPr>
            <a:r>
              <a:rPr lang="en-US" b="0" i="0" noProof="0">
                <a:solidFill>
                  <a:srgbClr val="212529"/>
                </a:solidFill>
                <a:effectLst/>
                <a:latin typeface="system-ui"/>
              </a:rPr>
              <a:t>Your ClientID (A GUID)</a:t>
            </a:r>
          </a:p>
          <a:p>
            <a:pPr marL="742950" lvl="1" indent="-285750" algn="l">
              <a:buFont typeface="+mj-lt"/>
              <a:buAutoNum type="arabicPeriod"/>
            </a:pPr>
            <a:r>
              <a:rPr lang="en-US" b="0" i="0" noProof="0">
                <a:solidFill>
                  <a:srgbClr val="212529"/>
                </a:solidFill>
                <a:effectLst/>
                <a:latin typeface="system-ui"/>
              </a:rPr>
              <a:t>The AAD URL where you will authenticate with the certificate and get your </a:t>
            </a:r>
            <a:r>
              <a:rPr lang="en-US" b="0" i="0" noProof="0" err="1">
                <a:solidFill>
                  <a:srgbClr val="212529"/>
                </a:solidFill>
                <a:effectLst/>
                <a:latin typeface="system-ui"/>
              </a:rPr>
              <a:t>access_token</a:t>
            </a:r>
            <a:endParaRPr lang="en-US" b="0" i="0" noProof="0">
              <a:solidFill>
                <a:srgbClr val="212529"/>
              </a:solidFill>
              <a:effectLst/>
              <a:latin typeface="system-ui"/>
            </a:endParaRPr>
          </a:p>
          <a:p>
            <a:pPr algn="l">
              <a:buFont typeface="+mj-lt"/>
              <a:buAutoNum type="arabicPeriod"/>
            </a:pPr>
            <a:r>
              <a:rPr lang="en-US" b="1" i="0" noProof="0">
                <a:solidFill>
                  <a:srgbClr val="212529"/>
                </a:solidFill>
                <a:effectLst/>
                <a:latin typeface="system-ui"/>
              </a:rPr>
              <a:t>You</a:t>
            </a:r>
            <a:r>
              <a:rPr lang="en-US" b="0" i="0" noProof="0">
                <a:solidFill>
                  <a:srgbClr val="212529"/>
                </a:solidFill>
                <a:effectLst/>
                <a:latin typeface="system-ui"/>
              </a:rPr>
              <a:t> will create the client certificate (using the ClientID</a:t>
            </a:r>
            <a:r>
              <a:rPr lang="en-US" noProof="0">
                <a:solidFill>
                  <a:srgbClr val="212529"/>
                </a:solidFill>
                <a:latin typeface="system-ui"/>
              </a:rPr>
              <a:t>)</a:t>
            </a:r>
            <a:r>
              <a:rPr lang="en-US" b="0" i="0" noProof="0">
                <a:solidFill>
                  <a:srgbClr val="212529"/>
                </a:solidFill>
                <a:effectLst/>
                <a:latin typeface="system-ui"/>
              </a:rPr>
              <a:t> and send EG the public key (NOT the private key).</a:t>
            </a:r>
          </a:p>
          <a:p>
            <a:pPr marL="742950" lvl="1" indent="-285750" algn="l">
              <a:buFont typeface="+mj-lt"/>
              <a:buAutoNum type="arabicPeriod"/>
            </a:pPr>
            <a:r>
              <a:rPr lang="en-US" b="0" i="0" u="sng" noProof="0">
                <a:solidFill>
                  <a:srgbClr val="000000"/>
                </a:solidFill>
                <a:effectLst/>
                <a:latin typeface="system-ui"/>
                <a:hlinkClick r:id="rId3"/>
              </a:rPr>
              <a:t>Click here see how.</a:t>
            </a:r>
            <a:endParaRPr lang="en-US" b="0" i="0" noProof="0">
              <a:solidFill>
                <a:srgbClr val="212529"/>
              </a:solidFill>
              <a:effectLst/>
              <a:latin typeface="system-ui"/>
            </a:endParaRPr>
          </a:p>
          <a:p>
            <a:pPr algn="l">
              <a:buFont typeface="+mj-lt"/>
              <a:buAutoNum type="arabicPeriod"/>
            </a:pPr>
            <a:r>
              <a:rPr lang="en-US" b="1" i="0" noProof="0">
                <a:solidFill>
                  <a:srgbClr val="212529"/>
                </a:solidFill>
                <a:effectLst/>
                <a:latin typeface="system-ui"/>
              </a:rPr>
              <a:t>EG</a:t>
            </a:r>
            <a:r>
              <a:rPr lang="en-US" b="0" i="0" noProof="0">
                <a:solidFill>
                  <a:srgbClr val="212529"/>
                </a:solidFill>
                <a:effectLst/>
                <a:latin typeface="system-ui"/>
              </a:rPr>
              <a:t> will confirm that the public key has been received and that you have been granted access.</a:t>
            </a:r>
          </a:p>
          <a:p>
            <a:pPr algn="l">
              <a:buFont typeface="+mj-lt"/>
              <a:buAutoNum type="arabicPeriod"/>
            </a:pPr>
            <a:r>
              <a:rPr lang="en-US" b="1" i="0" noProof="0">
                <a:solidFill>
                  <a:srgbClr val="212529"/>
                </a:solidFill>
                <a:effectLst/>
                <a:latin typeface="system-ui"/>
              </a:rPr>
              <a:t>You</a:t>
            </a:r>
            <a:r>
              <a:rPr lang="en-US" b="0" i="0" noProof="0">
                <a:solidFill>
                  <a:srgbClr val="212529"/>
                </a:solidFill>
                <a:effectLst/>
                <a:latin typeface="system-ui"/>
              </a:rPr>
              <a:t> will verify your credentials by:</a:t>
            </a:r>
          </a:p>
          <a:p>
            <a:pPr marL="742950" lvl="1" indent="-285750" algn="l">
              <a:buFont typeface="+mj-lt"/>
              <a:buAutoNum type="arabicPeriod"/>
            </a:pPr>
            <a:r>
              <a:rPr lang="en-US" b="0" i="0" noProof="0">
                <a:solidFill>
                  <a:srgbClr val="212529"/>
                </a:solidFill>
                <a:effectLst/>
                <a:latin typeface="system-ui"/>
              </a:rPr>
              <a:t>Using the private key to get </a:t>
            </a:r>
            <a:r>
              <a:rPr lang="en-US" noProof="0">
                <a:solidFill>
                  <a:srgbClr val="212529"/>
                </a:solidFill>
                <a:latin typeface="system-ui"/>
              </a:rPr>
              <a:t>an</a:t>
            </a:r>
            <a:r>
              <a:rPr lang="en-US" b="0" i="0" noProof="0">
                <a:solidFill>
                  <a:srgbClr val="212529"/>
                </a:solidFill>
                <a:effectLst/>
                <a:latin typeface="system-ui"/>
              </a:rPr>
              <a:t> </a:t>
            </a:r>
            <a:r>
              <a:rPr lang="en-US" b="0" i="0" noProof="0" err="1">
                <a:solidFill>
                  <a:srgbClr val="212529"/>
                </a:solidFill>
                <a:effectLst/>
                <a:latin typeface="system-ui"/>
              </a:rPr>
              <a:t>access_token</a:t>
            </a:r>
            <a:r>
              <a:rPr lang="en-US" b="0" i="0" noProof="0">
                <a:solidFill>
                  <a:srgbClr val="212529"/>
                </a:solidFill>
                <a:effectLst/>
                <a:latin typeface="system-ui"/>
              </a:rPr>
              <a:t> from AAD (see below for sample code)</a:t>
            </a:r>
          </a:p>
          <a:p>
            <a:pPr marL="742950" lvl="1" indent="-285750" algn="l">
              <a:buFont typeface="+mj-lt"/>
              <a:buAutoNum type="arabicPeriod"/>
            </a:pPr>
            <a:r>
              <a:rPr lang="en-US" b="0" i="0" noProof="0">
                <a:solidFill>
                  <a:srgbClr val="212529"/>
                </a:solidFill>
                <a:effectLst/>
                <a:latin typeface="system-ui"/>
              </a:rPr>
              <a:t>Using the </a:t>
            </a:r>
            <a:r>
              <a:rPr lang="en-US" b="0" i="0" noProof="0" err="1">
                <a:solidFill>
                  <a:srgbClr val="212529"/>
                </a:solidFill>
                <a:effectLst/>
                <a:latin typeface="system-ui"/>
              </a:rPr>
              <a:t>access_token</a:t>
            </a:r>
            <a:r>
              <a:rPr lang="en-US" b="0" i="0" noProof="0">
                <a:solidFill>
                  <a:srgbClr val="212529"/>
                </a:solidFill>
                <a:effectLst/>
                <a:latin typeface="system-ui"/>
              </a:rPr>
              <a:t> to make a request to the service endpoints</a:t>
            </a:r>
          </a:p>
          <a:p>
            <a:pPr marL="742950" lvl="1" indent="-285750" algn="l">
              <a:buFont typeface="+mj-lt"/>
              <a:buAutoNum type="arabicPeriod"/>
            </a:pPr>
            <a:r>
              <a:rPr lang="en-US" b="0" i="0" noProof="0">
                <a:solidFill>
                  <a:srgbClr val="212529"/>
                </a:solidFill>
                <a:effectLst/>
                <a:latin typeface="system-ui"/>
              </a:rPr>
              <a:t>Notifying EG that access works</a:t>
            </a:r>
          </a:p>
          <a:p>
            <a:endParaRPr lang="en-US" noProof="0"/>
          </a:p>
        </p:txBody>
      </p:sp>
    </p:spTree>
    <p:extLst>
      <p:ext uri="{BB962C8B-B14F-4D97-AF65-F5344CB8AC3E}">
        <p14:creationId xmlns:p14="http://schemas.microsoft.com/office/powerpoint/2010/main" val="29358821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58AEC865-3EE8-E97B-7930-F08AA859B023}"/>
              </a:ext>
            </a:extLst>
          </p:cNvPr>
          <p:cNvSpPr>
            <a:spLocks noGrp="1"/>
          </p:cNvSpPr>
          <p:nvPr>
            <p:ph type="body" sz="quarter" idx="10"/>
          </p:nvPr>
        </p:nvSpPr>
        <p:spPr>
          <a:xfrm>
            <a:off x="3508708" y="328614"/>
            <a:ext cx="5049506" cy="461500"/>
          </a:xfrm>
        </p:spPr>
        <p:txBody>
          <a:bodyPr>
            <a:normAutofit fontScale="70000" lnSpcReduction="20000"/>
          </a:bodyPr>
          <a:lstStyle/>
          <a:p>
            <a:r>
              <a:rPr lang="en-US" noProof="0"/>
              <a:t>EG API Client Authentication</a:t>
            </a:r>
          </a:p>
        </p:txBody>
      </p:sp>
      <p:sp>
        <p:nvSpPr>
          <p:cNvPr id="6" name="Text Placeholder 5">
            <a:extLst>
              <a:ext uri="{FF2B5EF4-FFF2-40B4-BE49-F238E27FC236}">
                <a16:creationId xmlns:a16="http://schemas.microsoft.com/office/drawing/2014/main" id="{429D7310-EA4E-ED87-BA9E-AADF301FF22F}"/>
              </a:ext>
            </a:extLst>
          </p:cNvPr>
          <p:cNvSpPr>
            <a:spLocks noGrp="1"/>
          </p:cNvSpPr>
          <p:nvPr>
            <p:ph type="body" sz="quarter" idx="11"/>
          </p:nvPr>
        </p:nvSpPr>
        <p:spPr/>
        <p:txBody>
          <a:bodyPr/>
          <a:lstStyle/>
          <a:p>
            <a:pPr algn="l"/>
            <a:r>
              <a:rPr lang="en-US" b="0" i="0" noProof="0">
                <a:solidFill>
                  <a:srgbClr val="212529"/>
                </a:solidFill>
                <a:effectLst/>
                <a:latin typeface="system-ui"/>
              </a:rPr>
              <a:t>Technical details:</a:t>
            </a:r>
          </a:p>
          <a:p>
            <a:pPr algn="l"/>
            <a:r>
              <a:rPr lang="en-US" b="0" i="0" u="sng" noProof="0">
                <a:solidFill>
                  <a:srgbClr val="000000"/>
                </a:solidFill>
                <a:effectLst/>
                <a:latin typeface="system-ui"/>
                <a:hlinkClick r:id="rId2"/>
              </a:rPr>
              <a:t>C# Code samples</a:t>
            </a:r>
            <a:endParaRPr lang="en-US" b="0" i="0" noProof="0">
              <a:solidFill>
                <a:srgbClr val="212529"/>
              </a:solidFill>
              <a:effectLst/>
              <a:latin typeface="system-ui"/>
            </a:endParaRPr>
          </a:p>
          <a:p>
            <a:pPr algn="l"/>
            <a:r>
              <a:rPr lang="en-US" b="0" i="0" u="sng" noProof="0">
                <a:solidFill>
                  <a:srgbClr val="000000"/>
                </a:solidFill>
                <a:effectLst/>
                <a:latin typeface="system-ui"/>
                <a:hlinkClick r:id="rId3"/>
              </a:rPr>
              <a:t>PHP Code samples</a:t>
            </a:r>
            <a:endParaRPr lang="en-US" b="0" i="0" noProof="0">
              <a:solidFill>
                <a:srgbClr val="212529"/>
              </a:solidFill>
              <a:effectLst/>
              <a:latin typeface="system-ui"/>
            </a:endParaRPr>
          </a:p>
          <a:p>
            <a:pPr algn="l"/>
            <a:r>
              <a:rPr lang="en-US" b="0" i="0" u="sng" noProof="0">
                <a:solidFill>
                  <a:srgbClr val="000000"/>
                </a:solidFill>
                <a:effectLst/>
                <a:latin typeface="system-ui"/>
                <a:hlinkClick r:id="rId4"/>
              </a:rPr>
              <a:t>Client credential generation</a:t>
            </a:r>
            <a:endParaRPr lang="en-US" b="0" i="0" noProof="0">
              <a:solidFill>
                <a:srgbClr val="212529"/>
              </a:solidFill>
              <a:effectLst/>
              <a:latin typeface="system-ui"/>
            </a:endParaRPr>
          </a:p>
          <a:p>
            <a:pPr algn="l"/>
            <a:r>
              <a:rPr lang="en-US" b="0" i="0" u="sng" noProof="0">
                <a:solidFill>
                  <a:srgbClr val="000000"/>
                </a:solidFill>
                <a:effectLst/>
                <a:latin typeface="system-ui"/>
                <a:hlinkClick r:id="rId5"/>
              </a:rPr>
              <a:t>Using Postman to authenticate</a:t>
            </a:r>
            <a:endParaRPr lang="en-US" b="0" i="0" u="sng" noProof="0">
              <a:solidFill>
                <a:srgbClr val="000000"/>
              </a:solidFill>
              <a:effectLst/>
              <a:latin typeface="system-ui"/>
            </a:endParaRPr>
          </a:p>
          <a:p>
            <a:pPr algn="l"/>
            <a:endParaRPr lang="en-US" b="0" i="0" u="sng" noProof="0">
              <a:solidFill>
                <a:srgbClr val="000000"/>
              </a:solidFill>
              <a:effectLst/>
              <a:latin typeface="system-ui"/>
            </a:endParaRPr>
          </a:p>
          <a:p>
            <a:r>
              <a:rPr lang="en-US" noProof="0">
                <a:hlinkClick r:id="rId6"/>
              </a:rPr>
              <a:t>An overview of all EG API services</a:t>
            </a:r>
            <a:endParaRPr lang="en-US" noProof="0"/>
          </a:p>
        </p:txBody>
      </p:sp>
      <p:pic>
        <p:nvPicPr>
          <p:cNvPr id="3074" name="Picture 2" descr="Auth sequence diagram">
            <a:extLst>
              <a:ext uri="{FF2B5EF4-FFF2-40B4-BE49-F238E27FC236}">
                <a16:creationId xmlns:a16="http://schemas.microsoft.com/office/drawing/2014/main" id="{B739E172-4B33-5A6E-80F7-E89FE0582C6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42015" y="1279362"/>
            <a:ext cx="3691440" cy="54819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28619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58AEC865-3EE8-E97B-7930-F08AA859B023}"/>
              </a:ext>
            </a:extLst>
          </p:cNvPr>
          <p:cNvSpPr>
            <a:spLocks noGrp="1"/>
          </p:cNvSpPr>
          <p:nvPr>
            <p:ph type="body" sz="quarter" idx="10"/>
          </p:nvPr>
        </p:nvSpPr>
        <p:spPr>
          <a:xfrm>
            <a:off x="3508708" y="328614"/>
            <a:ext cx="5049506" cy="461500"/>
          </a:xfrm>
        </p:spPr>
        <p:txBody>
          <a:bodyPr>
            <a:normAutofit fontScale="70000" lnSpcReduction="20000"/>
          </a:bodyPr>
          <a:lstStyle/>
          <a:p>
            <a:r>
              <a:rPr lang="en-US" noProof="0"/>
              <a:t>EG API Client Authentication</a:t>
            </a:r>
          </a:p>
        </p:txBody>
      </p:sp>
      <p:sp>
        <p:nvSpPr>
          <p:cNvPr id="6" name="Text Placeholder 5">
            <a:extLst>
              <a:ext uri="{FF2B5EF4-FFF2-40B4-BE49-F238E27FC236}">
                <a16:creationId xmlns:a16="http://schemas.microsoft.com/office/drawing/2014/main" id="{429D7310-EA4E-ED87-BA9E-AADF301FF22F}"/>
              </a:ext>
            </a:extLst>
          </p:cNvPr>
          <p:cNvSpPr>
            <a:spLocks noGrp="1"/>
          </p:cNvSpPr>
          <p:nvPr>
            <p:ph type="body" sz="quarter" idx="11"/>
          </p:nvPr>
        </p:nvSpPr>
        <p:spPr>
          <a:xfrm>
            <a:off x="611260" y="1511299"/>
            <a:ext cx="5271650" cy="5018088"/>
          </a:xfrm>
        </p:spPr>
        <p:txBody>
          <a:bodyPr>
            <a:normAutofit/>
          </a:bodyPr>
          <a:lstStyle/>
          <a:p>
            <a:pPr marL="457200" indent="-457200" algn="l">
              <a:buFont typeface="Arial" panose="020B0604020202020204" pitchFamily="34" charset="0"/>
              <a:buChar char="•"/>
            </a:pPr>
            <a:r>
              <a:rPr lang="en-US" b="0" i="0" noProof="0">
                <a:solidFill>
                  <a:srgbClr val="212529"/>
                </a:solidFill>
                <a:effectLst/>
                <a:latin typeface="system-ui"/>
              </a:rPr>
              <a:t>OAuth with client certificate</a:t>
            </a:r>
          </a:p>
          <a:p>
            <a:pPr marL="457200" indent="-457200" algn="l">
              <a:buFont typeface="Arial" panose="020B0604020202020204" pitchFamily="34" charset="0"/>
              <a:buChar char="•"/>
            </a:pPr>
            <a:r>
              <a:rPr lang="en-US" b="0" i="0" noProof="0">
                <a:solidFill>
                  <a:srgbClr val="212529"/>
                </a:solidFill>
                <a:effectLst/>
                <a:latin typeface="system-ui"/>
              </a:rPr>
              <a:t>Same authentication model as other EG API’s</a:t>
            </a:r>
          </a:p>
          <a:p>
            <a:pPr marL="457200" indent="-457200" algn="l">
              <a:buFont typeface="Arial" panose="020B0604020202020204" pitchFamily="34" charset="0"/>
              <a:buChar char="•"/>
            </a:pPr>
            <a:endParaRPr lang="en-US" b="0" i="0" noProof="0">
              <a:solidFill>
                <a:srgbClr val="212529"/>
              </a:solidFill>
              <a:effectLst/>
              <a:latin typeface="system-ui"/>
            </a:endParaRPr>
          </a:p>
          <a:p>
            <a:pPr algn="l"/>
            <a:r>
              <a:rPr lang="en-US" b="0" i="0" noProof="0">
                <a:solidFill>
                  <a:srgbClr val="212529"/>
                </a:solidFill>
                <a:effectLst/>
                <a:latin typeface="system-ui"/>
              </a:rPr>
              <a:t>More details and code examples:</a:t>
            </a:r>
          </a:p>
          <a:p>
            <a:r>
              <a:rPr lang="en-US" noProof="0">
                <a:hlinkClick r:id="rId2"/>
              </a:rPr>
              <a:t>EG API authentication</a:t>
            </a:r>
            <a:endParaRPr lang="en-US" noProof="0"/>
          </a:p>
        </p:txBody>
      </p:sp>
      <p:pic>
        <p:nvPicPr>
          <p:cNvPr id="3074" name="Picture 2" descr="Auth sequence diagram">
            <a:extLst>
              <a:ext uri="{FF2B5EF4-FFF2-40B4-BE49-F238E27FC236}">
                <a16:creationId xmlns:a16="http://schemas.microsoft.com/office/drawing/2014/main" id="{B739E172-4B33-5A6E-80F7-E89FE0582C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2015" y="1279362"/>
            <a:ext cx="3691440" cy="54819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51662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B2E1E5F0-4B27-A106-70FC-396D9ED522DB}"/>
              </a:ext>
            </a:extLst>
          </p:cNvPr>
          <p:cNvSpPr>
            <a:spLocks noGrp="1"/>
          </p:cNvSpPr>
          <p:nvPr>
            <p:ph type="body" sz="quarter" idx="10"/>
          </p:nvPr>
        </p:nvSpPr>
        <p:spPr/>
        <p:txBody>
          <a:bodyPr/>
          <a:lstStyle/>
          <a:p>
            <a:r>
              <a:rPr lang="nb-NO" err="1"/>
              <a:t>Background</a:t>
            </a:r>
            <a:endParaRPr lang="nb-NO"/>
          </a:p>
        </p:txBody>
      </p:sp>
      <p:sp>
        <p:nvSpPr>
          <p:cNvPr id="6" name="Text Placeholder 5">
            <a:extLst>
              <a:ext uri="{FF2B5EF4-FFF2-40B4-BE49-F238E27FC236}">
                <a16:creationId xmlns:a16="http://schemas.microsoft.com/office/drawing/2014/main" id="{693FE6E3-8356-A8A7-13B3-F848E3A4BC4B}"/>
              </a:ext>
            </a:extLst>
          </p:cNvPr>
          <p:cNvSpPr>
            <a:spLocks noGrp="1"/>
          </p:cNvSpPr>
          <p:nvPr>
            <p:ph type="body" sz="quarter" idx="11"/>
          </p:nvPr>
        </p:nvSpPr>
        <p:spPr/>
        <p:txBody>
          <a:bodyPr>
            <a:normAutofit/>
          </a:bodyPr>
          <a:lstStyle/>
          <a:p>
            <a:r>
              <a:rPr lang="en-US" sz="3200" noProof="0"/>
              <a:t>This document describes the different ways to integrate against the EG API from a third-party E-com for creating sales orders. </a:t>
            </a:r>
            <a:r>
              <a:rPr lang="en-US" sz="3200"/>
              <a:t>This kind of e-com sales order is often also referred to as a “</a:t>
            </a:r>
            <a:r>
              <a:rPr lang="en-US" sz="3200" err="1"/>
              <a:t>weborder</a:t>
            </a:r>
            <a:r>
              <a:rPr lang="en-US" sz="3200"/>
              <a:t>” in EG documentation.</a:t>
            </a:r>
          </a:p>
          <a:p>
            <a:endParaRPr lang="en-US" sz="3200"/>
          </a:p>
          <a:p>
            <a:r>
              <a:rPr lang="en-US" sz="3200"/>
              <a:t>The document is a supplement to the swagger documentation found here: </a:t>
            </a:r>
            <a:r>
              <a:rPr lang="en-US" sz="3200">
                <a:hlinkClick r:id="rId2"/>
              </a:rPr>
              <a:t>https://posapi.egretail.cloud/swagger/index.html</a:t>
            </a:r>
            <a:endParaRPr lang="en-US" sz="3200"/>
          </a:p>
          <a:p>
            <a:endParaRPr lang="en-US" sz="3200"/>
          </a:p>
          <a:p>
            <a:endParaRPr lang="nb-NO" sz="4400"/>
          </a:p>
        </p:txBody>
      </p:sp>
    </p:spTree>
    <p:extLst>
      <p:ext uri="{BB962C8B-B14F-4D97-AF65-F5344CB8AC3E}">
        <p14:creationId xmlns:p14="http://schemas.microsoft.com/office/powerpoint/2010/main" val="24704259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6DED80A-4BDB-693C-88D7-57FF6EAA4F23}"/>
              </a:ext>
            </a:extLst>
          </p:cNvPr>
          <p:cNvSpPr>
            <a:spLocks noGrp="1"/>
          </p:cNvSpPr>
          <p:nvPr>
            <p:ph type="body" sz="quarter" idx="10"/>
          </p:nvPr>
        </p:nvSpPr>
        <p:spPr/>
        <p:txBody>
          <a:bodyPr>
            <a:normAutofit fontScale="62500" lnSpcReduction="20000"/>
          </a:bodyPr>
          <a:lstStyle/>
          <a:p>
            <a:r>
              <a:rPr lang="en-US" noProof="0"/>
              <a:t>Upload order to EG File Service</a:t>
            </a:r>
          </a:p>
        </p:txBody>
      </p:sp>
      <p:sp>
        <p:nvSpPr>
          <p:cNvPr id="6" name="Text Placeholder 5">
            <a:extLst>
              <a:ext uri="{FF2B5EF4-FFF2-40B4-BE49-F238E27FC236}">
                <a16:creationId xmlns:a16="http://schemas.microsoft.com/office/drawing/2014/main" id="{3AA6D577-6568-5EF5-2DE2-AD80A503985D}"/>
              </a:ext>
            </a:extLst>
          </p:cNvPr>
          <p:cNvSpPr>
            <a:spLocks noGrp="1"/>
          </p:cNvSpPr>
          <p:nvPr>
            <p:ph type="body" sz="quarter" idx="11"/>
          </p:nvPr>
        </p:nvSpPr>
        <p:spPr>
          <a:xfrm>
            <a:off x="611260" y="1511299"/>
            <a:ext cx="8217354" cy="5018088"/>
          </a:xfrm>
        </p:spPr>
        <p:txBody>
          <a:bodyPr>
            <a:normAutofit fontScale="85000" lnSpcReduction="20000"/>
          </a:bodyPr>
          <a:lstStyle/>
          <a:p>
            <a:pPr marL="457200" indent="-457200" algn="l">
              <a:buFont typeface="Arial" panose="020B0604020202020204" pitchFamily="34" charset="0"/>
              <a:buChar char="•"/>
            </a:pPr>
            <a:r>
              <a:rPr lang="en-US" b="0" i="0" noProof="0">
                <a:solidFill>
                  <a:srgbClr val="212529"/>
                </a:solidFill>
                <a:effectLst/>
                <a:latin typeface="system-ui"/>
              </a:rPr>
              <a:t>Client = System that wants to deliver a file for import into </a:t>
            </a:r>
            <a:r>
              <a:rPr lang="en-US" noProof="0">
                <a:solidFill>
                  <a:srgbClr val="212529"/>
                </a:solidFill>
                <a:latin typeface="system-ui"/>
              </a:rPr>
              <a:t>EG</a:t>
            </a:r>
            <a:r>
              <a:rPr lang="en-US" b="0" i="0" noProof="0">
                <a:solidFill>
                  <a:srgbClr val="212529"/>
                </a:solidFill>
                <a:effectLst/>
                <a:latin typeface="system-ui"/>
              </a:rPr>
              <a:t> systems.</a:t>
            </a:r>
          </a:p>
          <a:p>
            <a:pPr marL="457200" indent="-457200" algn="l">
              <a:buFont typeface="Arial" panose="020B0604020202020204" pitchFamily="34" charset="0"/>
              <a:buChar char="•"/>
            </a:pPr>
            <a:r>
              <a:rPr lang="en-US" b="0" i="0" noProof="0">
                <a:solidFill>
                  <a:srgbClr val="212529"/>
                </a:solidFill>
                <a:effectLst/>
                <a:latin typeface="system-ui"/>
              </a:rPr>
              <a:t>Client delivers files of data to </a:t>
            </a:r>
            <a:r>
              <a:rPr lang="en-US" noProof="0">
                <a:solidFill>
                  <a:srgbClr val="212529"/>
                </a:solidFill>
                <a:latin typeface="system-ui"/>
              </a:rPr>
              <a:t>EG</a:t>
            </a:r>
            <a:r>
              <a:rPr lang="en-US" b="0" i="0" noProof="0">
                <a:solidFill>
                  <a:srgbClr val="212529"/>
                </a:solidFill>
                <a:effectLst/>
                <a:latin typeface="system-ui"/>
              </a:rPr>
              <a:t> using </a:t>
            </a:r>
            <a:r>
              <a:rPr lang="en-US" b="0" i="0" u="sng" noProof="0" err="1">
                <a:solidFill>
                  <a:srgbClr val="000000"/>
                </a:solidFill>
                <a:effectLst/>
                <a:latin typeface="system-ui"/>
                <a:hlinkClick r:id="rId2"/>
              </a:rPr>
              <a:t>FileService</a:t>
            </a:r>
            <a:r>
              <a:rPr lang="en-US" b="0" i="0" noProof="0">
                <a:solidFill>
                  <a:srgbClr val="212529"/>
                </a:solidFill>
                <a:effectLst/>
                <a:latin typeface="system-ui"/>
              </a:rPr>
              <a:t>.</a:t>
            </a:r>
          </a:p>
          <a:p>
            <a:pPr marL="1143000" lvl="1" indent="-457200">
              <a:buFont typeface="Arial" panose="020B0604020202020204" pitchFamily="34" charset="0"/>
              <a:buChar char="•"/>
            </a:pPr>
            <a:r>
              <a:rPr lang="en-US" b="0" i="0" noProof="0">
                <a:solidFill>
                  <a:srgbClr val="212529"/>
                </a:solidFill>
                <a:effectLst/>
                <a:latin typeface="system-ui"/>
              </a:rPr>
              <a:t>This means that even if </a:t>
            </a:r>
            <a:r>
              <a:rPr lang="en-US" b="0" i="0" noProof="0" err="1">
                <a:solidFill>
                  <a:srgbClr val="212529"/>
                </a:solidFill>
                <a:effectLst/>
                <a:latin typeface="system-ui"/>
              </a:rPr>
              <a:t>ServiceX</a:t>
            </a:r>
            <a:r>
              <a:rPr lang="en-US" b="0" i="0" noProof="0">
                <a:solidFill>
                  <a:srgbClr val="212529"/>
                </a:solidFill>
                <a:effectLst/>
                <a:latin typeface="system-ui"/>
              </a:rPr>
              <a:t> needs the data, you still deliver the file to </a:t>
            </a:r>
            <a:r>
              <a:rPr lang="en-US" b="0" i="0" noProof="0" err="1">
                <a:solidFill>
                  <a:srgbClr val="212529"/>
                </a:solidFill>
                <a:effectLst/>
                <a:latin typeface="system-ui"/>
              </a:rPr>
              <a:t>FileService</a:t>
            </a:r>
            <a:r>
              <a:rPr lang="en-US" b="0" i="0" noProof="0">
                <a:solidFill>
                  <a:srgbClr val="212529"/>
                </a:solidFill>
                <a:effectLst/>
                <a:latin typeface="system-ui"/>
              </a:rPr>
              <a:t>.</a:t>
            </a:r>
          </a:p>
          <a:p>
            <a:pPr marL="457200" indent="-457200">
              <a:buFont typeface="Arial" panose="020B0604020202020204" pitchFamily="34" charset="0"/>
              <a:buChar char="•"/>
            </a:pPr>
            <a:r>
              <a:rPr lang="en-US" b="0" i="0" noProof="0">
                <a:solidFill>
                  <a:srgbClr val="212529"/>
                </a:solidFill>
                <a:effectLst/>
                <a:latin typeface="system-ui"/>
              </a:rPr>
              <a:t>The file is defined by </a:t>
            </a:r>
            <a:r>
              <a:rPr lang="en-US" noProof="0">
                <a:solidFill>
                  <a:srgbClr val="212529"/>
                </a:solidFill>
                <a:latin typeface="system-ui"/>
              </a:rPr>
              <a:t>it's</a:t>
            </a:r>
            <a:r>
              <a:rPr lang="en-US" b="0" i="0" noProof="0">
                <a:solidFill>
                  <a:srgbClr val="212529"/>
                </a:solidFill>
                <a:effectLst/>
                <a:latin typeface="system-ui"/>
              </a:rPr>
              <a:t> </a:t>
            </a:r>
            <a:r>
              <a:rPr lang="en-US" b="1" i="0" noProof="0" err="1">
                <a:solidFill>
                  <a:srgbClr val="212529"/>
                </a:solidFill>
                <a:effectLst/>
                <a:latin typeface="system-ui"/>
              </a:rPr>
              <a:t>fileType</a:t>
            </a:r>
            <a:r>
              <a:rPr lang="en-US" b="0" i="0" noProof="0">
                <a:solidFill>
                  <a:srgbClr val="212529"/>
                </a:solidFill>
                <a:effectLst/>
                <a:latin typeface="system-ui"/>
              </a:rPr>
              <a:t> and </a:t>
            </a:r>
            <a:r>
              <a:rPr lang="en-US" b="1" i="0" noProof="0">
                <a:solidFill>
                  <a:srgbClr val="212529"/>
                </a:solidFill>
                <a:effectLst/>
                <a:latin typeface="system-ui"/>
              </a:rPr>
              <a:t>contract</a:t>
            </a:r>
            <a:r>
              <a:rPr lang="en-US" b="0" i="0" noProof="0">
                <a:solidFill>
                  <a:srgbClr val="212529"/>
                </a:solidFill>
                <a:effectLst/>
                <a:latin typeface="system-ui"/>
              </a:rPr>
              <a:t>, as defined by the service that "owns" that </a:t>
            </a:r>
            <a:r>
              <a:rPr lang="en-US" b="0" i="0" noProof="0" err="1">
                <a:solidFill>
                  <a:srgbClr val="212529"/>
                </a:solidFill>
                <a:effectLst/>
                <a:latin typeface="system-ui"/>
              </a:rPr>
              <a:t>fileType</a:t>
            </a:r>
            <a:r>
              <a:rPr lang="en-US" b="0" i="0" noProof="0">
                <a:solidFill>
                  <a:srgbClr val="212529"/>
                </a:solidFill>
                <a:effectLst/>
                <a:latin typeface="system-ui"/>
              </a:rPr>
              <a:t>/contract.</a:t>
            </a:r>
          </a:p>
          <a:p>
            <a:pPr marL="457200" indent="-457200">
              <a:buFont typeface="Arial" panose="020B0604020202020204" pitchFamily="34" charset="0"/>
              <a:buChar char="•"/>
            </a:pPr>
            <a:r>
              <a:rPr lang="en-US" b="0" i="0" noProof="0">
                <a:solidFill>
                  <a:srgbClr val="212529"/>
                </a:solidFill>
                <a:effectLst/>
                <a:latin typeface="system-ui"/>
              </a:rPr>
              <a:t>In addition to the file itself, the client can specify some custom </a:t>
            </a:r>
            <a:r>
              <a:rPr lang="en-US" noProof="0">
                <a:solidFill>
                  <a:srgbClr val="212529"/>
                </a:solidFill>
                <a:latin typeface="system-ui"/>
              </a:rPr>
              <a:t>properties</a:t>
            </a:r>
            <a:r>
              <a:rPr lang="en-US" b="0" i="0" noProof="0">
                <a:solidFill>
                  <a:srgbClr val="212529"/>
                </a:solidFill>
                <a:effectLst/>
                <a:latin typeface="system-ui"/>
              </a:rPr>
              <a:t>.</a:t>
            </a:r>
          </a:p>
          <a:p>
            <a:pPr marL="457200" indent="-457200">
              <a:buFont typeface="Arial" panose="020B0604020202020204" pitchFamily="34" charset="0"/>
              <a:buChar char="•"/>
            </a:pPr>
            <a:r>
              <a:rPr lang="en-US" b="0" i="0" noProof="0">
                <a:solidFill>
                  <a:srgbClr val="212529"/>
                </a:solidFill>
                <a:effectLst/>
                <a:latin typeface="system-ui"/>
              </a:rPr>
              <a:t>Client will get </a:t>
            </a:r>
            <a:r>
              <a:rPr lang="en-US" noProof="0">
                <a:solidFill>
                  <a:srgbClr val="212529"/>
                </a:solidFill>
                <a:latin typeface="system-ui"/>
              </a:rPr>
              <a:t>a</a:t>
            </a:r>
            <a:r>
              <a:rPr lang="en-US" b="0" i="0" noProof="0">
                <a:solidFill>
                  <a:srgbClr val="212529"/>
                </a:solidFill>
                <a:effectLst/>
                <a:latin typeface="system-ui"/>
              </a:rPr>
              <a:t> unique </a:t>
            </a:r>
            <a:r>
              <a:rPr lang="en-US" b="1" i="0" noProof="0" err="1">
                <a:solidFill>
                  <a:srgbClr val="212529"/>
                </a:solidFill>
                <a:effectLst/>
                <a:latin typeface="system-ui"/>
              </a:rPr>
              <a:t>fileId</a:t>
            </a:r>
            <a:r>
              <a:rPr lang="en-US" b="0" i="0" noProof="0">
                <a:solidFill>
                  <a:srgbClr val="212529"/>
                </a:solidFill>
                <a:effectLst/>
                <a:latin typeface="system-ui"/>
              </a:rPr>
              <a:t> from </a:t>
            </a:r>
            <a:r>
              <a:rPr lang="en-US" b="0" i="0" noProof="0" err="1">
                <a:solidFill>
                  <a:srgbClr val="212529"/>
                </a:solidFill>
                <a:effectLst/>
                <a:latin typeface="system-ui"/>
              </a:rPr>
              <a:t>FileService</a:t>
            </a:r>
            <a:r>
              <a:rPr lang="en-US" b="0" i="0" noProof="0">
                <a:solidFill>
                  <a:srgbClr val="212529"/>
                </a:solidFill>
                <a:effectLst/>
                <a:latin typeface="system-ui"/>
              </a:rPr>
              <a:t>, that can be used for troubleshooting and tracking the file import progress.</a:t>
            </a:r>
          </a:p>
          <a:p>
            <a:pPr marL="1143000" lvl="1" indent="-457200">
              <a:buFont typeface="Arial" panose="020B0604020202020204" pitchFamily="34" charset="0"/>
              <a:buChar char="•"/>
            </a:pPr>
            <a:r>
              <a:rPr lang="en-US" b="0" i="0" noProof="0">
                <a:solidFill>
                  <a:srgbClr val="212529"/>
                </a:solidFill>
                <a:effectLst/>
                <a:latin typeface="system-ui"/>
              </a:rPr>
              <a:t>One or more of </a:t>
            </a:r>
            <a:r>
              <a:rPr lang="en-US" noProof="0">
                <a:solidFill>
                  <a:srgbClr val="212529"/>
                </a:solidFill>
                <a:latin typeface="system-ui"/>
              </a:rPr>
              <a:t>EG</a:t>
            </a:r>
            <a:r>
              <a:rPr lang="en-US" b="0" i="0" noProof="0">
                <a:solidFill>
                  <a:srgbClr val="212529"/>
                </a:solidFill>
                <a:effectLst/>
                <a:latin typeface="system-ui"/>
              </a:rPr>
              <a:t> services might listen for a given </a:t>
            </a:r>
            <a:r>
              <a:rPr lang="en-US" b="1" i="0" noProof="0">
                <a:solidFill>
                  <a:srgbClr val="212529"/>
                </a:solidFill>
                <a:effectLst/>
                <a:latin typeface="system-ui"/>
              </a:rPr>
              <a:t>filetype</a:t>
            </a:r>
            <a:endParaRPr lang="en-US" noProof="0">
              <a:solidFill>
                <a:srgbClr val="212529"/>
              </a:solidFill>
              <a:latin typeface="system-ui"/>
            </a:endParaRPr>
          </a:p>
          <a:p>
            <a:pPr marL="1143000" lvl="1" indent="-457200">
              <a:buFont typeface="Arial" panose="020B0604020202020204" pitchFamily="34" charset="0"/>
              <a:buChar char="•"/>
            </a:pPr>
            <a:r>
              <a:rPr lang="en-US" b="0" i="0" noProof="0">
                <a:solidFill>
                  <a:srgbClr val="212529"/>
                </a:solidFill>
                <a:effectLst/>
                <a:latin typeface="system-ui"/>
              </a:rPr>
              <a:t>Services </a:t>
            </a:r>
            <a:r>
              <a:rPr lang="en-US" b="0" i="1" noProof="0">
                <a:solidFill>
                  <a:srgbClr val="212529"/>
                </a:solidFill>
                <a:effectLst/>
                <a:latin typeface="system-ui"/>
              </a:rPr>
              <a:t>might</a:t>
            </a:r>
            <a:r>
              <a:rPr lang="en-US" b="0" i="0" noProof="0">
                <a:solidFill>
                  <a:srgbClr val="212529"/>
                </a:solidFill>
                <a:effectLst/>
                <a:latin typeface="system-ui"/>
              </a:rPr>
              <a:t> update the file status in </a:t>
            </a:r>
            <a:r>
              <a:rPr lang="en-US" b="0" i="0" noProof="0" err="1">
                <a:solidFill>
                  <a:srgbClr val="212529"/>
                </a:solidFill>
                <a:effectLst/>
                <a:latin typeface="system-ui"/>
              </a:rPr>
              <a:t>FileService</a:t>
            </a:r>
            <a:r>
              <a:rPr lang="en-US" b="0" i="0" noProof="0">
                <a:solidFill>
                  <a:srgbClr val="212529"/>
                </a:solidFill>
                <a:effectLst/>
                <a:latin typeface="system-ui"/>
              </a:rPr>
              <a:t>, and might export a new file with processing status of each row in the file.</a:t>
            </a:r>
          </a:p>
          <a:p>
            <a:pPr marL="457200" indent="-457200">
              <a:buFont typeface="Arial" panose="020B0604020202020204" pitchFamily="34" charset="0"/>
              <a:buChar char="•"/>
            </a:pPr>
            <a:r>
              <a:rPr lang="en-US" b="0" i="0" u="sng" noProof="0">
                <a:solidFill>
                  <a:srgbClr val="000000"/>
                </a:solidFill>
                <a:effectLst/>
                <a:latin typeface="system-ui"/>
                <a:hlinkClick r:id="rId3"/>
              </a:rPr>
              <a:t>How to format files</a:t>
            </a:r>
            <a:endParaRPr lang="en-US" b="0" i="0" noProof="0">
              <a:solidFill>
                <a:srgbClr val="212529"/>
              </a:solidFill>
              <a:effectLst/>
              <a:latin typeface="system-ui"/>
            </a:endParaRPr>
          </a:p>
          <a:p>
            <a:endParaRPr lang="en-US" noProof="0"/>
          </a:p>
        </p:txBody>
      </p:sp>
    </p:spTree>
    <p:extLst>
      <p:ext uri="{BB962C8B-B14F-4D97-AF65-F5344CB8AC3E}">
        <p14:creationId xmlns:p14="http://schemas.microsoft.com/office/powerpoint/2010/main" val="21068180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F4F0046-9379-6C02-AE39-2715F1799276}"/>
              </a:ext>
            </a:extLst>
          </p:cNvPr>
          <p:cNvSpPr>
            <a:spLocks noGrp="1"/>
          </p:cNvSpPr>
          <p:nvPr>
            <p:ph type="body" sz="quarter" idx="10"/>
          </p:nvPr>
        </p:nvSpPr>
        <p:spPr>
          <a:xfrm>
            <a:off x="3160877" y="328613"/>
            <a:ext cx="5870246" cy="769937"/>
          </a:xfrm>
        </p:spPr>
        <p:txBody>
          <a:bodyPr>
            <a:normAutofit fontScale="70000" lnSpcReduction="20000"/>
          </a:bodyPr>
          <a:lstStyle/>
          <a:p>
            <a:r>
              <a:rPr lang="en-US" noProof="0"/>
              <a:t>Different sales order characteristics</a:t>
            </a:r>
          </a:p>
        </p:txBody>
      </p:sp>
      <p:sp>
        <p:nvSpPr>
          <p:cNvPr id="6" name="Text Placeholder 5">
            <a:extLst>
              <a:ext uri="{FF2B5EF4-FFF2-40B4-BE49-F238E27FC236}">
                <a16:creationId xmlns:a16="http://schemas.microsoft.com/office/drawing/2014/main" id="{1FA96582-84E2-B1DC-C003-B25F7D1D7998}"/>
              </a:ext>
            </a:extLst>
          </p:cNvPr>
          <p:cNvSpPr>
            <a:spLocks noGrp="1"/>
          </p:cNvSpPr>
          <p:nvPr>
            <p:ph type="body" sz="quarter" idx="11"/>
          </p:nvPr>
        </p:nvSpPr>
        <p:spPr/>
        <p:txBody>
          <a:bodyPr>
            <a:normAutofit fontScale="70000" lnSpcReduction="20000"/>
          </a:bodyPr>
          <a:lstStyle/>
          <a:p>
            <a:pPr marL="457200" indent="-457200">
              <a:buFont typeface="Arial" panose="020B0604020202020204" pitchFamily="34" charset="0"/>
              <a:buChar char="•"/>
            </a:pPr>
            <a:r>
              <a:rPr lang="en-US" noProof="0"/>
              <a:t>Customer</a:t>
            </a:r>
          </a:p>
          <a:p>
            <a:pPr marL="1143000" lvl="1" indent="-457200">
              <a:buFont typeface="Arial" panose="020B0604020202020204" pitchFamily="34" charset="0"/>
              <a:buChar char="•"/>
            </a:pPr>
            <a:r>
              <a:rPr lang="en-US"/>
              <a:t>The order can be on a registered customer or a nonregistered customer.</a:t>
            </a:r>
          </a:p>
          <a:p>
            <a:pPr marL="1143000" lvl="1" indent="-457200">
              <a:buFont typeface="Arial" panose="020B0604020202020204" pitchFamily="34" charset="0"/>
              <a:buChar char="•"/>
            </a:pPr>
            <a:r>
              <a:rPr lang="en-US" noProof="0"/>
              <a:t>Delivery information is separated from the customer information.</a:t>
            </a:r>
          </a:p>
          <a:p>
            <a:pPr marL="457200" indent="-457200">
              <a:buFont typeface="Arial" panose="020B0604020202020204" pitchFamily="34" charset="0"/>
              <a:buChar char="•"/>
            </a:pPr>
            <a:r>
              <a:rPr lang="en-US" noProof="0"/>
              <a:t>Payment </a:t>
            </a:r>
            <a:r>
              <a:rPr lang="en-US" sz="1800" noProof="0"/>
              <a:t>(see separate slide for more details)</a:t>
            </a:r>
          </a:p>
          <a:p>
            <a:pPr marL="1143000" lvl="1" indent="-457200">
              <a:buFont typeface="Arial" panose="020B0604020202020204" pitchFamily="34" charset="0"/>
              <a:buChar char="•"/>
            </a:pPr>
            <a:r>
              <a:rPr lang="en-US"/>
              <a:t>An order can be prepaid</a:t>
            </a:r>
          </a:p>
          <a:p>
            <a:pPr marL="1600200" lvl="2" indent="-457200">
              <a:buFont typeface="Arial" panose="020B0604020202020204" pitchFamily="34" charset="0"/>
              <a:buChar char="•"/>
            </a:pPr>
            <a:r>
              <a:rPr lang="en-US"/>
              <a:t>Supports payment “reservation” on some tender types.</a:t>
            </a:r>
          </a:p>
          <a:p>
            <a:pPr marL="1600200" lvl="2" indent="-457200">
              <a:buFont typeface="Arial" panose="020B0604020202020204" pitchFamily="34" charset="0"/>
              <a:buChar char="•"/>
            </a:pPr>
            <a:r>
              <a:rPr lang="en-US" noProof="0"/>
              <a:t>Payment “capture” can be done later upon picking.</a:t>
            </a:r>
          </a:p>
          <a:p>
            <a:pPr marL="1143000" lvl="1" indent="-457200">
              <a:buFont typeface="Arial" panose="020B0604020202020204" pitchFamily="34" charset="0"/>
              <a:buChar char="•"/>
            </a:pPr>
            <a:r>
              <a:rPr lang="en-US"/>
              <a:t>An order can also be reserved in a store only</a:t>
            </a:r>
          </a:p>
          <a:p>
            <a:pPr marL="1600200" lvl="2" indent="-457200">
              <a:buFont typeface="Arial" panose="020B0604020202020204" pitchFamily="34" charset="0"/>
              <a:buChar char="•"/>
            </a:pPr>
            <a:r>
              <a:rPr lang="en-US"/>
              <a:t>Will not have a payment reference at all.</a:t>
            </a:r>
          </a:p>
          <a:p>
            <a:pPr marL="1600200" lvl="2" indent="-457200">
              <a:buFont typeface="Arial" panose="020B0604020202020204" pitchFamily="34" charset="0"/>
              <a:buChar char="•"/>
            </a:pPr>
            <a:r>
              <a:rPr lang="en-US"/>
              <a:t>Also known as “Click and Collect – Reserve in store” .</a:t>
            </a:r>
            <a:endParaRPr lang="en-US" noProof="0"/>
          </a:p>
          <a:p>
            <a:pPr marL="457200" indent="-457200">
              <a:buFont typeface="Arial" panose="020B0604020202020204" pitchFamily="34" charset="0"/>
              <a:buChar char="•"/>
            </a:pPr>
            <a:r>
              <a:rPr lang="en-US" noProof="0"/>
              <a:t>Delivery </a:t>
            </a:r>
            <a:r>
              <a:rPr lang="en-US" sz="1800" noProof="0"/>
              <a:t>(see separate slide for more details)</a:t>
            </a:r>
            <a:endParaRPr lang="en-US" noProof="0"/>
          </a:p>
          <a:p>
            <a:pPr marL="1143000" lvl="1" indent="-457200">
              <a:buFont typeface="Arial" panose="020B0604020202020204" pitchFamily="34" charset="0"/>
              <a:buChar char="•"/>
            </a:pPr>
            <a:r>
              <a:rPr lang="en-US"/>
              <a:t>Delivery via carriers</a:t>
            </a:r>
            <a:endParaRPr lang="en-US" noProof="0"/>
          </a:p>
          <a:p>
            <a:pPr marL="1143000" lvl="1" indent="-457200">
              <a:buFont typeface="Arial" panose="020B0604020202020204" pitchFamily="34" charset="0"/>
              <a:buChar char="•"/>
            </a:pPr>
            <a:r>
              <a:rPr lang="en-US" noProof="0"/>
              <a:t>Collected at store</a:t>
            </a:r>
          </a:p>
          <a:p>
            <a:pPr marL="1600200" lvl="2" indent="-457200">
              <a:buFont typeface="Arial" panose="020B0604020202020204" pitchFamily="34" charset="0"/>
              <a:buChar char="•"/>
            </a:pPr>
            <a:r>
              <a:rPr lang="en-US"/>
              <a:t>Prepaid orders also known as “Click and Collect – Pay and Collect”.</a:t>
            </a:r>
          </a:p>
          <a:p>
            <a:pPr marL="1600200" lvl="2" indent="-457200">
              <a:buFont typeface="Arial" panose="020B0604020202020204" pitchFamily="34" charset="0"/>
              <a:buChar char="•"/>
            </a:pPr>
            <a:r>
              <a:rPr lang="en-US"/>
              <a:t>Reserved orders,  “Click and Collect – Reserve in store” as mentioned above.</a:t>
            </a:r>
          </a:p>
          <a:p>
            <a:pPr marL="457200" indent="-457200">
              <a:buFont typeface="Arial" panose="020B0604020202020204" pitchFamily="34" charset="0"/>
              <a:buChar char="•"/>
            </a:pPr>
            <a:r>
              <a:rPr lang="en-US" noProof="0"/>
              <a:t>Return</a:t>
            </a:r>
          </a:p>
          <a:p>
            <a:pPr marL="1143000" lvl="1" indent="-457200">
              <a:buFont typeface="Arial" panose="020B0604020202020204" pitchFamily="34" charset="0"/>
              <a:buChar char="•"/>
            </a:pPr>
            <a:r>
              <a:rPr lang="en-US"/>
              <a:t>Can be done in physical stores or </a:t>
            </a:r>
            <a:r>
              <a:rPr lang="en-US" err="1"/>
              <a:t>webshop</a:t>
            </a:r>
            <a:r>
              <a:rPr lang="en-US"/>
              <a:t>.</a:t>
            </a:r>
          </a:p>
        </p:txBody>
      </p:sp>
    </p:spTree>
    <p:extLst>
      <p:ext uri="{BB962C8B-B14F-4D97-AF65-F5344CB8AC3E}">
        <p14:creationId xmlns:p14="http://schemas.microsoft.com/office/powerpoint/2010/main" val="26319260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56B89029-4947-CCD9-0794-372945B07B7F}"/>
              </a:ext>
            </a:extLst>
          </p:cNvPr>
          <p:cNvSpPr>
            <a:spLocks noGrp="1"/>
          </p:cNvSpPr>
          <p:nvPr>
            <p:ph type="body" sz="quarter" idx="10"/>
          </p:nvPr>
        </p:nvSpPr>
        <p:spPr/>
        <p:txBody>
          <a:bodyPr/>
          <a:lstStyle/>
          <a:p>
            <a:r>
              <a:rPr lang="en-AU"/>
              <a:t>Delivery alternatives</a:t>
            </a:r>
          </a:p>
        </p:txBody>
      </p:sp>
      <p:sp>
        <p:nvSpPr>
          <p:cNvPr id="7" name="Text Placeholder 6">
            <a:extLst>
              <a:ext uri="{FF2B5EF4-FFF2-40B4-BE49-F238E27FC236}">
                <a16:creationId xmlns:a16="http://schemas.microsoft.com/office/drawing/2014/main" id="{DBBDF2B0-8684-B888-D1E9-50A5221B5671}"/>
              </a:ext>
            </a:extLst>
          </p:cNvPr>
          <p:cNvSpPr>
            <a:spLocks noGrp="1"/>
          </p:cNvSpPr>
          <p:nvPr>
            <p:ph type="body" sz="quarter" idx="11"/>
          </p:nvPr>
        </p:nvSpPr>
        <p:spPr/>
        <p:txBody>
          <a:bodyPr/>
          <a:lstStyle/>
          <a:p>
            <a:r>
              <a:rPr lang="en-AU"/>
              <a:t>Delivery alternatives </a:t>
            </a:r>
            <a:endParaRPr lang="en-US"/>
          </a:p>
          <a:p>
            <a:pPr marL="457200" indent="-457200">
              <a:buFont typeface="Arial" panose="020B0604020202020204" pitchFamily="34" charset="0"/>
              <a:buChar char="•"/>
            </a:pPr>
            <a:r>
              <a:rPr lang="en-AU"/>
              <a:t>EG POS and Mobile use EG </a:t>
            </a:r>
            <a:r>
              <a:rPr lang="en-AU" err="1"/>
              <a:t>DispatchService</a:t>
            </a:r>
            <a:r>
              <a:rPr lang="en-AU"/>
              <a:t> for presenting delivery alternatives and calculated freight price on carts.</a:t>
            </a:r>
            <a:endParaRPr lang="en-US"/>
          </a:p>
          <a:p>
            <a:pPr marL="1143000" lvl="1" indent="-457200">
              <a:buFont typeface="Arial" panose="020B0604020202020204" pitchFamily="34" charset="0"/>
              <a:buChar char="•"/>
            </a:pPr>
            <a:r>
              <a:rPr lang="en-AU"/>
              <a:t>Carriers and products are fetched from the customers </a:t>
            </a:r>
            <a:r>
              <a:rPr lang="en-AU" err="1"/>
              <a:t>nShift</a:t>
            </a:r>
            <a:r>
              <a:rPr lang="en-AU"/>
              <a:t> </a:t>
            </a:r>
            <a:r>
              <a:rPr lang="en-AU" err="1"/>
              <a:t>agrement</a:t>
            </a:r>
            <a:r>
              <a:rPr lang="en-AU"/>
              <a:t>.</a:t>
            </a:r>
            <a:endParaRPr lang="en-AU">
              <a:cs typeface="Calibri"/>
            </a:endParaRPr>
          </a:p>
          <a:p>
            <a:pPr marL="1143000" lvl="1" indent="-457200">
              <a:buFont typeface="Arial" panose="020B0604020202020204" pitchFamily="34" charset="0"/>
              <a:buChar char="•"/>
            </a:pPr>
            <a:r>
              <a:rPr lang="en-AU"/>
              <a:t>Pay and collect and reserve and collect are configured in EG </a:t>
            </a:r>
            <a:r>
              <a:rPr lang="en-AU" err="1"/>
              <a:t>DispatchService</a:t>
            </a:r>
            <a:r>
              <a:rPr lang="en-AU"/>
              <a:t>.</a:t>
            </a:r>
            <a:endParaRPr lang="en-AU">
              <a:cs typeface="Calibri"/>
            </a:endParaRPr>
          </a:p>
          <a:p>
            <a:pPr marL="457200" indent="-457200">
              <a:buFont typeface="Arial" panose="020B0604020202020204" pitchFamily="34" charset="0"/>
              <a:buChar char="•"/>
            </a:pPr>
            <a:r>
              <a:rPr lang="en-AU" err="1"/>
              <a:t>Webshop</a:t>
            </a:r>
            <a:r>
              <a:rPr lang="en-AU"/>
              <a:t> frontend can use whatever freight integration they want, as long as the same delivery alternatives, carriers and products are available in EG </a:t>
            </a:r>
            <a:r>
              <a:rPr lang="en-AU" err="1"/>
              <a:t>DispatchService</a:t>
            </a:r>
            <a:r>
              <a:rPr lang="en-AU"/>
              <a:t>/</a:t>
            </a:r>
            <a:r>
              <a:rPr lang="en-AU" err="1"/>
              <a:t>nShift</a:t>
            </a:r>
            <a:r>
              <a:rPr lang="en-AU"/>
              <a:t>.</a:t>
            </a:r>
            <a:endParaRPr lang="en-AU">
              <a:cs typeface="Calibri"/>
            </a:endParaRPr>
          </a:p>
        </p:txBody>
      </p:sp>
    </p:spTree>
    <p:extLst>
      <p:ext uri="{BB962C8B-B14F-4D97-AF65-F5344CB8AC3E}">
        <p14:creationId xmlns:p14="http://schemas.microsoft.com/office/powerpoint/2010/main" val="38373717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AEA033A-A472-2CDB-9BBD-3BFC2F602AA5}"/>
              </a:ext>
            </a:extLst>
          </p:cNvPr>
          <p:cNvSpPr>
            <a:spLocks noGrp="1"/>
          </p:cNvSpPr>
          <p:nvPr>
            <p:ph type="body" sz="quarter" idx="10"/>
          </p:nvPr>
        </p:nvSpPr>
        <p:spPr/>
        <p:txBody>
          <a:bodyPr/>
          <a:lstStyle/>
          <a:p>
            <a:r>
              <a:rPr lang="en-US" noProof="0"/>
              <a:t>Payment</a:t>
            </a:r>
          </a:p>
        </p:txBody>
      </p:sp>
      <p:sp>
        <p:nvSpPr>
          <p:cNvPr id="6" name="Text Placeholder 5">
            <a:extLst>
              <a:ext uri="{FF2B5EF4-FFF2-40B4-BE49-F238E27FC236}">
                <a16:creationId xmlns:a16="http://schemas.microsoft.com/office/drawing/2014/main" id="{9CB3FB67-2725-A531-CA97-6CAB78A97CF4}"/>
              </a:ext>
            </a:extLst>
          </p:cNvPr>
          <p:cNvSpPr>
            <a:spLocks noGrp="1"/>
          </p:cNvSpPr>
          <p:nvPr>
            <p:ph type="body" sz="quarter" idx="11"/>
          </p:nvPr>
        </p:nvSpPr>
        <p:spPr/>
        <p:txBody>
          <a:bodyPr>
            <a:normAutofit fontScale="62500" lnSpcReduction="20000"/>
          </a:bodyPr>
          <a:lstStyle/>
          <a:p>
            <a:r>
              <a:rPr lang="en-US" b="1" noProof="0"/>
              <a:t>Orders placed on E-com or other 3.party solution</a:t>
            </a:r>
          </a:p>
          <a:p>
            <a:pPr marL="457200" indent="-457200">
              <a:buFont typeface="Arial" panose="020B0604020202020204" pitchFamily="34" charset="0"/>
              <a:buChar char="•"/>
            </a:pPr>
            <a:r>
              <a:rPr lang="en-US" noProof="0"/>
              <a:t>Orders can be created on any given store. Each store can have their own payment merchant id. This way, the turnover can be placed directly on any store.</a:t>
            </a:r>
          </a:p>
          <a:p>
            <a:pPr marL="1143000" lvl="1" indent="-457200">
              <a:buFont typeface="Arial" panose="020B0604020202020204" pitchFamily="34" charset="0"/>
              <a:buChar char="•"/>
            </a:pPr>
            <a:r>
              <a:rPr lang="en-US"/>
              <a:t>For a web shop, this means that the orders are typically placed on the web shop store with the web shop merchant id. </a:t>
            </a:r>
          </a:p>
          <a:p>
            <a:pPr marL="1143000" lvl="1" indent="-457200">
              <a:buFont typeface="Arial" panose="020B0604020202020204" pitchFamily="34" charset="0"/>
              <a:buChar char="•"/>
            </a:pPr>
            <a:r>
              <a:rPr lang="en-US"/>
              <a:t>For a sales kiosk in a physical store, or a scan and pay app, the orders can be created on the physical store number with the stores’ merchant id.</a:t>
            </a:r>
            <a:endParaRPr lang="en-US" noProof="0"/>
          </a:p>
          <a:p>
            <a:pPr marL="457200" indent="-457200">
              <a:buFont typeface="Arial" panose="020B0604020202020204" pitchFamily="34" charset="0"/>
              <a:buChar char="•"/>
            </a:pPr>
            <a:r>
              <a:rPr lang="en-US" noProof="0"/>
              <a:t>E-com can handle both </a:t>
            </a:r>
            <a:r>
              <a:rPr lang="en-US" b="1" noProof="0"/>
              <a:t>reservation</a:t>
            </a:r>
            <a:r>
              <a:rPr lang="en-US" noProof="0"/>
              <a:t> and </a:t>
            </a:r>
            <a:r>
              <a:rPr lang="en-US" b="1" noProof="0"/>
              <a:t>capture</a:t>
            </a:r>
            <a:r>
              <a:rPr lang="en-US" noProof="0"/>
              <a:t> of payment. When EG is picking, EG will provide order status updates pr order line and pr order to E-com for capture.</a:t>
            </a:r>
          </a:p>
          <a:p>
            <a:pPr marL="457200" indent="-457200">
              <a:buFont typeface="Arial" panose="020B0604020202020204" pitchFamily="34" charset="0"/>
              <a:buChar char="•"/>
            </a:pPr>
            <a:r>
              <a:rPr lang="en-US" noProof="0"/>
              <a:t>Or EG can do the </a:t>
            </a:r>
            <a:r>
              <a:rPr lang="en-US" b="1" noProof="0"/>
              <a:t>capture</a:t>
            </a:r>
            <a:r>
              <a:rPr lang="en-US" noProof="0"/>
              <a:t> directly when orders are picked with EG POS or EG InStore App and the provider is Klarna.</a:t>
            </a:r>
          </a:p>
          <a:p>
            <a:endParaRPr lang="en-US" noProof="0"/>
          </a:p>
          <a:p>
            <a:r>
              <a:rPr lang="en-US" b="1" noProof="0"/>
              <a:t>Orders placed in EG POS and EG Mobile</a:t>
            </a:r>
          </a:p>
          <a:p>
            <a:pPr marL="457200" indent="-457200">
              <a:buFont typeface="Arial" panose="020B0604020202020204" pitchFamily="34" charset="0"/>
              <a:buChar char="•"/>
            </a:pPr>
            <a:r>
              <a:rPr lang="en-US" noProof="0"/>
              <a:t>Turnover will go to the store where the order is placed.</a:t>
            </a:r>
          </a:p>
          <a:p>
            <a:pPr marL="457200" indent="-457200">
              <a:buFont typeface="Arial" panose="020B0604020202020204" pitchFamily="34" charset="0"/>
              <a:buChar char="•"/>
            </a:pPr>
            <a:r>
              <a:rPr lang="en-US" noProof="0"/>
              <a:t>Sale orders supports all configured tender types in POS. As for now, only Klarna is planned to use «reserve» payment. Rest is «capture». However, we can support «reserve» on any payment provider with a web-based API.</a:t>
            </a:r>
          </a:p>
        </p:txBody>
      </p:sp>
    </p:spTree>
    <p:extLst>
      <p:ext uri="{BB962C8B-B14F-4D97-AF65-F5344CB8AC3E}">
        <p14:creationId xmlns:p14="http://schemas.microsoft.com/office/powerpoint/2010/main" val="28104417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A9F389F-2710-4627-A8D8-E46524AD2B87}"/>
              </a:ext>
            </a:extLst>
          </p:cNvPr>
          <p:cNvSpPr/>
          <p:nvPr/>
        </p:nvSpPr>
        <p:spPr>
          <a:xfrm>
            <a:off x="778550" y="2020420"/>
            <a:ext cx="1291389" cy="593558"/>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lnSpc>
                <a:spcPct val="90000"/>
              </a:lnSpc>
            </a:pPr>
            <a:r>
              <a:rPr lang="en-AU" sz="1400"/>
              <a:t>Customer</a:t>
            </a:r>
          </a:p>
        </p:txBody>
      </p:sp>
      <p:sp>
        <p:nvSpPr>
          <p:cNvPr id="11" name="Rectangle 10">
            <a:extLst>
              <a:ext uri="{FF2B5EF4-FFF2-40B4-BE49-F238E27FC236}">
                <a16:creationId xmlns:a16="http://schemas.microsoft.com/office/drawing/2014/main" id="{46AF0638-E5DC-4BDB-9919-4C06D8936086}"/>
              </a:ext>
            </a:extLst>
          </p:cNvPr>
          <p:cNvSpPr/>
          <p:nvPr/>
        </p:nvSpPr>
        <p:spPr>
          <a:xfrm>
            <a:off x="778551" y="4558893"/>
            <a:ext cx="1291389" cy="593558"/>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lnSpc>
                <a:spcPct val="90000"/>
              </a:lnSpc>
            </a:pPr>
            <a:r>
              <a:rPr lang="en-AU" sz="1400"/>
              <a:t>POS API</a:t>
            </a:r>
          </a:p>
        </p:txBody>
      </p:sp>
      <p:cxnSp>
        <p:nvCxnSpPr>
          <p:cNvPr id="13" name="Straight Arrow Connector 12">
            <a:extLst>
              <a:ext uri="{FF2B5EF4-FFF2-40B4-BE49-F238E27FC236}">
                <a16:creationId xmlns:a16="http://schemas.microsoft.com/office/drawing/2014/main" id="{528BC9DC-C6C0-435E-B84F-9DE7BD9434D7}"/>
              </a:ext>
            </a:extLst>
          </p:cNvPr>
          <p:cNvCxnSpPr>
            <a:cxnSpLocks/>
            <a:stCxn id="9" idx="2"/>
            <a:endCxn id="35" idx="0"/>
          </p:cNvCxnSpPr>
          <p:nvPr/>
        </p:nvCxnSpPr>
        <p:spPr>
          <a:xfrm>
            <a:off x="1424245" y="2613978"/>
            <a:ext cx="3352" cy="67514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DE86DCB4-6508-45D9-8861-6DD42CC023E6}"/>
              </a:ext>
            </a:extLst>
          </p:cNvPr>
          <p:cNvCxnSpPr>
            <a:cxnSpLocks/>
            <a:stCxn id="35" idx="2"/>
            <a:endCxn id="11" idx="0"/>
          </p:cNvCxnSpPr>
          <p:nvPr/>
        </p:nvCxnSpPr>
        <p:spPr>
          <a:xfrm flipH="1">
            <a:off x="1424246" y="3882679"/>
            <a:ext cx="3351" cy="67621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91E63AB0-F089-4A90-BE55-DE145ABDB639}"/>
              </a:ext>
            </a:extLst>
          </p:cNvPr>
          <p:cNvSpPr/>
          <p:nvPr/>
        </p:nvSpPr>
        <p:spPr>
          <a:xfrm>
            <a:off x="781592" y="5810222"/>
            <a:ext cx="1291389" cy="593558"/>
          </a:xfrm>
          <a:prstGeom prst="rect">
            <a:avLst/>
          </a:prstGeom>
          <a:solidFill>
            <a:srgbClr val="FF0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lnSpc>
                <a:spcPct val="90000"/>
              </a:lnSpc>
            </a:pPr>
            <a:r>
              <a:rPr lang="en-AU" sz="1400"/>
              <a:t>Klarna</a:t>
            </a:r>
          </a:p>
        </p:txBody>
      </p:sp>
      <p:cxnSp>
        <p:nvCxnSpPr>
          <p:cNvPr id="23" name="Straight Arrow Connector 22">
            <a:extLst>
              <a:ext uri="{FF2B5EF4-FFF2-40B4-BE49-F238E27FC236}">
                <a16:creationId xmlns:a16="http://schemas.microsoft.com/office/drawing/2014/main" id="{550980C2-EE0C-4529-A5D5-17447C93D96B}"/>
              </a:ext>
            </a:extLst>
          </p:cNvPr>
          <p:cNvCxnSpPr>
            <a:cxnSpLocks/>
            <a:stCxn id="11" idx="2"/>
            <a:endCxn id="21" idx="0"/>
          </p:cNvCxnSpPr>
          <p:nvPr/>
        </p:nvCxnSpPr>
        <p:spPr>
          <a:xfrm>
            <a:off x="1424246" y="5152451"/>
            <a:ext cx="3041" cy="657771"/>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CFDF92C-148E-4D18-8869-7808578D6D81}"/>
              </a:ext>
            </a:extLst>
          </p:cNvPr>
          <p:cNvSpPr txBox="1"/>
          <p:nvPr/>
        </p:nvSpPr>
        <p:spPr>
          <a:xfrm>
            <a:off x="1586151" y="5279490"/>
            <a:ext cx="1506077" cy="405102"/>
          </a:xfrm>
          <a:prstGeom prst="rect">
            <a:avLst/>
          </a:prstGeom>
          <a:noFill/>
        </p:spPr>
        <p:txBody>
          <a:bodyPr wrap="square" lIns="0" tIns="36000" rIns="0" bIns="36000" rtlCol="0">
            <a:spAutoFit/>
          </a:bodyPr>
          <a:lstStyle/>
          <a:p>
            <a:pPr>
              <a:lnSpc>
                <a:spcPct val="90000"/>
              </a:lnSpc>
            </a:pPr>
            <a:r>
              <a:rPr lang="en-AU" sz="1200"/>
              <a:t>Klarna payment refund</a:t>
            </a:r>
          </a:p>
        </p:txBody>
      </p:sp>
      <p:sp>
        <p:nvSpPr>
          <p:cNvPr id="26" name="Rectangle 25">
            <a:extLst>
              <a:ext uri="{FF2B5EF4-FFF2-40B4-BE49-F238E27FC236}">
                <a16:creationId xmlns:a16="http://schemas.microsoft.com/office/drawing/2014/main" id="{4C864720-C6E6-4859-BBB7-CBF8962EB6A6}"/>
              </a:ext>
            </a:extLst>
          </p:cNvPr>
          <p:cNvSpPr/>
          <p:nvPr/>
        </p:nvSpPr>
        <p:spPr>
          <a:xfrm>
            <a:off x="6926755" y="3284487"/>
            <a:ext cx="1291389" cy="593558"/>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lnSpc>
                <a:spcPct val="90000"/>
              </a:lnSpc>
            </a:pPr>
            <a:r>
              <a:rPr lang="en-AU" sz="1400"/>
              <a:t>Employe</a:t>
            </a:r>
          </a:p>
        </p:txBody>
      </p:sp>
      <p:sp>
        <p:nvSpPr>
          <p:cNvPr id="27" name="Rectangle 26">
            <a:extLst>
              <a:ext uri="{FF2B5EF4-FFF2-40B4-BE49-F238E27FC236}">
                <a16:creationId xmlns:a16="http://schemas.microsoft.com/office/drawing/2014/main" id="{C69FBE65-46FE-4154-B01B-4FABD77C2F4B}"/>
              </a:ext>
            </a:extLst>
          </p:cNvPr>
          <p:cNvSpPr/>
          <p:nvPr/>
        </p:nvSpPr>
        <p:spPr>
          <a:xfrm>
            <a:off x="6935427" y="4559221"/>
            <a:ext cx="1291389" cy="593558"/>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lnSpc>
                <a:spcPct val="90000"/>
              </a:lnSpc>
            </a:pPr>
            <a:r>
              <a:rPr lang="en-AU" sz="1400"/>
              <a:t>EG POS</a:t>
            </a:r>
          </a:p>
        </p:txBody>
      </p:sp>
      <p:sp>
        <p:nvSpPr>
          <p:cNvPr id="29" name="TextBox 28">
            <a:extLst>
              <a:ext uri="{FF2B5EF4-FFF2-40B4-BE49-F238E27FC236}">
                <a16:creationId xmlns:a16="http://schemas.microsoft.com/office/drawing/2014/main" id="{11F4EE3E-7706-4129-B537-B9A561AEDCA9}"/>
              </a:ext>
            </a:extLst>
          </p:cNvPr>
          <p:cNvSpPr txBox="1"/>
          <p:nvPr/>
        </p:nvSpPr>
        <p:spPr>
          <a:xfrm>
            <a:off x="726640" y="1411540"/>
            <a:ext cx="4203395" cy="349702"/>
          </a:xfrm>
          <a:prstGeom prst="rect">
            <a:avLst/>
          </a:prstGeom>
          <a:noFill/>
        </p:spPr>
        <p:txBody>
          <a:bodyPr wrap="none" lIns="0" tIns="36000" rIns="0" bIns="36000" rtlCol="0">
            <a:spAutoFit/>
          </a:bodyPr>
          <a:lstStyle/>
          <a:p>
            <a:pPr>
              <a:lnSpc>
                <a:spcPct val="90000"/>
              </a:lnSpc>
            </a:pPr>
            <a:r>
              <a:rPr lang="en-AU" sz="2000"/>
              <a:t>Return items to web shop warehouse</a:t>
            </a:r>
          </a:p>
        </p:txBody>
      </p:sp>
      <p:sp>
        <p:nvSpPr>
          <p:cNvPr id="30" name="TextBox 29">
            <a:extLst>
              <a:ext uri="{FF2B5EF4-FFF2-40B4-BE49-F238E27FC236}">
                <a16:creationId xmlns:a16="http://schemas.microsoft.com/office/drawing/2014/main" id="{713B25F1-340B-4AAA-91F7-84EB66DFD477}"/>
              </a:ext>
            </a:extLst>
          </p:cNvPr>
          <p:cNvSpPr txBox="1"/>
          <p:nvPr/>
        </p:nvSpPr>
        <p:spPr>
          <a:xfrm>
            <a:off x="6882915" y="1411540"/>
            <a:ext cx="3333157" cy="349702"/>
          </a:xfrm>
          <a:prstGeom prst="rect">
            <a:avLst/>
          </a:prstGeom>
          <a:noFill/>
        </p:spPr>
        <p:txBody>
          <a:bodyPr wrap="none" lIns="0" tIns="36000" rIns="0" bIns="36000" rtlCol="0">
            <a:spAutoFit/>
          </a:bodyPr>
          <a:lstStyle/>
          <a:p>
            <a:pPr>
              <a:lnSpc>
                <a:spcPct val="90000"/>
              </a:lnSpc>
            </a:pPr>
            <a:r>
              <a:rPr lang="en-AU" sz="2000"/>
              <a:t>Return items in physical store</a:t>
            </a:r>
          </a:p>
        </p:txBody>
      </p:sp>
      <p:cxnSp>
        <p:nvCxnSpPr>
          <p:cNvPr id="32" name="Straight Arrow Connector 31">
            <a:extLst>
              <a:ext uri="{FF2B5EF4-FFF2-40B4-BE49-F238E27FC236}">
                <a16:creationId xmlns:a16="http://schemas.microsoft.com/office/drawing/2014/main" id="{15438D68-58AA-4125-80E1-43EB84FD99DE}"/>
              </a:ext>
            </a:extLst>
          </p:cNvPr>
          <p:cNvCxnSpPr>
            <a:cxnSpLocks/>
            <a:stCxn id="26" idx="2"/>
            <a:endCxn id="27" idx="0"/>
          </p:cNvCxnSpPr>
          <p:nvPr/>
        </p:nvCxnSpPr>
        <p:spPr>
          <a:xfrm>
            <a:off x="7572450" y="3878045"/>
            <a:ext cx="8672" cy="68117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2C3ECD65-89E3-4912-8469-7C84F5CE9D99}"/>
              </a:ext>
            </a:extLst>
          </p:cNvPr>
          <p:cNvCxnSpPr>
            <a:cxnSpLocks/>
            <a:stCxn id="27" idx="2"/>
            <a:endCxn id="39" idx="0"/>
          </p:cNvCxnSpPr>
          <p:nvPr/>
        </p:nvCxnSpPr>
        <p:spPr>
          <a:xfrm>
            <a:off x="7581122" y="5152779"/>
            <a:ext cx="0" cy="65852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8DCBF446-7AE6-4058-BCFA-EEA2C47FC725}"/>
              </a:ext>
            </a:extLst>
          </p:cNvPr>
          <p:cNvSpPr/>
          <p:nvPr/>
        </p:nvSpPr>
        <p:spPr>
          <a:xfrm>
            <a:off x="6935427" y="5811303"/>
            <a:ext cx="1291389" cy="593558"/>
          </a:xfrm>
          <a:prstGeom prst="rect">
            <a:avLst/>
          </a:prstGeom>
          <a:solidFill>
            <a:srgbClr val="FF0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lnSpc>
                <a:spcPct val="90000"/>
              </a:lnSpc>
            </a:pPr>
            <a:r>
              <a:rPr lang="en-AU" sz="1400"/>
              <a:t>Klarna</a:t>
            </a:r>
          </a:p>
        </p:txBody>
      </p:sp>
      <p:sp>
        <p:nvSpPr>
          <p:cNvPr id="31" name="TextBox 30">
            <a:extLst>
              <a:ext uri="{FF2B5EF4-FFF2-40B4-BE49-F238E27FC236}">
                <a16:creationId xmlns:a16="http://schemas.microsoft.com/office/drawing/2014/main" id="{26D60D18-F101-40B5-B058-7D048D41D12D}"/>
              </a:ext>
            </a:extLst>
          </p:cNvPr>
          <p:cNvSpPr txBox="1"/>
          <p:nvPr/>
        </p:nvSpPr>
        <p:spPr>
          <a:xfrm>
            <a:off x="1576995" y="2768548"/>
            <a:ext cx="2139079" cy="405102"/>
          </a:xfrm>
          <a:prstGeom prst="rect">
            <a:avLst/>
          </a:prstGeom>
          <a:noFill/>
        </p:spPr>
        <p:txBody>
          <a:bodyPr wrap="square" lIns="0" tIns="36000" rIns="0" bIns="36000" rtlCol="0">
            <a:spAutoFit/>
          </a:bodyPr>
          <a:lstStyle/>
          <a:p>
            <a:pPr>
              <a:lnSpc>
                <a:spcPct val="90000"/>
              </a:lnSpc>
            </a:pPr>
            <a:r>
              <a:rPr lang="en-AU" sz="1200"/>
              <a:t>Send items to web shop warehouse</a:t>
            </a:r>
          </a:p>
        </p:txBody>
      </p:sp>
      <p:sp>
        <p:nvSpPr>
          <p:cNvPr id="35" name="Rectangle 34">
            <a:extLst>
              <a:ext uri="{FF2B5EF4-FFF2-40B4-BE49-F238E27FC236}">
                <a16:creationId xmlns:a16="http://schemas.microsoft.com/office/drawing/2014/main" id="{69308F3D-5DE6-4CC9-9558-D91A88CF23D4}"/>
              </a:ext>
            </a:extLst>
          </p:cNvPr>
          <p:cNvSpPr/>
          <p:nvPr/>
        </p:nvSpPr>
        <p:spPr>
          <a:xfrm>
            <a:off x="781902" y="3289121"/>
            <a:ext cx="1291389" cy="593558"/>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lnSpc>
                <a:spcPct val="90000"/>
              </a:lnSpc>
            </a:pPr>
            <a:r>
              <a:rPr lang="en-AU" sz="1400"/>
              <a:t>EG OMS</a:t>
            </a:r>
          </a:p>
        </p:txBody>
      </p:sp>
      <p:sp>
        <p:nvSpPr>
          <p:cNvPr id="37" name="TextBox 36">
            <a:extLst>
              <a:ext uri="{FF2B5EF4-FFF2-40B4-BE49-F238E27FC236}">
                <a16:creationId xmlns:a16="http://schemas.microsoft.com/office/drawing/2014/main" id="{1AB28B51-20CD-4462-A63B-4892CAAB3BB6}"/>
              </a:ext>
            </a:extLst>
          </p:cNvPr>
          <p:cNvSpPr txBox="1"/>
          <p:nvPr/>
        </p:nvSpPr>
        <p:spPr>
          <a:xfrm>
            <a:off x="1576996" y="4074909"/>
            <a:ext cx="2139079" cy="238902"/>
          </a:xfrm>
          <a:prstGeom prst="rect">
            <a:avLst/>
          </a:prstGeom>
          <a:noFill/>
        </p:spPr>
        <p:txBody>
          <a:bodyPr wrap="square" lIns="0" tIns="36000" rIns="0" bIns="36000" rtlCol="0">
            <a:spAutoFit/>
          </a:bodyPr>
          <a:lstStyle/>
          <a:p>
            <a:pPr>
              <a:lnSpc>
                <a:spcPct val="90000"/>
              </a:lnSpc>
            </a:pPr>
            <a:r>
              <a:rPr lang="en-AU" sz="1200"/>
              <a:t>Return items in order</a:t>
            </a:r>
          </a:p>
        </p:txBody>
      </p:sp>
      <p:sp>
        <p:nvSpPr>
          <p:cNvPr id="40" name="Rectangle 39">
            <a:extLst>
              <a:ext uri="{FF2B5EF4-FFF2-40B4-BE49-F238E27FC236}">
                <a16:creationId xmlns:a16="http://schemas.microsoft.com/office/drawing/2014/main" id="{71A6939E-C547-4C6A-B690-BFC34A47C939}"/>
              </a:ext>
            </a:extLst>
          </p:cNvPr>
          <p:cNvSpPr/>
          <p:nvPr/>
        </p:nvSpPr>
        <p:spPr>
          <a:xfrm>
            <a:off x="6926754" y="2020420"/>
            <a:ext cx="1291389" cy="593558"/>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36000" bIns="36000" rtlCol="0" anchor="ctr"/>
          <a:lstStyle/>
          <a:p>
            <a:pPr algn="ctr">
              <a:lnSpc>
                <a:spcPct val="90000"/>
              </a:lnSpc>
            </a:pPr>
            <a:r>
              <a:rPr lang="en-AU" sz="1400"/>
              <a:t>Customer</a:t>
            </a:r>
          </a:p>
        </p:txBody>
      </p:sp>
      <p:sp>
        <p:nvSpPr>
          <p:cNvPr id="44" name="TextBox 43">
            <a:extLst>
              <a:ext uri="{FF2B5EF4-FFF2-40B4-BE49-F238E27FC236}">
                <a16:creationId xmlns:a16="http://schemas.microsoft.com/office/drawing/2014/main" id="{30BECE8D-46AF-430B-95BF-9C6F0FCB5C08}"/>
              </a:ext>
            </a:extLst>
          </p:cNvPr>
          <p:cNvSpPr txBox="1"/>
          <p:nvPr/>
        </p:nvSpPr>
        <p:spPr>
          <a:xfrm>
            <a:off x="7809076" y="2833812"/>
            <a:ext cx="2139079" cy="238902"/>
          </a:xfrm>
          <a:prstGeom prst="rect">
            <a:avLst/>
          </a:prstGeom>
          <a:noFill/>
        </p:spPr>
        <p:txBody>
          <a:bodyPr wrap="square" lIns="0" tIns="36000" rIns="0" bIns="36000" rtlCol="0">
            <a:spAutoFit/>
          </a:bodyPr>
          <a:lstStyle/>
          <a:p>
            <a:pPr>
              <a:lnSpc>
                <a:spcPct val="90000"/>
              </a:lnSpc>
            </a:pPr>
            <a:r>
              <a:rPr lang="en-AU" sz="1200"/>
              <a:t>Bring item to store</a:t>
            </a:r>
          </a:p>
        </p:txBody>
      </p:sp>
      <p:cxnSp>
        <p:nvCxnSpPr>
          <p:cNvPr id="7" name="Straight Arrow Connector 6">
            <a:extLst>
              <a:ext uri="{FF2B5EF4-FFF2-40B4-BE49-F238E27FC236}">
                <a16:creationId xmlns:a16="http://schemas.microsoft.com/office/drawing/2014/main" id="{7EF70FD2-FD29-451C-AEA7-2C4CF6CC0DDE}"/>
              </a:ext>
            </a:extLst>
          </p:cNvPr>
          <p:cNvCxnSpPr>
            <a:cxnSpLocks/>
            <a:stCxn id="40" idx="2"/>
            <a:endCxn id="26" idx="0"/>
          </p:cNvCxnSpPr>
          <p:nvPr/>
        </p:nvCxnSpPr>
        <p:spPr>
          <a:xfrm>
            <a:off x="7572449" y="2613978"/>
            <a:ext cx="1" cy="67050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DB2C4A44-7867-43FB-9443-D96ABB7C55B6}"/>
              </a:ext>
            </a:extLst>
          </p:cNvPr>
          <p:cNvSpPr txBox="1"/>
          <p:nvPr/>
        </p:nvSpPr>
        <p:spPr>
          <a:xfrm>
            <a:off x="7809075" y="3949387"/>
            <a:ext cx="2139079" cy="571301"/>
          </a:xfrm>
          <a:prstGeom prst="rect">
            <a:avLst/>
          </a:prstGeom>
          <a:noFill/>
        </p:spPr>
        <p:txBody>
          <a:bodyPr wrap="square" lIns="0" tIns="36000" rIns="0" bIns="36000" rtlCol="0">
            <a:spAutoFit/>
          </a:bodyPr>
          <a:lstStyle/>
          <a:p>
            <a:pPr>
              <a:lnSpc>
                <a:spcPct val="90000"/>
              </a:lnSpc>
            </a:pPr>
            <a:r>
              <a:rPr lang="en-AU" sz="1200"/>
              <a:t>Search for order and use «validated return» to select item to return</a:t>
            </a:r>
          </a:p>
        </p:txBody>
      </p:sp>
      <p:sp>
        <p:nvSpPr>
          <p:cNvPr id="49" name="TextBox 48">
            <a:extLst>
              <a:ext uri="{FF2B5EF4-FFF2-40B4-BE49-F238E27FC236}">
                <a16:creationId xmlns:a16="http://schemas.microsoft.com/office/drawing/2014/main" id="{0EA061B2-05BF-43BE-94C1-48E98A5CA552}"/>
              </a:ext>
            </a:extLst>
          </p:cNvPr>
          <p:cNvSpPr txBox="1"/>
          <p:nvPr/>
        </p:nvSpPr>
        <p:spPr>
          <a:xfrm>
            <a:off x="7810996" y="5279490"/>
            <a:ext cx="2794853" cy="405102"/>
          </a:xfrm>
          <a:prstGeom prst="rect">
            <a:avLst/>
          </a:prstGeom>
          <a:noFill/>
        </p:spPr>
        <p:txBody>
          <a:bodyPr wrap="square" lIns="0" tIns="36000" rIns="0" bIns="36000" rtlCol="0">
            <a:spAutoFit/>
          </a:bodyPr>
          <a:lstStyle/>
          <a:p>
            <a:pPr>
              <a:lnSpc>
                <a:spcPct val="90000"/>
              </a:lnSpc>
            </a:pPr>
            <a:r>
              <a:rPr lang="en-AU" sz="1200"/>
              <a:t>Default refund against Klarna but selection of other tender type is possible</a:t>
            </a:r>
          </a:p>
        </p:txBody>
      </p:sp>
      <p:sp>
        <p:nvSpPr>
          <p:cNvPr id="2" name="Text Placeholder 1">
            <a:extLst>
              <a:ext uri="{FF2B5EF4-FFF2-40B4-BE49-F238E27FC236}">
                <a16:creationId xmlns:a16="http://schemas.microsoft.com/office/drawing/2014/main" id="{4D292BF0-3C34-4A5C-ADC7-224759994B0F}"/>
              </a:ext>
            </a:extLst>
          </p:cNvPr>
          <p:cNvSpPr>
            <a:spLocks noGrp="1"/>
          </p:cNvSpPr>
          <p:nvPr>
            <p:ph type="body" sz="quarter" idx="10"/>
          </p:nvPr>
        </p:nvSpPr>
        <p:spPr/>
        <p:txBody>
          <a:bodyPr/>
          <a:lstStyle/>
          <a:p>
            <a:r>
              <a:rPr lang="en-AU"/>
              <a:t>Return/Refund</a:t>
            </a:r>
          </a:p>
        </p:txBody>
      </p:sp>
    </p:spTree>
    <p:extLst>
      <p:ext uri="{BB962C8B-B14F-4D97-AF65-F5344CB8AC3E}">
        <p14:creationId xmlns:p14="http://schemas.microsoft.com/office/powerpoint/2010/main" val="2851139611"/>
      </p:ext>
    </p:extLst>
  </p:cSld>
  <p:clrMapOvr>
    <a:masterClrMapping/>
  </p:clrMapOvr>
  <p:extLst>
    <p:ext uri="{6950BFC3-D8DA-4A85-94F7-54DA5524770B}">
      <p188:commentRel xmlns:p188="http://schemas.microsoft.com/office/powerpoint/2018/8/main" r:id="rId3"/>
    </p:ext>
  </p:extLs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DFF1B20-3906-CDFF-CE00-BBE6DF55B6FC}"/>
              </a:ext>
            </a:extLst>
          </p:cNvPr>
          <p:cNvSpPr>
            <a:spLocks noGrp="1"/>
          </p:cNvSpPr>
          <p:nvPr>
            <p:ph type="body" sz="quarter" idx="10"/>
          </p:nvPr>
        </p:nvSpPr>
        <p:spPr/>
        <p:txBody>
          <a:bodyPr/>
          <a:lstStyle/>
          <a:p>
            <a:r>
              <a:rPr lang="en-US" dirty="0"/>
              <a:t>Diagrams</a:t>
            </a:r>
          </a:p>
        </p:txBody>
      </p:sp>
      <p:sp>
        <p:nvSpPr>
          <p:cNvPr id="5" name="Text Placeholder 4">
            <a:extLst>
              <a:ext uri="{FF2B5EF4-FFF2-40B4-BE49-F238E27FC236}">
                <a16:creationId xmlns:a16="http://schemas.microsoft.com/office/drawing/2014/main" id="{030B41A2-E3BA-52A0-8911-B0AAA3D09610}"/>
              </a:ext>
            </a:extLst>
          </p:cNvPr>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13246258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CEE56F3-B455-BCBD-118D-791F8E1E8183}"/>
              </a:ext>
            </a:extLst>
          </p:cNvPr>
          <p:cNvSpPr>
            <a:spLocks noGrp="1"/>
          </p:cNvSpPr>
          <p:nvPr>
            <p:ph type="body" sz="quarter" idx="10"/>
          </p:nvPr>
        </p:nvSpPr>
        <p:spPr/>
        <p:txBody>
          <a:bodyPr>
            <a:normAutofit fontScale="77500" lnSpcReduction="20000"/>
          </a:bodyPr>
          <a:lstStyle/>
          <a:p>
            <a:r>
              <a:rPr lang="nb-NO"/>
              <a:t>Sales order types and </a:t>
            </a:r>
            <a:r>
              <a:rPr lang="nb-NO" err="1"/>
              <a:t>flows</a:t>
            </a:r>
            <a:endParaRPr lang="nb-NO"/>
          </a:p>
        </p:txBody>
      </p:sp>
      <p:sp>
        <p:nvSpPr>
          <p:cNvPr id="3" name="Text Placeholder 2">
            <a:extLst>
              <a:ext uri="{FF2B5EF4-FFF2-40B4-BE49-F238E27FC236}">
                <a16:creationId xmlns:a16="http://schemas.microsoft.com/office/drawing/2014/main" id="{0F263740-EE0B-8A33-DF55-A6776372ED1B}"/>
              </a:ext>
            </a:extLst>
          </p:cNvPr>
          <p:cNvSpPr>
            <a:spLocks noGrp="1"/>
          </p:cNvSpPr>
          <p:nvPr>
            <p:ph type="body" sz="quarter" idx="11"/>
          </p:nvPr>
        </p:nvSpPr>
        <p:spPr/>
        <p:txBody>
          <a:bodyPr>
            <a:normAutofit/>
          </a:bodyPr>
          <a:lstStyle/>
          <a:p>
            <a:r>
              <a:rPr lang="en-AU"/>
              <a:t>The following pages describes the most common order flows. In the examples, EG OMS is the master for orders and handles capture of payment.</a:t>
            </a:r>
          </a:p>
          <a:p>
            <a:endParaRPr lang="en-AU"/>
          </a:p>
          <a:p>
            <a:pPr marL="457200" indent="-457200">
              <a:buFont typeface="Arial" panose="020B0604020202020204" pitchFamily="34" charset="0"/>
              <a:buChar char="•"/>
            </a:pPr>
            <a:r>
              <a:rPr lang="en-AU"/>
              <a:t>Prepaid, shipped orders. </a:t>
            </a:r>
          </a:p>
          <a:p>
            <a:pPr marL="1143000" lvl="1" indent="-457200">
              <a:buFont typeface="Arial" panose="020B0604020202020204" pitchFamily="34" charset="0"/>
              <a:buChar char="•"/>
            </a:pPr>
            <a:r>
              <a:rPr lang="en-AU"/>
              <a:t>Orders that are paid (payment reserved) and will be shipped from a stock location with a selected carrier.</a:t>
            </a:r>
          </a:p>
          <a:p>
            <a:pPr marL="457200" indent="-457200">
              <a:buFont typeface="Arial" panose="020B0604020202020204" pitchFamily="34" charset="0"/>
              <a:buChar char="•"/>
            </a:pPr>
            <a:r>
              <a:rPr lang="en-AU"/>
              <a:t>Prepaid, collect at store orders («Pay and Collect»)</a:t>
            </a:r>
          </a:p>
          <a:p>
            <a:pPr marL="1143000" lvl="1" indent="-457200">
              <a:buFont typeface="Arial" panose="020B0604020202020204" pitchFamily="34" charset="0"/>
              <a:buChar char="•"/>
            </a:pPr>
            <a:r>
              <a:rPr lang="en-AU"/>
              <a:t>Orders that are paid and collected at selected store.</a:t>
            </a:r>
          </a:p>
          <a:p>
            <a:pPr marL="457200" indent="-457200">
              <a:buFont typeface="Arial" panose="020B0604020202020204" pitchFamily="34" charset="0"/>
              <a:buChar char="•"/>
            </a:pPr>
            <a:r>
              <a:rPr lang="en-AU"/>
              <a:t>Reserved, collect at store orders («Reserve and Collect»)</a:t>
            </a:r>
          </a:p>
          <a:p>
            <a:pPr marL="1143000" lvl="1" indent="-457200">
              <a:buFont typeface="Arial" panose="020B0604020202020204" pitchFamily="34" charset="0"/>
              <a:buChar char="•"/>
            </a:pPr>
            <a:r>
              <a:rPr lang="en-AU"/>
              <a:t>Orders that are not prepaid but collected and paid at selected store.</a:t>
            </a:r>
          </a:p>
          <a:p>
            <a:pPr marL="1143000" lvl="1" indent="-457200">
              <a:buFont typeface="Arial" panose="020B0604020202020204" pitchFamily="34" charset="0"/>
              <a:buChar char="•"/>
            </a:pPr>
            <a:endParaRPr lang="en-AU"/>
          </a:p>
        </p:txBody>
      </p:sp>
    </p:spTree>
    <p:extLst>
      <p:ext uri="{BB962C8B-B14F-4D97-AF65-F5344CB8AC3E}">
        <p14:creationId xmlns:p14="http://schemas.microsoft.com/office/powerpoint/2010/main" val="223651984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EF937A6A-406A-1E65-DB46-72CA1665128D}"/>
              </a:ext>
            </a:extLst>
          </p:cNvPr>
          <p:cNvSpPr>
            <a:spLocks noGrp="1"/>
          </p:cNvSpPr>
          <p:nvPr>
            <p:ph type="body" sz="quarter" idx="10"/>
          </p:nvPr>
        </p:nvSpPr>
        <p:spPr/>
        <p:txBody>
          <a:bodyPr/>
          <a:lstStyle/>
          <a:p>
            <a:r>
              <a:rPr lang="en-US" dirty="0"/>
              <a:t>Order JSON</a:t>
            </a:r>
          </a:p>
        </p:txBody>
      </p:sp>
      <p:sp>
        <p:nvSpPr>
          <p:cNvPr id="8" name="Text Placeholder 7">
            <a:extLst>
              <a:ext uri="{FF2B5EF4-FFF2-40B4-BE49-F238E27FC236}">
                <a16:creationId xmlns:a16="http://schemas.microsoft.com/office/drawing/2014/main" id="{5A6170DE-3D83-2E4D-09DC-5DC323AA9E6C}"/>
              </a:ext>
            </a:extLst>
          </p:cNvPr>
          <p:cNvSpPr>
            <a:spLocks noGrp="1"/>
          </p:cNvSpPr>
          <p:nvPr>
            <p:ph type="body" sz="quarter" idx="11"/>
          </p:nvPr>
        </p:nvSpPr>
        <p:spPr/>
        <p:txBody>
          <a:bodyPr/>
          <a:lstStyle/>
          <a:p>
            <a:r>
              <a:rPr lang="en-US" dirty="0"/>
              <a:t>Ready calculated cart sent to </a:t>
            </a:r>
            <a:r>
              <a:rPr lang="en-US" dirty="0" err="1"/>
              <a:t>FileService</a:t>
            </a:r>
            <a:endParaRPr lang="en-US" dirty="0"/>
          </a:p>
        </p:txBody>
      </p:sp>
    </p:spTree>
    <p:extLst>
      <p:ext uri="{BB962C8B-B14F-4D97-AF65-F5344CB8AC3E}">
        <p14:creationId xmlns:p14="http://schemas.microsoft.com/office/powerpoint/2010/main" val="29787996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04EC963C-50C3-E5FD-1A60-ACA8F044D4E4}"/>
              </a:ext>
            </a:extLst>
          </p:cNvPr>
          <p:cNvCxnSpPr>
            <a:cxnSpLocks/>
          </p:cNvCxnSpPr>
          <p:nvPr/>
        </p:nvCxnSpPr>
        <p:spPr>
          <a:xfrm>
            <a:off x="2560581" y="1224829"/>
            <a:ext cx="0"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8909E35-7437-7CAF-93EE-DDCD48D7F8CB}"/>
              </a:ext>
            </a:extLst>
          </p:cNvPr>
          <p:cNvSpPr txBox="1"/>
          <p:nvPr/>
        </p:nvSpPr>
        <p:spPr>
          <a:xfrm>
            <a:off x="2631594" y="1513080"/>
            <a:ext cx="1821819" cy="369332"/>
          </a:xfrm>
          <a:prstGeom prst="rect">
            <a:avLst/>
          </a:prstGeom>
          <a:noFill/>
        </p:spPr>
        <p:txBody>
          <a:bodyPr wrap="square" rtlCol="0">
            <a:spAutoFit/>
          </a:bodyPr>
          <a:lstStyle/>
          <a:p>
            <a:r>
              <a:rPr lang="en-AU"/>
              <a:t>E-com</a:t>
            </a:r>
          </a:p>
        </p:txBody>
      </p:sp>
      <p:sp>
        <p:nvSpPr>
          <p:cNvPr id="11" name="Rectangle 10">
            <a:extLst>
              <a:ext uri="{FF2B5EF4-FFF2-40B4-BE49-F238E27FC236}">
                <a16:creationId xmlns:a16="http://schemas.microsoft.com/office/drawing/2014/main" id="{D73205EB-24FC-2864-C86E-DE2D0BD82215}"/>
              </a:ext>
            </a:extLst>
          </p:cNvPr>
          <p:cNvSpPr/>
          <p:nvPr/>
        </p:nvSpPr>
        <p:spPr>
          <a:xfrm>
            <a:off x="6496974" y="3329760"/>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API</a:t>
            </a:r>
          </a:p>
        </p:txBody>
      </p:sp>
      <p:sp>
        <p:nvSpPr>
          <p:cNvPr id="14" name="Rectangle 13">
            <a:extLst>
              <a:ext uri="{FF2B5EF4-FFF2-40B4-BE49-F238E27FC236}">
                <a16:creationId xmlns:a16="http://schemas.microsoft.com/office/drawing/2014/main" id="{8870AC17-AFE2-47BE-B36D-603440A08C53}"/>
              </a:ext>
            </a:extLst>
          </p:cNvPr>
          <p:cNvSpPr/>
          <p:nvPr/>
        </p:nvSpPr>
        <p:spPr>
          <a:xfrm>
            <a:off x="8164068" y="3329760"/>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OMS</a:t>
            </a:r>
          </a:p>
        </p:txBody>
      </p:sp>
      <p:sp>
        <p:nvSpPr>
          <p:cNvPr id="17" name="TextBox 16">
            <a:extLst>
              <a:ext uri="{FF2B5EF4-FFF2-40B4-BE49-F238E27FC236}">
                <a16:creationId xmlns:a16="http://schemas.microsoft.com/office/drawing/2014/main" id="{6F2AB65D-7662-AA45-4C10-B966C8A6DF4F}"/>
              </a:ext>
            </a:extLst>
          </p:cNvPr>
          <p:cNvSpPr txBox="1"/>
          <p:nvPr/>
        </p:nvSpPr>
        <p:spPr>
          <a:xfrm>
            <a:off x="6394598" y="1941476"/>
            <a:ext cx="3188292" cy="830997"/>
          </a:xfrm>
          <a:prstGeom prst="rect">
            <a:avLst/>
          </a:prstGeom>
          <a:noFill/>
        </p:spPr>
        <p:txBody>
          <a:bodyPr wrap="square" lIns="91440" tIns="45720" rIns="91440" bIns="45720" rtlCol="0" anchor="t">
            <a:spAutoFit/>
          </a:bodyPr>
          <a:lstStyle/>
          <a:p>
            <a:r>
              <a:rPr lang="en-AU" sz="1200"/>
              <a:t>Picking order is sent to one or multiple stock locations. Picking is done. Shipment is booked and shipping label printed. Payment capture is done, and customer is notified.</a:t>
            </a:r>
          </a:p>
        </p:txBody>
      </p:sp>
      <p:sp>
        <p:nvSpPr>
          <p:cNvPr id="20" name="TextBox 19">
            <a:extLst>
              <a:ext uri="{FF2B5EF4-FFF2-40B4-BE49-F238E27FC236}">
                <a16:creationId xmlns:a16="http://schemas.microsoft.com/office/drawing/2014/main" id="{A1351BB1-9B1E-3B78-B9A7-2B6BD24BAADB}"/>
              </a:ext>
            </a:extLst>
          </p:cNvPr>
          <p:cNvSpPr txBox="1"/>
          <p:nvPr/>
        </p:nvSpPr>
        <p:spPr>
          <a:xfrm>
            <a:off x="2646380" y="1970620"/>
            <a:ext cx="3658182" cy="461665"/>
          </a:xfrm>
          <a:prstGeom prst="rect">
            <a:avLst/>
          </a:prstGeom>
          <a:noFill/>
        </p:spPr>
        <p:txBody>
          <a:bodyPr wrap="square" rtlCol="0">
            <a:spAutoFit/>
          </a:bodyPr>
          <a:lstStyle/>
          <a:p>
            <a:r>
              <a:rPr lang="en-AU" sz="1200"/>
              <a:t>Uploads an order to EG API on EG JSON format with the delivery method as product name or id*</a:t>
            </a:r>
          </a:p>
        </p:txBody>
      </p:sp>
      <p:sp>
        <p:nvSpPr>
          <p:cNvPr id="23" name="TextBox 22">
            <a:extLst>
              <a:ext uri="{FF2B5EF4-FFF2-40B4-BE49-F238E27FC236}">
                <a16:creationId xmlns:a16="http://schemas.microsoft.com/office/drawing/2014/main" id="{552C3CDD-E1D3-2D6A-0AEA-92AC3CC0A9FA}"/>
              </a:ext>
            </a:extLst>
          </p:cNvPr>
          <p:cNvSpPr txBox="1"/>
          <p:nvPr/>
        </p:nvSpPr>
        <p:spPr>
          <a:xfrm>
            <a:off x="6392138" y="1513080"/>
            <a:ext cx="732915" cy="369332"/>
          </a:xfrm>
          <a:prstGeom prst="rect">
            <a:avLst/>
          </a:prstGeom>
          <a:noFill/>
        </p:spPr>
        <p:txBody>
          <a:bodyPr wrap="square" rtlCol="0">
            <a:spAutoFit/>
          </a:bodyPr>
          <a:lstStyle/>
          <a:p>
            <a:r>
              <a:rPr lang="en-AU"/>
              <a:t>EG</a:t>
            </a:r>
          </a:p>
        </p:txBody>
      </p:sp>
      <p:sp>
        <p:nvSpPr>
          <p:cNvPr id="26" name="Rectangle 25">
            <a:extLst>
              <a:ext uri="{FF2B5EF4-FFF2-40B4-BE49-F238E27FC236}">
                <a16:creationId xmlns:a16="http://schemas.microsoft.com/office/drawing/2014/main" id="{D0F6EB8C-41F9-DAC1-0C13-6E4FE7E1F48D}"/>
              </a:ext>
            </a:extLst>
          </p:cNvPr>
          <p:cNvSpPr/>
          <p:nvPr/>
        </p:nvSpPr>
        <p:spPr>
          <a:xfrm>
            <a:off x="3351840" y="3325085"/>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1200"/>
              <a:t>e-com</a:t>
            </a:r>
          </a:p>
        </p:txBody>
      </p:sp>
      <p:sp>
        <p:nvSpPr>
          <p:cNvPr id="31" name="Rectangle 30">
            <a:extLst>
              <a:ext uri="{FF2B5EF4-FFF2-40B4-BE49-F238E27FC236}">
                <a16:creationId xmlns:a16="http://schemas.microsoft.com/office/drawing/2014/main" id="{63327540-E345-7957-2C49-CF583BA1C888}"/>
              </a:ext>
            </a:extLst>
          </p:cNvPr>
          <p:cNvSpPr/>
          <p:nvPr/>
        </p:nvSpPr>
        <p:spPr>
          <a:xfrm>
            <a:off x="1219529" y="3325085"/>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AU" sz="800"/>
          </a:p>
        </p:txBody>
      </p:sp>
      <p:cxnSp>
        <p:nvCxnSpPr>
          <p:cNvPr id="35" name="Straight Arrow Connector 34">
            <a:extLst>
              <a:ext uri="{FF2B5EF4-FFF2-40B4-BE49-F238E27FC236}">
                <a16:creationId xmlns:a16="http://schemas.microsoft.com/office/drawing/2014/main" id="{7EF11943-1BFC-C63A-EFC4-65BCB8E49069}"/>
              </a:ext>
            </a:extLst>
          </p:cNvPr>
          <p:cNvCxnSpPr>
            <a:cxnSpLocks/>
            <a:stCxn id="26" idx="3"/>
            <a:endCxn id="11" idx="1"/>
          </p:cNvCxnSpPr>
          <p:nvPr/>
        </p:nvCxnSpPr>
        <p:spPr>
          <a:xfrm>
            <a:off x="4084756" y="3653152"/>
            <a:ext cx="2412218" cy="46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ext Placeholder 1">
            <a:extLst>
              <a:ext uri="{FF2B5EF4-FFF2-40B4-BE49-F238E27FC236}">
                <a16:creationId xmlns:a16="http://schemas.microsoft.com/office/drawing/2014/main" id="{D275FEBC-0348-CABA-4166-41422FB88539}"/>
              </a:ext>
            </a:extLst>
          </p:cNvPr>
          <p:cNvSpPr>
            <a:spLocks noGrp="1"/>
          </p:cNvSpPr>
          <p:nvPr>
            <p:ph type="body" sz="quarter" idx="10"/>
          </p:nvPr>
        </p:nvSpPr>
        <p:spPr/>
        <p:txBody>
          <a:bodyPr>
            <a:normAutofit fontScale="85000" lnSpcReduction="10000"/>
          </a:bodyPr>
          <a:lstStyle/>
          <a:p>
            <a:r>
              <a:rPr lang="en-AU" dirty="0"/>
              <a:t>Prepaid, shipped orders</a:t>
            </a:r>
          </a:p>
        </p:txBody>
      </p:sp>
      <p:sp>
        <p:nvSpPr>
          <p:cNvPr id="4" name="TextBox 3">
            <a:extLst>
              <a:ext uri="{FF2B5EF4-FFF2-40B4-BE49-F238E27FC236}">
                <a16:creationId xmlns:a16="http://schemas.microsoft.com/office/drawing/2014/main" id="{A57AADD8-F738-B609-1906-AE2D5534368B}"/>
              </a:ext>
            </a:extLst>
          </p:cNvPr>
          <p:cNvSpPr txBox="1"/>
          <p:nvPr/>
        </p:nvSpPr>
        <p:spPr>
          <a:xfrm>
            <a:off x="2545728" y="5100500"/>
            <a:ext cx="3078055" cy="1338828"/>
          </a:xfrm>
          <a:prstGeom prst="rect">
            <a:avLst/>
          </a:prstGeom>
          <a:noFill/>
        </p:spPr>
        <p:txBody>
          <a:bodyPr wrap="square" rtlCol="0">
            <a:spAutoFit/>
          </a:bodyPr>
          <a:lstStyle/>
          <a:p>
            <a:r>
              <a:rPr lang="en-AU" sz="900"/>
              <a:t>*See </a:t>
            </a:r>
            <a:r>
              <a:rPr lang="en-AU" sz="900">
                <a:hlinkClick r:id="rId3"/>
              </a:rPr>
              <a:t>https://posapi.egretail-test.cloud/swagger/index.html#/Order/post_api_Order_queue_Complete</a:t>
            </a:r>
            <a:r>
              <a:rPr lang="en-AU" sz="900"/>
              <a:t> for full JSON example</a:t>
            </a:r>
          </a:p>
          <a:p>
            <a:endParaRPr lang="en-AU" sz="900"/>
          </a:p>
          <a:p>
            <a:r>
              <a:rPr lang="en-AU" sz="900" err="1"/>
              <a:t>Deliverymethod</a:t>
            </a:r>
            <a:r>
              <a:rPr lang="en-AU" sz="900"/>
              <a:t> is set as a product name or an id to be used later on for «Book and Print» of shipping labels. </a:t>
            </a:r>
            <a:r>
              <a:rPr lang="en-AU" sz="900" err="1"/>
              <a:t>Deliverypoint</a:t>
            </a:r>
            <a:r>
              <a:rPr lang="en-AU" sz="900"/>
              <a:t> is for an optional drop point id.</a:t>
            </a:r>
          </a:p>
          <a:p>
            <a:endParaRPr lang="en-AU" sz="900"/>
          </a:p>
          <a:p>
            <a:endParaRPr lang="en-AU" sz="900"/>
          </a:p>
        </p:txBody>
      </p:sp>
      <p:sp>
        <p:nvSpPr>
          <p:cNvPr id="9" name="Rectangle 3">
            <a:extLst>
              <a:ext uri="{FF2B5EF4-FFF2-40B4-BE49-F238E27FC236}">
                <a16:creationId xmlns:a16="http://schemas.microsoft.com/office/drawing/2014/main" id="{231944AC-467E-5A23-E6F1-35493BB8287A}"/>
              </a:ext>
            </a:extLst>
          </p:cNvPr>
          <p:cNvSpPr>
            <a:spLocks noChangeArrowheads="1"/>
          </p:cNvSpPr>
          <p:nvPr/>
        </p:nvSpPr>
        <p:spPr bwMode="auto">
          <a:xfrm>
            <a:off x="2629729" y="6167890"/>
            <a:ext cx="2465930" cy="615553"/>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a:t>
            </a:r>
            <a:r>
              <a:rPr kumimoji="0" lang="en-AU" altLang="nb-NO" sz="1000" b="1" i="0" u="none" strike="noStrike" cap="none" normalizeH="0" baseline="0" err="1">
                <a:ln>
                  <a:noFill/>
                </a:ln>
                <a:solidFill>
                  <a:srgbClr val="FFFFFF"/>
                </a:solidFill>
                <a:effectLst/>
                <a:latin typeface="Consolas" panose="020B0609020204030204" pitchFamily="49" charset="0"/>
                <a:cs typeface="Courier New" panose="02070309020205020404" pitchFamily="49" charset="0"/>
              </a:rPr>
              <a:t>deliveryDetails</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 "method": </a:t>
            </a:r>
            <a:r>
              <a:rPr kumimoji="0" lang="en-AU" altLang="nb-NO" sz="1000" b="1" i="0" u="none" strike="noStrike" cap="none" normalizeH="0" baseline="0">
                <a:ln>
                  <a:noFill/>
                </a:ln>
                <a:solidFill>
                  <a:srgbClr val="A2FCA2"/>
                </a:solidFill>
                <a:effectLst/>
                <a:latin typeface="Consolas" panose="020B0609020204030204" pitchFamily="49" charset="0"/>
                <a:cs typeface="Courier New" panose="02070309020205020404" pitchFamily="49" charset="0"/>
              </a:rPr>
              <a:t>«1234abc»</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err="1">
                <a:ln>
                  <a:noFill/>
                </a:ln>
                <a:solidFill>
                  <a:srgbClr val="FFFFFF"/>
                </a:solidFill>
                <a:effectLst/>
                <a:latin typeface="Consolas" panose="020B0609020204030204" pitchFamily="49" charset="0"/>
                <a:cs typeface="Courier New" panose="02070309020205020404" pitchFamily="49" charset="0"/>
              </a:rPr>
              <a:t>deliveryPointId</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a:ln>
                  <a:noFill/>
                </a:ln>
                <a:solidFill>
                  <a:srgbClr val="A2FCA2"/>
                </a:solidFill>
                <a:effectLst/>
                <a:latin typeface="Consolas" panose="020B0609020204030204" pitchFamily="49" charset="0"/>
                <a:cs typeface="Courier New" panose="02070309020205020404" pitchFamily="49" charset="0"/>
              </a:rPr>
              <a:t>«123456789»</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err="1">
                <a:ln>
                  <a:noFill/>
                </a:ln>
                <a:solidFill>
                  <a:srgbClr val="FFFFFF"/>
                </a:solidFill>
                <a:effectLst/>
                <a:latin typeface="Consolas" panose="020B0609020204030204" pitchFamily="49" charset="0"/>
                <a:cs typeface="Courier New" panose="02070309020205020404" pitchFamily="49" charset="0"/>
              </a:rPr>
              <a:t>deliveryPointHours</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a:ln>
                  <a:noFill/>
                </a:ln>
                <a:solidFill>
                  <a:srgbClr val="FCC28C"/>
                </a:solidFill>
                <a:effectLst/>
                <a:latin typeface="Consolas" panose="020B0609020204030204" pitchFamily="49" charset="0"/>
                <a:cs typeface="Courier New" panose="02070309020205020404" pitchFamily="49" charset="0"/>
              </a:rPr>
              <a:t>null</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600" b="0" i="0" u="none" strike="noStrike" cap="none" normalizeH="0" baseline="0">
                <a:ln>
                  <a:noFill/>
                </a:ln>
                <a:solidFill>
                  <a:schemeClr val="tx1"/>
                </a:solidFill>
                <a:effectLst/>
              </a:rPr>
              <a:t> </a:t>
            </a:r>
            <a:endParaRPr kumimoji="0" lang="en-AU" altLang="nb-NO" sz="1800" b="0" i="0" u="none" strike="noStrike" cap="none" normalizeH="0" baseline="0">
              <a:ln>
                <a:noFill/>
              </a:ln>
              <a:solidFill>
                <a:schemeClr val="tx1"/>
              </a:solidFill>
              <a:effectLst/>
              <a:latin typeface="Arial" panose="020B0604020202020204" pitchFamily="34" charset="0"/>
            </a:endParaRPr>
          </a:p>
        </p:txBody>
      </p:sp>
      <p:cxnSp>
        <p:nvCxnSpPr>
          <p:cNvPr id="10" name="Straight Connector 9">
            <a:extLst>
              <a:ext uri="{FF2B5EF4-FFF2-40B4-BE49-F238E27FC236}">
                <a16:creationId xmlns:a16="http://schemas.microsoft.com/office/drawing/2014/main" id="{857FA40D-C051-3828-D4A1-E8EA0E5A6682}"/>
              </a:ext>
            </a:extLst>
          </p:cNvPr>
          <p:cNvCxnSpPr>
            <a:cxnSpLocks/>
          </p:cNvCxnSpPr>
          <p:nvPr/>
        </p:nvCxnSpPr>
        <p:spPr>
          <a:xfrm flipH="1">
            <a:off x="6208513" y="1224829"/>
            <a:ext cx="25131"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5C4713A-3149-B443-1A35-C1107889C898}"/>
              </a:ext>
            </a:extLst>
          </p:cNvPr>
          <p:cNvSpPr txBox="1"/>
          <p:nvPr/>
        </p:nvSpPr>
        <p:spPr>
          <a:xfrm>
            <a:off x="241578" y="1477132"/>
            <a:ext cx="1259707" cy="369332"/>
          </a:xfrm>
          <a:prstGeom prst="rect">
            <a:avLst/>
          </a:prstGeom>
          <a:noFill/>
        </p:spPr>
        <p:txBody>
          <a:bodyPr wrap="square" rtlCol="0">
            <a:spAutoFit/>
          </a:bodyPr>
          <a:lstStyle/>
          <a:p>
            <a:r>
              <a:rPr lang="en-AU"/>
              <a:t>Customer</a:t>
            </a:r>
          </a:p>
        </p:txBody>
      </p:sp>
      <p:cxnSp>
        <p:nvCxnSpPr>
          <p:cNvPr id="15" name="Straight Arrow Connector 14">
            <a:extLst>
              <a:ext uri="{FF2B5EF4-FFF2-40B4-BE49-F238E27FC236}">
                <a16:creationId xmlns:a16="http://schemas.microsoft.com/office/drawing/2014/main" id="{E1D06E94-BC51-179C-603D-BCEEEFCC098F}"/>
              </a:ext>
            </a:extLst>
          </p:cNvPr>
          <p:cNvCxnSpPr>
            <a:stCxn id="31" idx="3"/>
            <a:endCxn id="26" idx="1"/>
          </p:cNvCxnSpPr>
          <p:nvPr/>
        </p:nvCxnSpPr>
        <p:spPr>
          <a:xfrm>
            <a:off x="1952445" y="3653152"/>
            <a:ext cx="139939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EBC5F961-E96F-1A2D-C11D-0E179826ACED}"/>
              </a:ext>
            </a:extLst>
          </p:cNvPr>
          <p:cNvSpPr txBox="1"/>
          <p:nvPr/>
        </p:nvSpPr>
        <p:spPr>
          <a:xfrm>
            <a:off x="243785" y="1975445"/>
            <a:ext cx="1962959" cy="656131"/>
          </a:xfrm>
          <a:prstGeom prst="rect">
            <a:avLst/>
          </a:prstGeom>
          <a:noFill/>
        </p:spPr>
        <p:txBody>
          <a:bodyPr wrap="square">
            <a:spAutoFit/>
          </a:bodyPr>
          <a:lstStyle/>
          <a:p>
            <a:r>
              <a:rPr lang="en-AU" sz="1200"/>
              <a:t>Customer place an order and selects a carrier and carrier product</a:t>
            </a:r>
          </a:p>
        </p:txBody>
      </p:sp>
      <p:pic>
        <p:nvPicPr>
          <p:cNvPr id="22" name="Graphic 21" descr="User outline">
            <a:extLst>
              <a:ext uri="{FF2B5EF4-FFF2-40B4-BE49-F238E27FC236}">
                <a16:creationId xmlns:a16="http://schemas.microsoft.com/office/drawing/2014/main" id="{EC807686-2934-66EB-8D9E-AC93B7778A9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407595" y="3476520"/>
            <a:ext cx="356785" cy="356785"/>
          </a:xfrm>
          <a:prstGeom prst="rect">
            <a:avLst/>
          </a:prstGeom>
        </p:spPr>
      </p:pic>
      <p:cxnSp>
        <p:nvCxnSpPr>
          <p:cNvPr id="28" name="Connector: Elbow 27">
            <a:extLst>
              <a:ext uri="{FF2B5EF4-FFF2-40B4-BE49-F238E27FC236}">
                <a16:creationId xmlns:a16="http://schemas.microsoft.com/office/drawing/2014/main" id="{6A55018D-6DF3-6793-1101-FC137789F5A4}"/>
              </a:ext>
            </a:extLst>
          </p:cNvPr>
          <p:cNvCxnSpPr>
            <a:stCxn id="14" idx="2"/>
            <a:endCxn id="31" idx="2"/>
          </p:cNvCxnSpPr>
          <p:nvPr/>
        </p:nvCxnSpPr>
        <p:spPr>
          <a:xfrm rot="5400000" flipH="1">
            <a:off x="5055919" y="511288"/>
            <a:ext cx="4675" cy="6944539"/>
          </a:xfrm>
          <a:prstGeom prst="bentConnector3">
            <a:avLst>
              <a:gd name="adj1" fmla="val -12247016"/>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F6E8F671-5839-DA37-F317-94B263CEE374}"/>
              </a:ext>
            </a:extLst>
          </p:cNvPr>
          <p:cNvSpPr txBox="1"/>
          <p:nvPr/>
        </p:nvSpPr>
        <p:spPr>
          <a:xfrm>
            <a:off x="6358474" y="4570000"/>
            <a:ext cx="2122415" cy="646331"/>
          </a:xfrm>
          <a:prstGeom prst="rect">
            <a:avLst/>
          </a:prstGeom>
          <a:noFill/>
        </p:spPr>
        <p:txBody>
          <a:bodyPr wrap="square" rtlCol="0">
            <a:spAutoFit/>
          </a:bodyPr>
          <a:lstStyle/>
          <a:p>
            <a:r>
              <a:rPr lang="en-AU" sz="1200"/>
              <a:t>EG OMS sends email and/or SMS to customer with status of the order.</a:t>
            </a:r>
          </a:p>
        </p:txBody>
      </p:sp>
      <p:sp>
        <p:nvSpPr>
          <p:cNvPr id="33" name="Rectangle 32">
            <a:extLst>
              <a:ext uri="{FF2B5EF4-FFF2-40B4-BE49-F238E27FC236}">
                <a16:creationId xmlns:a16="http://schemas.microsoft.com/office/drawing/2014/main" id="{9389EED6-1094-AC17-84AA-7D1B96FF7058}"/>
              </a:ext>
            </a:extLst>
          </p:cNvPr>
          <p:cNvSpPr/>
          <p:nvPr/>
        </p:nvSpPr>
        <p:spPr>
          <a:xfrm>
            <a:off x="10058819" y="3333217"/>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Klarna</a:t>
            </a:r>
          </a:p>
        </p:txBody>
      </p:sp>
      <p:cxnSp>
        <p:nvCxnSpPr>
          <p:cNvPr id="39" name="Straight Connector 38">
            <a:extLst>
              <a:ext uri="{FF2B5EF4-FFF2-40B4-BE49-F238E27FC236}">
                <a16:creationId xmlns:a16="http://schemas.microsoft.com/office/drawing/2014/main" id="{79FB0D29-2499-1BEF-BD74-BFF8A0D7B8F3}"/>
              </a:ext>
            </a:extLst>
          </p:cNvPr>
          <p:cNvCxnSpPr>
            <a:cxnSpLocks/>
          </p:cNvCxnSpPr>
          <p:nvPr/>
        </p:nvCxnSpPr>
        <p:spPr>
          <a:xfrm flipH="1">
            <a:off x="9421936" y="1224829"/>
            <a:ext cx="10457" cy="5650815"/>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ACB02AAF-F25D-BC54-6C78-69C3188FB195}"/>
              </a:ext>
            </a:extLst>
          </p:cNvPr>
          <p:cNvSpPr txBox="1"/>
          <p:nvPr/>
        </p:nvSpPr>
        <p:spPr>
          <a:xfrm>
            <a:off x="9582890" y="1477132"/>
            <a:ext cx="2170324" cy="369332"/>
          </a:xfrm>
          <a:prstGeom prst="rect">
            <a:avLst/>
          </a:prstGeom>
          <a:noFill/>
        </p:spPr>
        <p:txBody>
          <a:bodyPr wrap="square" rtlCol="0">
            <a:spAutoFit/>
          </a:bodyPr>
          <a:lstStyle/>
          <a:p>
            <a:r>
              <a:rPr lang="en-AU"/>
              <a:t>Payment provider</a:t>
            </a:r>
          </a:p>
        </p:txBody>
      </p:sp>
      <p:cxnSp>
        <p:nvCxnSpPr>
          <p:cNvPr id="43" name="Connector: Elbow 42">
            <a:extLst>
              <a:ext uri="{FF2B5EF4-FFF2-40B4-BE49-F238E27FC236}">
                <a16:creationId xmlns:a16="http://schemas.microsoft.com/office/drawing/2014/main" id="{E05FB728-2D09-57DF-118A-73B9BB6225BE}"/>
              </a:ext>
            </a:extLst>
          </p:cNvPr>
          <p:cNvCxnSpPr>
            <a:cxnSpLocks/>
            <a:stCxn id="26" idx="2"/>
            <a:endCxn id="33" idx="2"/>
          </p:cNvCxnSpPr>
          <p:nvPr/>
        </p:nvCxnSpPr>
        <p:spPr>
          <a:xfrm rot="16200000" flipH="1">
            <a:off x="7067721" y="631795"/>
            <a:ext cx="8132" cy="6706979"/>
          </a:xfrm>
          <a:prstGeom prst="bentConnector3">
            <a:avLst>
              <a:gd name="adj1" fmla="val 2911117"/>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B3F270F0-AF86-61A9-E684-52BB6081246D}"/>
              </a:ext>
            </a:extLst>
          </p:cNvPr>
          <p:cNvCxnSpPr>
            <a:stCxn id="14" idx="3"/>
            <a:endCxn id="33" idx="1"/>
          </p:cNvCxnSpPr>
          <p:nvPr/>
        </p:nvCxnSpPr>
        <p:spPr>
          <a:xfrm>
            <a:off x="8896984" y="3657827"/>
            <a:ext cx="1161835" cy="34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72CE38C2-7181-A7AA-1407-AC5CDBD8B3DA}"/>
              </a:ext>
            </a:extLst>
          </p:cNvPr>
          <p:cNvSpPr txBox="1"/>
          <p:nvPr/>
        </p:nvSpPr>
        <p:spPr>
          <a:xfrm>
            <a:off x="8922005" y="3403979"/>
            <a:ext cx="1202810" cy="230832"/>
          </a:xfrm>
          <a:prstGeom prst="rect">
            <a:avLst/>
          </a:prstGeom>
          <a:noFill/>
        </p:spPr>
        <p:txBody>
          <a:bodyPr wrap="square" rtlCol="0">
            <a:spAutoFit/>
          </a:bodyPr>
          <a:lstStyle/>
          <a:p>
            <a:r>
              <a:rPr lang="en-AU" sz="900"/>
              <a:t>Capture payment*</a:t>
            </a:r>
          </a:p>
        </p:txBody>
      </p:sp>
      <p:sp>
        <p:nvSpPr>
          <p:cNvPr id="48" name="TextBox 47">
            <a:extLst>
              <a:ext uri="{FF2B5EF4-FFF2-40B4-BE49-F238E27FC236}">
                <a16:creationId xmlns:a16="http://schemas.microsoft.com/office/drawing/2014/main" id="{E04685B6-11D7-E2AF-776E-9E0A8E955B8F}"/>
              </a:ext>
            </a:extLst>
          </p:cNvPr>
          <p:cNvSpPr txBox="1"/>
          <p:nvPr/>
        </p:nvSpPr>
        <p:spPr>
          <a:xfrm>
            <a:off x="4964711" y="3981219"/>
            <a:ext cx="1622769" cy="253916"/>
          </a:xfrm>
          <a:prstGeom prst="rect">
            <a:avLst/>
          </a:prstGeom>
          <a:noFill/>
        </p:spPr>
        <p:txBody>
          <a:bodyPr wrap="square" rtlCol="0">
            <a:spAutoFit/>
          </a:bodyPr>
          <a:lstStyle/>
          <a:p>
            <a:r>
              <a:rPr lang="en-AU" sz="1050"/>
              <a:t>Reserve payment</a:t>
            </a:r>
          </a:p>
        </p:txBody>
      </p:sp>
      <p:sp>
        <p:nvSpPr>
          <p:cNvPr id="55" name="TextBox 54">
            <a:extLst>
              <a:ext uri="{FF2B5EF4-FFF2-40B4-BE49-F238E27FC236}">
                <a16:creationId xmlns:a16="http://schemas.microsoft.com/office/drawing/2014/main" id="{AAD1E5F5-0598-2E05-FE59-566E7E5FDAAA}"/>
              </a:ext>
            </a:extLst>
          </p:cNvPr>
          <p:cNvSpPr txBox="1"/>
          <p:nvPr/>
        </p:nvSpPr>
        <p:spPr>
          <a:xfrm>
            <a:off x="4874205" y="3392437"/>
            <a:ext cx="1622769" cy="253916"/>
          </a:xfrm>
          <a:prstGeom prst="rect">
            <a:avLst/>
          </a:prstGeom>
          <a:noFill/>
        </p:spPr>
        <p:txBody>
          <a:bodyPr wrap="square" rtlCol="0">
            <a:spAutoFit/>
          </a:bodyPr>
          <a:lstStyle/>
          <a:p>
            <a:r>
              <a:rPr lang="en-AU" sz="1050"/>
              <a:t>EG Order</a:t>
            </a:r>
          </a:p>
        </p:txBody>
      </p:sp>
      <p:sp>
        <p:nvSpPr>
          <p:cNvPr id="69" name="TextBox 68">
            <a:extLst>
              <a:ext uri="{FF2B5EF4-FFF2-40B4-BE49-F238E27FC236}">
                <a16:creationId xmlns:a16="http://schemas.microsoft.com/office/drawing/2014/main" id="{0A1023EC-5043-47F2-32E0-9510B2C6A3B4}"/>
              </a:ext>
            </a:extLst>
          </p:cNvPr>
          <p:cNvSpPr txBox="1"/>
          <p:nvPr/>
        </p:nvSpPr>
        <p:spPr>
          <a:xfrm>
            <a:off x="4084755" y="2757760"/>
            <a:ext cx="2846504" cy="276999"/>
          </a:xfrm>
          <a:prstGeom prst="rect">
            <a:avLst/>
          </a:prstGeom>
          <a:noFill/>
        </p:spPr>
        <p:txBody>
          <a:bodyPr wrap="square" rtlCol="0">
            <a:spAutoFit/>
          </a:bodyPr>
          <a:lstStyle/>
          <a:p>
            <a:r>
              <a:rPr lang="en-AU" sz="1200"/>
              <a:t>E-com can fetch order status</a:t>
            </a:r>
          </a:p>
        </p:txBody>
      </p:sp>
      <p:cxnSp>
        <p:nvCxnSpPr>
          <p:cNvPr id="71" name="Connector: Elbow 70">
            <a:extLst>
              <a:ext uri="{FF2B5EF4-FFF2-40B4-BE49-F238E27FC236}">
                <a16:creationId xmlns:a16="http://schemas.microsoft.com/office/drawing/2014/main" id="{51DC5588-A645-79C4-D848-7A15D9BCFD01}"/>
              </a:ext>
            </a:extLst>
          </p:cNvPr>
          <p:cNvCxnSpPr>
            <a:stCxn id="26" idx="0"/>
            <a:endCxn id="11" idx="0"/>
          </p:cNvCxnSpPr>
          <p:nvPr/>
        </p:nvCxnSpPr>
        <p:spPr>
          <a:xfrm rot="16200000" flipH="1">
            <a:off x="5288527" y="1754855"/>
            <a:ext cx="4675" cy="3145134"/>
          </a:xfrm>
          <a:prstGeom prst="bentConnector3">
            <a:avLst>
              <a:gd name="adj1" fmla="val -4889840"/>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B6070639-7BD8-06FB-05F2-3283E90E2A76}"/>
              </a:ext>
            </a:extLst>
          </p:cNvPr>
          <p:cNvSpPr txBox="1"/>
          <p:nvPr/>
        </p:nvSpPr>
        <p:spPr>
          <a:xfrm>
            <a:off x="9868482" y="5875502"/>
            <a:ext cx="2122415" cy="830997"/>
          </a:xfrm>
          <a:prstGeom prst="rect">
            <a:avLst/>
          </a:prstGeom>
          <a:noFill/>
        </p:spPr>
        <p:txBody>
          <a:bodyPr wrap="square" rtlCol="0">
            <a:spAutoFit/>
          </a:bodyPr>
          <a:lstStyle/>
          <a:p>
            <a:r>
              <a:rPr lang="en-AU" sz="1200"/>
              <a:t>*Optional. Capture can also be done by e-com. Details in the part about «Payment» earlier. </a:t>
            </a:r>
          </a:p>
        </p:txBody>
      </p:sp>
      <p:cxnSp>
        <p:nvCxnSpPr>
          <p:cNvPr id="8" name="Straight Arrow Connector 7">
            <a:extLst>
              <a:ext uri="{FF2B5EF4-FFF2-40B4-BE49-F238E27FC236}">
                <a16:creationId xmlns:a16="http://schemas.microsoft.com/office/drawing/2014/main" id="{052E1ACD-9D7A-DDD6-834A-C01B5AC2DF63}"/>
              </a:ext>
            </a:extLst>
          </p:cNvPr>
          <p:cNvCxnSpPr>
            <a:stCxn id="11" idx="3"/>
            <a:endCxn id="14" idx="1"/>
          </p:cNvCxnSpPr>
          <p:nvPr/>
        </p:nvCxnSpPr>
        <p:spPr>
          <a:xfrm>
            <a:off x="7229890" y="3657827"/>
            <a:ext cx="934178"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Connector: Elbow 17">
            <a:extLst>
              <a:ext uri="{FF2B5EF4-FFF2-40B4-BE49-F238E27FC236}">
                <a16:creationId xmlns:a16="http://schemas.microsoft.com/office/drawing/2014/main" id="{93A1A8ED-D475-547A-DE4E-2490A32523D1}"/>
              </a:ext>
            </a:extLst>
          </p:cNvPr>
          <p:cNvCxnSpPr>
            <a:stCxn id="14" idx="0"/>
            <a:endCxn id="11" idx="0"/>
          </p:cNvCxnSpPr>
          <p:nvPr/>
        </p:nvCxnSpPr>
        <p:spPr>
          <a:xfrm rot="16200000" flipV="1">
            <a:off x="7696979" y="2496213"/>
            <a:ext cx="12700" cy="1667094"/>
          </a:xfrm>
          <a:prstGeom prst="bentConnector3">
            <a:avLst>
              <a:gd name="adj1" fmla="val 189729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32047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56DF64F4-C464-7F0E-5888-6D928B852A5F}"/>
              </a:ext>
            </a:extLst>
          </p:cNvPr>
          <p:cNvSpPr/>
          <p:nvPr/>
        </p:nvSpPr>
        <p:spPr>
          <a:xfrm>
            <a:off x="7507795" y="3333806"/>
            <a:ext cx="732916" cy="656134"/>
          </a:xfrm>
          <a:prstGeom prst="rect">
            <a:avLst/>
          </a:prstGeom>
          <a:solidFill>
            <a:schemeClr val="bg1"/>
          </a:solidFill>
          <a:ln>
            <a:solidFill>
              <a:schemeClr val="tx1"/>
            </a:solidFill>
            <a:prstDash val="dash"/>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solidFill>
                  <a:schemeClr val="tx1"/>
                </a:solidFill>
              </a:rPr>
              <a:t>EG  OMS</a:t>
            </a:r>
          </a:p>
        </p:txBody>
      </p:sp>
      <p:cxnSp>
        <p:nvCxnSpPr>
          <p:cNvPr id="6" name="Straight Connector 5">
            <a:extLst>
              <a:ext uri="{FF2B5EF4-FFF2-40B4-BE49-F238E27FC236}">
                <a16:creationId xmlns:a16="http://schemas.microsoft.com/office/drawing/2014/main" id="{04EC963C-50C3-E5FD-1A60-ACA8F044D4E4}"/>
              </a:ext>
            </a:extLst>
          </p:cNvPr>
          <p:cNvCxnSpPr>
            <a:cxnSpLocks/>
          </p:cNvCxnSpPr>
          <p:nvPr/>
        </p:nvCxnSpPr>
        <p:spPr>
          <a:xfrm>
            <a:off x="2560581" y="1224829"/>
            <a:ext cx="0"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8909E35-7437-7CAF-93EE-DDCD48D7F8CB}"/>
              </a:ext>
            </a:extLst>
          </p:cNvPr>
          <p:cNvSpPr txBox="1"/>
          <p:nvPr/>
        </p:nvSpPr>
        <p:spPr>
          <a:xfrm>
            <a:off x="2631594" y="1513080"/>
            <a:ext cx="1821819" cy="369332"/>
          </a:xfrm>
          <a:prstGeom prst="rect">
            <a:avLst/>
          </a:prstGeom>
          <a:noFill/>
        </p:spPr>
        <p:txBody>
          <a:bodyPr wrap="square" rtlCol="0">
            <a:spAutoFit/>
          </a:bodyPr>
          <a:lstStyle/>
          <a:p>
            <a:r>
              <a:rPr lang="en-AU"/>
              <a:t>E-com</a:t>
            </a:r>
          </a:p>
        </p:txBody>
      </p:sp>
      <p:sp>
        <p:nvSpPr>
          <p:cNvPr id="11" name="Rectangle 10">
            <a:extLst>
              <a:ext uri="{FF2B5EF4-FFF2-40B4-BE49-F238E27FC236}">
                <a16:creationId xmlns:a16="http://schemas.microsoft.com/office/drawing/2014/main" id="{D73205EB-24FC-2864-C86E-DE2D0BD82215}"/>
              </a:ext>
            </a:extLst>
          </p:cNvPr>
          <p:cNvSpPr/>
          <p:nvPr/>
        </p:nvSpPr>
        <p:spPr>
          <a:xfrm>
            <a:off x="6496974" y="3329760"/>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API</a:t>
            </a:r>
          </a:p>
        </p:txBody>
      </p:sp>
      <p:sp>
        <p:nvSpPr>
          <p:cNvPr id="14" name="Rectangle 13">
            <a:extLst>
              <a:ext uri="{FF2B5EF4-FFF2-40B4-BE49-F238E27FC236}">
                <a16:creationId xmlns:a16="http://schemas.microsoft.com/office/drawing/2014/main" id="{8870AC17-AFE2-47BE-B36D-603440A08C53}"/>
              </a:ext>
            </a:extLst>
          </p:cNvPr>
          <p:cNvSpPr/>
          <p:nvPr/>
        </p:nvSpPr>
        <p:spPr>
          <a:xfrm>
            <a:off x="8526381" y="3333806"/>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POS</a:t>
            </a:r>
          </a:p>
        </p:txBody>
      </p:sp>
      <p:sp>
        <p:nvSpPr>
          <p:cNvPr id="17" name="TextBox 16">
            <a:extLst>
              <a:ext uri="{FF2B5EF4-FFF2-40B4-BE49-F238E27FC236}">
                <a16:creationId xmlns:a16="http://schemas.microsoft.com/office/drawing/2014/main" id="{6F2AB65D-7662-AA45-4C10-B966C8A6DF4F}"/>
              </a:ext>
            </a:extLst>
          </p:cNvPr>
          <p:cNvSpPr txBox="1"/>
          <p:nvPr/>
        </p:nvSpPr>
        <p:spPr>
          <a:xfrm>
            <a:off x="6394598" y="1941476"/>
            <a:ext cx="3188292" cy="646331"/>
          </a:xfrm>
          <a:prstGeom prst="rect">
            <a:avLst/>
          </a:prstGeom>
          <a:noFill/>
        </p:spPr>
        <p:txBody>
          <a:bodyPr wrap="square" rtlCol="0">
            <a:spAutoFit/>
          </a:bodyPr>
          <a:lstStyle/>
          <a:p>
            <a:r>
              <a:rPr lang="en-AU" sz="1200"/>
              <a:t>Picking order is sent straight to store X. Picking is done. Payment capture is done when customer collects order. </a:t>
            </a:r>
          </a:p>
        </p:txBody>
      </p:sp>
      <p:sp>
        <p:nvSpPr>
          <p:cNvPr id="20" name="TextBox 19">
            <a:extLst>
              <a:ext uri="{FF2B5EF4-FFF2-40B4-BE49-F238E27FC236}">
                <a16:creationId xmlns:a16="http://schemas.microsoft.com/office/drawing/2014/main" id="{A1351BB1-9B1E-3B78-B9A7-2B6BD24BAADB}"/>
              </a:ext>
            </a:extLst>
          </p:cNvPr>
          <p:cNvSpPr txBox="1"/>
          <p:nvPr/>
        </p:nvSpPr>
        <p:spPr>
          <a:xfrm>
            <a:off x="2646380" y="1970620"/>
            <a:ext cx="3658182" cy="646331"/>
          </a:xfrm>
          <a:prstGeom prst="rect">
            <a:avLst/>
          </a:prstGeom>
          <a:noFill/>
        </p:spPr>
        <p:txBody>
          <a:bodyPr wrap="square" rtlCol="0">
            <a:spAutoFit/>
          </a:bodyPr>
          <a:lstStyle/>
          <a:p>
            <a:r>
              <a:rPr lang="en-AU" sz="1200"/>
              <a:t>Uploads an order to EG API on EG JSON format with delivery method «Pay and Collect» </a:t>
            </a:r>
          </a:p>
          <a:p>
            <a:r>
              <a:rPr lang="en-AU" sz="1200"/>
              <a:t>and the store X to collect in.*</a:t>
            </a:r>
          </a:p>
        </p:txBody>
      </p:sp>
      <p:sp>
        <p:nvSpPr>
          <p:cNvPr id="23" name="TextBox 22">
            <a:extLst>
              <a:ext uri="{FF2B5EF4-FFF2-40B4-BE49-F238E27FC236}">
                <a16:creationId xmlns:a16="http://schemas.microsoft.com/office/drawing/2014/main" id="{552C3CDD-E1D3-2D6A-0AEA-92AC3CC0A9FA}"/>
              </a:ext>
            </a:extLst>
          </p:cNvPr>
          <p:cNvSpPr txBox="1"/>
          <p:nvPr/>
        </p:nvSpPr>
        <p:spPr>
          <a:xfrm>
            <a:off x="6392138" y="1513080"/>
            <a:ext cx="732915" cy="369332"/>
          </a:xfrm>
          <a:prstGeom prst="rect">
            <a:avLst/>
          </a:prstGeom>
          <a:noFill/>
        </p:spPr>
        <p:txBody>
          <a:bodyPr wrap="square" rtlCol="0">
            <a:spAutoFit/>
          </a:bodyPr>
          <a:lstStyle/>
          <a:p>
            <a:r>
              <a:rPr lang="en-AU"/>
              <a:t>EG</a:t>
            </a:r>
          </a:p>
        </p:txBody>
      </p:sp>
      <p:sp>
        <p:nvSpPr>
          <p:cNvPr id="26" name="Rectangle 25">
            <a:extLst>
              <a:ext uri="{FF2B5EF4-FFF2-40B4-BE49-F238E27FC236}">
                <a16:creationId xmlns:a16="http://schemas.microsoft.com/office/drawing/2014/main" id="{D0F6EB8C-41F9-DAC1-0C13-6E4FE7E1F48D}"/>
              </a:ext>
            </a:extLst>
          </p:cNvPr>
          <p:cNvSpPr/>
          <p:nvPr/>
        </p:nvSpPr>
        <p:spPr>
          <a:xfrm>
            <a:off x="3351840" y="3325085"/>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1200"/>
              <a:t>e-com</a:t>
            </a:r>
          </a:p>
        </p:txBody>
      </p:sp>
      <p:sp>
        <p:nvSpPr>
          <p:cNvPr id="31" name="Rectangle 30">
            <a:extLst>
              <a:ext uri="{FF2B5EF4-FFF2-40B4-BE49-F238E27FC236}">
                <a16:creationId xmlns:a16="http://schemas.microsoft.com/office/drawing/2014/main" id="{63327540-E345-7957-2C49-CF583BA1C888}"/>
              </a:ext>
            </a:extLst>
          </p:cNvPr>
          <p:cNvSpPr/>
          <p:nvPr/>
        </p:nvSpPr>
        <p:spPr>
          <a:xfrm>
            <a:off x="1219529" y="3325085"/>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AU" sz="800"/>
          </a:p>
        </p:txBody>
      </p:sp>
      <p:cxnSp>
        <p:nvCxnSpPr>
          <p:cNvPr id="35" name="Straight Arrow Connector 34">
            <a:extLst>
              <a:ext uri="{FF2B5EF4-FFF2-40B4-BE49-F238E27FC236}">
                <a16:creationId xmlns:a16="http://schemas.microsoft.com/office/drawing/2014/main" id="{7EF11943-1BFC-C63A-EFC4-65BCB8E49069}"/>
              </a:ext>
            </a:extLst>
          </p:cNvPr>
          <p:cNvCxnSpPr>
            <a:cxnSpLocks/>
            <a:stCxn id="26" idx="3"/>
            <a:endCxn id="11" idx="1"/>
          </p:cNvCxnSpPr>
          <p:nvPr/>
        </p:nvCxnSpPr>
        <p:spPr>
          <a:xfrm>
            <a:off x="4084756" y="3653152"/>
            <a:ext cx="2412218" cy="46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ext Placeholder 1">
            <a:extLst>
              <a:ext uri="{FF2B5EF4-FFF2-40B4-BE49-F238E27FC236}">
                <a16:creationId xmlns:a16="http://schemas.microsoft.com/office/drawing/2014/main" id="{D275FEBC-0348-CABA-4166-41422FB88539}"/>
              </a:ext>
            </a:extLst>
          </p:cNvPr>
          <p:cNvSpPr>
            <a:spLocks noGrp="1"/>
          </p:cNvSpPr>
          <p:nvPr>
            <p:ph type="body" sz="quarter" idx="10"/>
          </p:nvPr>
        </p:nvSpPr>
        <p:spPr/>
        <p:txBody>
          <a:bodyPr>
            <a:normAutofit fontScale="55000" lnSpcReduction="20000"/>
          </a:bodyPr>
          <a:lstStyle/>
          <a:p>
            <a:r>
              <a:rPr lang="en-AU"/>
              <a:t>Prepaid, collect at store orders</a:t>
            </a:r>
          </a:p>
          <a:p>
            <a:r>
              <a:rPr lang="en-AU"/>
              <a:t>“Pay and Collect”</a:t>
            </a:r>
          </a:p>
        </p:txBody>
      </p:sp>
      <p:sp>
        <p:nvSpPr>
          <p:cNvPr id="4" name="TextBox 3">
            <a:extLst>
              <a:ext uri="{FF2B5EF4-FFF2-40B4-BE49-F238E27FC236}">
                <a16:creationId xmlns:a16="http://schemas.microsoft.com/office/drawing/2014/main" id="{A57AADD8-F738-B609-1906-AE2D5534368B}"/>
              </a:ext>
            </a:extLst>
          </p:cNvPr>
          <p:cNvSpPr txBox="1"/>
          <p:nvPr/>
        </p:nvSpPr>
        <p:spPr>
          <a:xfrm>
            <a:off x="2540014" y="5209971"/>
            <a:ext cx="3078055" cy="1200329"/>
          </a:xfrm>
          <a:prstGeom prst="rect">
            <a:avLst/>
          </a:prstGeom>
          <a:noFill/>
        </p:spPr>
        <p:txBody>
          <a:bodyPr wrap="square" rtlCol="0">
            <a:spAutoFit/>
          </a:bodyPr>
          <a:lstStyle/>
          <a:p>
            <a:r>
              <a:rPr lang="en-AU" sz="900"/>
              <a:t>*See </a:t>
            </a:r>
            <a:r>
              <a:rPr lang="en-AU" sz="900">
                <a:hlinkClick r:id="rId3"/>
              </a:rPr>
              <a:t>https://posapi.egretail-test.cloud/swagger/index.html#/Order/post_api_Order_queue_Complete</a:t>
            </a:r>
            <a:r>
              <a:rPr lang="en-AU" sz="900"/>
              <a:t> for full JSON example</a:t>
            </a:r>
          </a:p>
          <a:p>
            <a:endParaRPr lang="en-AU" sz="900"/>
          </a:p>
          <a:p>
            <a:r>
              <a:rPr lang="en-AU" sz="900" err="1"/>
              <a:t>Deliverymethod</a:t>
            </a:r>
            <a:r>
              <a:rPr lang="en-AU" sz="900"/>
              <a:t> for Pay and Collect is «</a:t>
            </a:r>
            <a:r>
              <a:rPr lang="en-AU" sz="900" err="1"/>
              <a:t>pac</a:t>
            </a:r>
            <a:r>
              <a:rPr lang="en-AU" sz="900"/>
              <a:t>» and «</a:t>
            </a:r>
            <a:r>
              <a:rPr lang="en-AU" sz="900" err="1"/>
              <a:t>deliveryPointId</a:t>
            </a:r>
            <a:r>
              <a:rPr lang="en-AU" sz="900"/>
              <a:t>» is the store number to collect in.</a:t>
            </a:r>
          </a:p>
          <a:p>
            <a:endParaRPr lang="en-AU" sz="900"/>
          </a:p>
          <a:p>
            <a:endParaRPr lang="en-AU" sz="900"/>
          </a:p>
        </p:txBody>
      </p:sp>
      <p:sp>
        <p:nvSpPr>
          <p:cNvPr id="9" name="Rectangle 3">
            <a:extLst>
              <a:ext uri="{FF2B5EF4-FFF2-40B4-BE49-F238E27FC236}">
                <a16:creationId xmlns:a16="http://schemas.microsoft.com/office/drawing/2014/main" id="{231944AC-467E-5A23-E6F1-35493BB8287A}"/>
              </a:ext>
            </a:extLst>
          </p:cNvPr>
          <p:cNvSpPr>
            <a:spLocks noChangeArrowheads="1"/>
          </p:cNvSpPr>
          <p:nvPr/>
        </p:nvSpPr>
        <p:spPr bwMode="auto">
          <a:xfrm>
            <a:off x="2629729" y="6244834"/>
            <a:ext cx="2465930" cy="461665"/>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a:t>
            </a:r>
            <a:r>
              <a:rPr kumimoji="0" lang="en-AU" altLang="nb-NO" sz="1000" b="1" i="0" u="none" strike="noStrike" cap="none" normalizeH="0" baseline="0" err="1">
                <a:ln>
                  <a:noFill/>
                </a:ln>
                <a:solidFill>
                  <a:srgbClr val="FFFFFF"/>
                </a:solidFill>
                <a:effectLst/>
                <a:latin typeface="Consolas" panose="020B0609020204030204" pitchFamily="49" charset="0"/>
                <a:cs typeface="Courier New" panose="02070309020205020404" pitchFamily="49" charset="0"/>
              </a:rPr>
              <a:t>deliveryDetails</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 "method": </a:t>
            </a:r>
            <a:r>
              <a:rPr kumimoji="0" lang="en-AU" altLang="nb-NO" sz="1000" b="1" i="0" u="none" strike="noStrike" cap="none" normalizeH="0" baseline="0">
                <a:ln>
                  <a:noFill/>
                </a:ln>
                <a:solidFill>
                  <a:srgbClr val="A2FCA2"/>
                </a:solidFill>
                <a:effectLst/>
                <a:latin typeface="Consolas" panose="020B0609020204030204" pitchFamily="49" charset="0"/>
                <a:cs typeface="Courier New" panose="02070309020205020404" pitchFamily="49" charset="0"/>
              </a:rPr>
              <a:t>«</a:t>
            </a:r>
            <a:r>
              <a:rPr kumimoji="0" lang="en-AU" altLang="nb-NO" sz="1000" b="1" i="0" u="none" strike="noStrike" cap="none" normalizeH="0" baseline="0" err="1">
                <a:ln>
                  <a:noFill/>
                </a:ln>
                <a:solidFill>
                  <a:srgbClr val="A2FCA2"/>
                </a:solidFill>
                <a:effectLst/>
                <a:latin typeface="Consolas" panose="020B0609020204030204" pitchFamily="49" charset="0"/>
                <a:cs typeface="Courier New" panose="02070309020205020404" pitchFamily="49" charset="0"/>
              </a:rPr>
              <a:t>pac</a:t>
            </a:r>
            <a:r>
              <a:rPr kumimoji="0" lang="en-AU" altLang="nb-NO" sz="1000" b="1" i="0" u="none" strike="noStrike" cap="none" normalizeH="0" baseline="0">
                <a:ln>
                  <a:noFill/>
                </a:ln>
                <a:solidFill>
                  <a:srgbClr val="A2FCA2"/>
                </a:solidFill>
                <a:effectLst/>
                <a:latin typeface="Consolas" panose="020B0609020204030204" pitchFamily="49" charset="0"/>
                <a:cs typeface="Courier New" panose="02070309020205020404" pitchFamily="49" charset="0"/>
              </a:rPr>
              <a:t>"</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err="1">
                <a:ln>
                  <a:noFill/>
                </a:ln>
                <a:solidFill>
                  <a:srgbClr val="FFFFFF"/>
                </a:solidFill>
                <a:effectLst/>
                <a:latin typeface="Consolas" panose="020B0609020204030204" pitchFamily="49" charset="0"/>
                <a:cs typeface="Courier New" panose="02070309020205020404" pitchFamily="49" charset="0"/>
              </a:rPr>
              <a:t>deliveryPointId</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a:ln>
                  <a:noFill/>
                </a:ln>
                <a:solidFill>
                  <a:srgbClr val="A2FCA2"/>
                </a:solidFill>
                <a:effectLst/>
                <a:latin typeface="Consolas" panose="020B0609020204030204" pitchFamily="49" charset="0"/>
                <a:cs typeface="Courier New" panose="02070309020205020404" pitchFamily="49" charset="0"/>
              </a:rPr>
              <a:t>«1"</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err="1">
                <a:ln>
                  <a:noFill/>
                </a:ln>
                <a:solidFill>
                  <a:srgbClr val="FFFFFF"/>
                </a:solidFill>
                <a:effectLst/>
                <a:latin typeface="Consolas" panose="020B0609020204030204" pitchFamily="49" charset="0"/>
                <a:cs typeface="Courier New" panose="02070309020205020404" pitchFamily="49" charset="0"/>
              </a:rPr>
              <a:t>deliveryPointHours</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a:ln>
                  <a:noFill/>
                </a:ln>
                <a:solidFill>
                  <a:srgbClr val="FCC28C"/>
                </a:solidFill>
                <a:effectLst/>
                <a:latin typeface="Consolas" panose="020B0609020204030204" pitchFamily="49" charset="0"/>
                <a:cs typeface="Courier New" panose="02070309020205020404" pitchFamily="49" charset="0"/>
              </a:rPr>
              <a:t>null</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600" b="0" i="0" u="none" strike="noStrike" cap="none" normalizeH="0" baseline="0">
                <a:ln>
                  <a:noFill/>
                </a:ln>
                <a:solidFill>
                  <a:schemeClr val="tx1"/>
                </a:solidFill>
                <a:effectLst/>
              </a:rPr>
              <a:t> </a:t>
            </a:r>
            <a:endParaRPr kumimoji="0" lang="en-AU" altLang="nb-NO" sz="1800" b="0" i="0" u="none" strike="noStrike" cap="none" normalizeH="0" baseline="0">
              <a:ln>
                <a:noFill/>
              </a:ln>
              <a:solidFill>
                <a:schemeClr val="tx1"/>
              </a:solidFill>
              <a:effectLst/>
              <a:latin typeface="Arial" panose="020B0604020202020204" pitchFamily="34" charset="0"/>
            </a:endParaRPr>
          </a:p>
        </p:txBody>
      </p:sp>
      <p:cxnSp>
        <p:nvCxnSpPr>
          <p:cNvPr id="10" name="Straight Connector 9">
            <a:extLst>
              <a:ext uri="{FF2B5EF4-FFF2-40B4-BE49-F238E27FC236}">
                <a16:creationId xmlns:a16="http://schemas.microsoft.com/office/drawing/2014/main" id="{857FA40D-C051-3828-D4A1-E8EA0E5A6682}"/>
              </a:ext>
            </a:extLst>
          </p:cNvPr>
          <p:cNvCxnSpPr>
            <a:cxnSpLocks/>
          </p:cNvCxnSpPr>
          <p:nvPr/>
        </p:nvCxnSpPr>
        <p:spPr>
          <a:xfrm flipH="1">
            <a:off x="6208513" y="1224829"/>
            <a:ext cx="25131"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5C4713A-3149-B443-1A35-C1107889C898}"/>
              </a:ext>
            </a:extLst>
          </p:cNvPr>
          <p:cNvSpPr txBox="1"/>
          <p:nvPr/>
        </p:nvSpPr>
        <p:spPr>
          <a:xfrm>
            <a:off x="241578" y="1477132"/>
            <a:ext cx="1259707" cy="369332"/>
          </a:xfrm>
          <a:prstGeom prst="rect">
            <a:avLst/>
          </a:prstGeom>
          <a:noFill/>
        </p:spPr>
        <p:txBody>
          <a:bodyPr wrap="square" rtlCol="0">
            <a:spAutoFit/>
          </a:bodyPr>
          <a:lstStyle/>
          <a:p>
            <a:r>
              <a:rPr lang="en-AU"/>
              <a:t>Customer</a:t>
            </a:r>
          </a:p>
        </p:txBody>
      </p:sp>
      <p:cxnSp>
        <p:nvCxnSpPr>
          <p:cNvPr id="15" name="Straight Arrow Connector 14">
            <a:extLst>
              <a:ext uri="{FF2B5EF4-FFF2-40B4-BE49-F238E27FC236}">
                <a16:creationId xmlns:a16="http://schemas.microsoft.com/office/drawing/2014/main" id="{E1D06E94-BC51-179C-603D-BCEEEFCC098F}"/>
              </a:ext>
            </a:extLst>
          </p:cNvPr>
          <p:cNvCxnSpPr>
            <a:stCxn id="31" idx="3"/>
            <a:endCxn id="26" idx="1"/>
          </p:cNvCxnSpPr>
          <p:nvPr/>
        </p:nvCxnSpPr>
        <p:spPr>
          <a:xfrm>
            <a:off x="1952445" y="3653152"/>
            <a:ext cx="139939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EBC5F961-E96F-1A2D-C11D-0E179826ACED}"/>
              </a:ext>
            </a:extLst>
          </p:cNvPr>
          <p:cNvSpPr txBox="1"/>
          <p:nvPr/>
        </p:nvSpPr>
        <p:spPr>
          <a:xfrm>
            <a:off x="243785" y="1975445"/>
            <a:ext cx="1827240" cy="646331"/>
          </a:xfrm>
          <a:prstGeom prst="rect">
            <a:avLst/>
          </a:prstGeom>
          <a:noFill/>
        </p:spPr>
        <p:txBody>
          <a:bodyPr wrap="square">
            <a:spAutoFit/>
          </a:bodyPr>
          <a:lstStyle/>
          <a:p>
            <a:r>
              <a:rPr lang="en-AU" sz="1200"/>
              <a:t>Customer place an order, pay the order and select a store to collect it from</a:t>
            </a:r>
          </a:p>
        </p:txBody>
      </p:sp>
      <p:pic>
        <p:nvPicPr>
          <p:cNvPr id="22" name="Graphic 21" descr="User outline">
            <a:extLst>
              <a:ext uri="{FF2B5EF4-FFF2-40B4-BE49-F238E27FC236}">
                <a16:creationId xmlns:a16="http://schemas.microsoft.com/office/drawing/2014/main" id="{EC807686-2934-66EB-8D9E-AC93B7778A9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407595" y="3476520"/>
            <a:ext cx="356785" cy="356785"/>
          </a:xfrm>
          <a:prstGeom prst="rect">
            <a:avLst/>
          </a:prstGeom>
        </p:spPr>
      </p:pic>
      <p:cxnSp>
        <p:nvCxnSpPr>
          <p:cNvPr id="28" name="Connector: Elbow 27">
            <a:extLst>
              <a:ext uri="{FF2B5EF4-FFF2-40B4-BE49-F238E27FC236}">
                <a16:creationId xmlns:a16="http://schemas.microsoft.com/office/drawing/2014/main" id="{6A55018D-6DF3-6793-1101-FC137789F5A4}"/>
              </a:ext>
            </a:extLst>
          </p:cNvPr>
          <p:cNvCxnSpPr>
            <a:stCxn id="14" idx="2"/>
            <a:endCxn id="31" idx="2"/>
          </p:cNvCxnSpPr>
          <p:nvPr/>
        </p:nvCxnSpPr>
        <p:spPr>
          <a:xfrm rot="5400000" flipH="1">
            <a:off x="5235052" y="332154"/>
            <a:ext cx="8721" cy="7306852"/>
          </a:xfrm>
          <a:prstGeom prst="bentConnector3">
            <a:avLst>
              <a:gd name="adj1" fmla="val -2621259"/>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F6E8F671-5839-DA37-F317-94B263CEE374}"/>
              </a:ext>
            </a:extLst>
          </p:cNvPr>
          <p:cNvSpPr txBox="1"/>
          <p:nvPr/>
        </p:nvSpPr>
        <p:spPr>
          <a:xfrm>
            <a:off x="6358474" y="4570000"/>
            <a:ext cx="2122415" cy="830997"/>
          </a:xfrm>
          <a:prstGeom prst="rect">
            <a:avLst/>
          </a:prstGeom>
          <a:noFill/>
        </p:spPr>
        <p:txBody>
          <a:bodyPr wrap="square" rtlCol="0">
            <a:spAutoFit/>
          </a:bodyPr>
          <a:lstStyle/>
          <a:p>
            <a:r>
              <a:rPr lang="en-AU" sz="1200"/>
              <a:t>EG POS sends SMS or email to customer. </a:t>
            </a:r>
          </a:p>
          <a:p>
            <a:r>
              <a:rPr lang="en-AU" sz="1200"/>
              <a:t>«Order ready to collect». Customer collects order.</a:t>
            </a:r>
          </a:p>
        </p:txBody>
      </p:sp>
      <p:sp>
        <p:nvSpPr>
          <p:cNvPr id="33" name="Rectangle 32">
            <a:extLst>
              <a:ext uri="{FF2B5EF4-FFF2-40B4-BE49-F238E27FC236}">
                <a16:creationId xmlns:a16="http://schemas.microsoft.com/office/drawing/2014/main" id="{9389EED6-1094-AC17-84AA-7D1B96FF7058}"/>
              </a:ext>
            </a:extLst>
          </p:cNvPr>
          <p:cNvSpPr/>
          <p:nvPr/>
        </p:nvSpPr>
        <p:spPr>
          <a:xfrm>
            <a:off x="10373440" y="3333806"/>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Klarna</a:t>
            </a:r>
          </a:p>
        </p:txBody>
      </p:sp>
      <p:cxnSp>
        <p:nvCxnSpPr>
          <p:cNvPr id="39" name="Straight Connector 38">
            <a:extLst>
              <a:ext uri="{FF2B5EF4-FFF2-40B4-BE49-F238E27FC236}">
                <a16:creationId xmlns:a16="http://schemas.microsoft.com/office/drawing/2014/main" id="{79FB0D29-2499-1BEF-BD74-BFF8A0D7B8F3}"/>
              </a:ext>
            </a:extLst>
          </p:cNvPr>
          <p:cNvCxnSpPr>
            <a:cxnSpLocks/>
          </p:cNvCxnSpPr>
          <p:nvPr/>
        </p:nvCxnSpPr>
        <p:spPr>
          <a:xfrm flipH="1">
            <a:off x="9421936" y="1224829"/>
            <a:ext cx="10457" cy="5650815"/>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ACB02AAF-F25D-BC54-6C78-69C3188FB195}"/>
              </a:ext>
            </a:extLst>
          </p:cNvPr>
          <p:cNvSpPr txBox="1"/>
          <p:nvPr/>
        </p:nvSpPr>
        <p:spPr>
          <a:xfrm>
            <a:off x="9582890" y="1477132"/>
            <a:ext cx="2170324" cy="369332"/>
          </a:xfrm>
          <a:prstGeom prst="rect">
            <a:avLst/>
          </a:prstGeom>
          <a:noFill/>
        </p:spPr>
        <p:txBody>
          <a:bodyPr wrap="square" rtlCol="0">
            <a:spAutoFit/>
          </a:bodyPr>
          <a:lstStyle/>
          <a:p>
            <a:r>
              <a:rPr lang="en-AU"/>
              <a:t>Payment provider</a:t>
            </a:r>
          </a:p>
        </p:txBody>
      </p:sp>
      <p:cxnSp>
        <p:nvCxnSpPr>
          <p:cNvPr id="43" name="Connector: Elbow 42">
            <a:extLst>
              <a:ext uri="{FF2B5EF4-FFF2-40B4-BE49-F238E27FC236}">
                <a16:creationId xmlns:a16="http://schemas.microsoft.com/office/drawing/2014/main" id="{E05FB728-2D09-57DF-118A-73B9BB6225BE}"/>
              </a:ext>
            </a:extLst>
          </p:cNvPr>
          <p:cNvCxnSpPr>
            <a:cxnSpLocks/>
            <a:stCxn id="26" idx="2"/>
            <a:endCxn id="33" idx="2"/>
          </p:cNvCxnSpPr>
          <p:nvPr/>
        </p:nvCxnSpPr>
        <p:spPr>
          <a:xfrm rot="16200000" flipH="1">
            <a:off x="7224738" y="474779"/>
            <a:ext cx="8721" cy="7021600"/>
          </a:xfrm>
          <a:prstGeom prst="bentConnector3">
            <a:avLst>
              <a:gd name="adj1" fmla="val 5221018"/>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B3F270F0-AF86-61A9-E684-52BB6081246D}"/>
              </a:ext>
            </a:extLst>
          </p:cNvPr>
          <p:cNvCxnSpPr>
            <a:stCxn id="14" idx="3"/>
            <a:endCxn id="33" idx="1"/>
          </p:cNvCxnSpPr>
          <p:nvPr/>
        </p:nvCxnSpPr>
        <p:spPr>
          <a:xfrm>
            <a:off x="9259297" y="3661873"/>
            <a:ext cx="111414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72CE38C2-7181-A7AA-1407-AC5CDBD8B3DA}"/>
              </a:ext>
            </a:extLst>
          </p:cNvPr>
          <p:cNvSpPr txBox="1"/>
          <p:nvPr/>
        </p:nvSpPr>
        <p:spPr>
          <a:xfrm>
            <a:off x="9193301" y="3349761"/>
            <a:ext cx="1202810" cy="230832"/>
          </a:xfrm>
          <a:prstGeom prst="rect">
            <a:avLst/>
          </a:prstGeom>
          <a:noFill/>
        </p:spPr>
        <p:txBody>
          <a:bodyPr wrap="square" rtlCol="0">
            <a:spAutoFit/>
          </a:bodyPr>
          <a:lstStyle/>
          <a:p>
            <a:r>
              <a:rPr lang="en-AU" sz="900"/>
              <a:t>Capture payment*</a:t>
            </a:r>
          </a:p>
        </p:txBody>
      </p:sp>
      <p:sp>
        <p:nvSpPr>
          <p:cNvPr id="48" name="TextBox 47">
            <a:extLst>
              <a:ext uri="{FF2B5EF4-FFF2-40B4-BE49-F238E27FC236}">
                <a16:creationId xmlns:a16="http://schemas.microsoft.com/office/drawing/2014/main" id="{E04685B6-11D7-E2AF-776E-9E0A8E955B8F}"/>
              </a:ext>
            </a:extLst>
          </p:cNvPr>
          <p:cNvSpPr txBox="1"/>
          <p:nvPr/>
        </p:nvSpPr>
        <p:spPr>
          <a:xfrm>
            <a:off x="4964711" y="3981219"/>
            <a:ext cx="1622769" cy="253916"/>
          </a:xfrm>
          <a:prstGeom prst="rect">
            <a:avLst/>
          </a:prstGeom>
          <a:noFill/>
        </p:spPr>
        <p:txBody>
          <a:bodyPr wrap="square" rtlCol="0">
            <a:spAutoFit/>
          </a:bodyPr>
          <a:lstStyle/>
          <a:p>
            <a:r>
              <a:rPr lang="en-AU" sz="1050"/>
              <a:t>Reserve payment</a:t>
            </a:r>
          </a:p>
        </p:txBody>
      </p:sp>
      <p:sp>
        <p:nvSpPr>
          <p:cNvPr id="55" name="TextBox 54">
            <a:extLst>
              <a:ext uri="{FF2B5EF4-FFF2-40B4-BE49-F238E27FC236}">
                <a16:creationId xmlns:a16="http://schemas.microsoft.com/office/drawing/2014/main" id="{AAD1E5F5-0598-2E05-FE59-566E7E5FDAAA}"/>
              </a:ext>
            </a:extLst>
          </p:cNvPr>
          <p:cNvSpPr txBox="1"/>
          <p:nvPr/>
        </p:nvSpPr>
        <p:spPr>
          <a:xfrm>
            <a:off x="4874205" y="3392437"/>
            <a:ext cx="1622769" cy="253916"/>
          </a:xfrm>
          <a:prstGeom prst="rect">
            <a:avLst/>
          </a:prstGeom>
          <a:noFill/>
        </p:spPr>
        <p:txBody>
          <a:bodyPr wrap="square" rtlCol="0">
            <a:spAutoFit/>
          </a:bodyPr>
          <a:lstStyle/>
          <a:p>
            <a:r>
              <a:rPr lang="en-AU" sz="1050"/>
              <a:t>EG Order</a:t>
            </a:r>
          </a:p>
        </p:txBody>
      </p:sp>
      <p:cxnSp>
        <p:nvCxnSpPr>
          <p:cNvPr id="71" name="Connector: Elbow 70">
            <a:extLst>
              <a:ext uri="{FF2B5EF4-FFF2-40B4-BE49-F238E27FC236}">
                <a16:creationId xmlns:a16="http://schemas.microsoft.com/office/drawing/2014/main" id="{51DC5588-A645-79C4-D848-7A15D9BCFD01}"/>
              </a:ext>
            </a:extLst>
          </p:cNvPr>
          <p:cNvCxnSpPr>
            <a:stCxn id="26" idx="0"/>
            <a:endCxn id="11" idx="0"/>
          </p:cNvCxnSpPr>
          <p:nvPr/>
        </p:nvCxnSpPr>
        <p:spPr>
          <a:xfrm rot="16200000" flipH="1">
            <a:off x="5288527" y="1754855"/>
            <a:ext cx="4675" cy="3145134"/>
          </a:xfrm>
          <a:prstGeom prst="bentConnector3">
            <a:avLst>
              <a:gd name="adj1" fmla="val -4889840"/>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F688346E-90F3-42E4-9ECD-C76A63EA73C9}"/>
              </a:ext>
            </a:extLst>
          </p:cNvPr>
          <p:cNvSpPr txBox="1"/>
          <p:nvPr/>
        </p:nvSpPr>
        <p:spPr>
          <a:xfrm>
            <a:off x="9868482" y="5875502"/>
            <a:ext cx="2122415" cy="830997"/>
          </a:xfrm>
          <a:prstGeom prst="rect">
            <a:avLst/>
          </a:prstGeom>
          <a:noFill/>
        </p:spPr>
        <p:txBody>
          <a:bodyPr wrap="square" rtlCol="0">
            <a:spAutoFit/>
          </a:bodyPr>
          <a:lstStyle/>
          <a:p>
            <a:r>
              <a:rPr lang="en-AU" sz="1200"/>
              <a:t>*Optional. Capture can also be done by e-com. Details in the part about «Payment» earlier. </a:t>
            </a:r>
          </a:p>
        </p:txBody>
      </p:sp>
      <p:sp>
        <p:nvSpPr>
          <p:cNvPr id="5" name="TextBox 4">
            <a:extLst>
              <a:ext uri="{FF2B5EF4-FFF2-40B4-BE49-F238E27FC236}">
                <a16:creationId xmlns:a16="http://schemas.microsoft.com/office/drawing/2014/main" id="{687E5778-86E3-CC06-D090-3A606ED8CACD}"/>
              </a:ext>
            </a:extLst>
          </p:cNvPr>
          <p:cNvSpPr txBox="1"/>
          <p:nvPr/>
        </p:nvSpPr>
        <p:spPr>
          <a:xfrm>
            <a:off x="4084755" y="2757760"/>
            <a:ext cx="2846504" cy="276999"/>
          </a:xfrm>
          <a:prstGeom prst="rect">
            <a:avLst/>
          </a:prstGeom>
          <a:noFill/>
        </p:spPr>
        <p:txBody>
          <a:bodyPr wrap="square" rtlCol="0">
            <a:spAutoFit/>
          </a:bodyPr>
          <a:lstStyle/>
          <a:p>
            <a:r>
              <a:rPr lang="en-AU" sz="1200"/>
              <a:t>E-com can fetch order status</a:t>
            </a:r>
          </a:p>
        </p:txBody>
      </p:sp>
      <p:cxnSp>
        <p:nvCxnSpPr>
          <p:cNvPr id="13" name="Straight Arrow Connector 12">
            <a:extLst>
              <a:ext uri="{FF2B5EF4-FFF2-40B4-BE49-F238E27FC236}">
                <a16:creationId xmlns:a16="http://schemas.microsoft.com/office/drawing/2014/main" id="{079F6D1F-D7EA-4C0E-ED55-5837E470B591}"/>
              </a:ext>
            </a:extLst>
          </p:cNvPr>
          <p:cNvCxnSpPr>
            <a:stCxn id="11" idx="3"/>
            <a:endCxn id="14" idx="1"/>
          </p:cNvCxnSpPr>
          <p:nvPr/>
        </p:nvCxnSpPr>
        <p:spPr>
          <a:xfrm>
            <a:off x="7229890" y="3657827"/>
            <a:ext cx="1296491" cy="404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Connector: Elbow 35">
            <a:extLst>
              <a:ext uri="{FF2B5EF4-FFF2-40B4-BE49-F238E27FC236}">
                <a16:creationId xmlns:a16="http://schemas.microsoft.com/office/drawing/2014/main" id="{521155D6-715F-5BC5-52EB-F12D6C005FA6}"/>
              </a:ext>
            </a:extLst>
          </p:cNvPr>
          <p:cNvCxnSpPr>
            <a:cxnSpLocks/>
            <a:stCxn id="14" idx="0"/>
            <a:endCxn id="11" idx="0"/>
          </p:cNvCxnSpPr>
          <p:nvPr/>
        </p:nvCxnSpPr>
        <p:spPr>
          <a:xfrm rot="16200000" flipV="1">
            <a:off x="7876113" y="2317079"/>
            <a:ext cx="4046" cy="2029407"/>
          </a:xfrm>
          <a:prstGeom prst="bentConnector3">
            <a:avLst>
              <a:gd name="adj1" fmla="val 590274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1897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803A68F-7E42-4AFF-0F1E-C3F11B95E72A}"/>
              </a:ext>
            </a:extLst>
          </p:cNvPr>
          <p:cNvSpPr>
            <a:spLocks noGrp="1"/>
          </p:cNvSpPr>
          <p:nvPr>
            <p:ph type="body" sz="quarter" idx="10"/>
          </p:nvPr>
        </p:nvSpPr>
        <p:spPr/>
        <p:txBody>
          <a:bodyPr/>
          <a:lstStyle/>
          <a:p>
            <a:r>
              <a:rPr lang="en-AU"/>
              <a:t>Table of contents</a:t>
            </a:r>
          </a:p>
        </p:txBody>
      </p:sp>
      <p:sp>
        <p:nvSpPr>
          <p:cNvPr id="3" name="Text Placeholder 2">
            <a:extLst>
              <a:ext uri="{FF2B5EF4-FFF2-40B4-BE49-F238E27FC236}">
                <a16:creationId xmlns:a16="http://schemas.microsoft.com/office/drawing/2014/main" id="{A73BEDEA-C68B-B4BA-3D27-433CF596D593}"/>
              </a:ext>
            </a:extLst>
          </p:cNvPr>
          <p:cNvSpPr>
            <a:spLocks noGrp="1"/>
          </p:cNvSpPr>
          <p:nvPr>
            <p:ph type="body" sz="quarter" idx="11"/>
          </p:nvPr>
        </p:nvSpPr>
        <p:spPr/>
        <p:txBody>
          <a:bodyPr>
            <a:normAutofit lnSpcReduction="10000"/>
          </a:bodyPr>
          <a:lstStyle/>
          <a:p>
            <a:pPr marL="457200" indent="-457200">
              <a:buFont typeface="Arial" panose="020B0604020202020204" pitchFamily="34" charset="0"/>
              <a:buChar char="•"/>
            </a:pPr>
            <a:r>
              <a:rPr lang="en-AU"/>
              <a:t>Overview omni services</a:t>
            </a:r>
          </a:p>
          <a:p>
            <a:pPr marL="457200" indent="-457200">
              <a:buFont typeface="Arial" panose="020B0604020202020204" pitchFamily="34" charset="0"/>
              <a:buChar char="•"/>
            </a:pPr>
            <a:r>
              <a:rPr lang="en-AU"/>
              <a:t>The two types of integrations</a:t>
            </a:r>
          </a:p>
          <a:p>
            <a:pPr marL="1143000" lvl="1" indent="-457200">
              <a:buFont typeface="Arial" panose="020B0604020202020204" pitchFamily="34" charset="0"/>
              <a:buChar char="•"/>
            </a:pPr>
            <a:r>
              <a:rPr lang="en-AU"/>
              <a:t>EG API Cart (REST)</a:t>
            </a:r>
          </a:p>
          <a:p>
            <a:pPr marL="1143000" lvl="1" indent="-457200">
              <a:buFont typeface="Arial" panose="020B0604020202020204" pitchFamily="34" charset="0"/>
              <a:buChar char="•"/>
            </a:pPr>
            <a:r>
              <a:rPr lang="en-AU"/>
              <a:t>EG Order JSON</a:t>
            </a:r>
          </a:p>
          <a:p>
            <a:pPr marL="457200" indent="-457200">
              <a:buFont typeface="Arial" panose="020B0604020202020204" pitchFamily="34" charset="0"/>
              <a:buChar char="•"/>
            </a:pPr>
            <a:r>
              <a:rPr lang="en-AU"/>
              <a:t>Authentication to EG Services</a:t>
            </a:r>
          </a:p>
          <a:p>
            <a:pPr marL="457200" indent="-457200">
              <a:buFont typeface="Arial" panose="020B0604020202020204" pitchFamily="34" charset="0"/>
              <a:buChar char="•"/>
            </a:pPr>
            <a:r>
              <a:rPr lang="en-AU"/>
              <a:t>Sales order characteristics</a:t>
            </a:r>
          </a:p>
          <a:p>
            <a:pPr marL="457200" indent="-457200">
              <a:buFont typeface="Arial" panose="020B0604020202020204" pitchFamily="34" charset="0"/>
              <a:buChar char="•"/>
            </a:pPr>
            <a:r>
              <a:rPr lang="en-AU"/>
              <a:t>Delivery alternatives</a:t>
            </a:r>
          </a:p>
          <a:p>
            <a:pPr marL="457200" indent="-457200">
              <a:buFont typeface="Arial" panose="020B0604020202020204" pitchFamily="34" charset="0"/>
              <a:buChar char="•"/>
            </a:pPr>
            <a:r>
              <a:rPr lang="en-AU"/>
              <a:t>Payment</a:t>
            </a:r>
          </a:p>
          <a:p>
            <a:pPr marL="457200" indent="-457200">
              <a:buFont typeface="Arial" panose="020B0604020202020204" pitchFamily="34" charset="0"/>
              <a:buChar char="•"/>
            </a:pPr>
            <a:r>
              <a:rPr lang="en-AU"/>
              <a:t>Return</a:t>
            </a:r>
          </a:p>
          <a:p>
            <a:pPr marL="457200" indent="-457200">
              <a:buFont typeface="Arial" panose="020B0604020202020204" pitchFamily="34" charset="0"/>
              <a:buChar char="•"/>
            </a:pPr>
            <a:r>
              <a:rPr lang="en-AU"/>
              <a:t>Sales order types and flows</a:t>
            </a:r>
          </a:p>
          <a:p>
            <a:pPr marL="457200" indent="-457200">
              <a:buFont typeface="Arial" panose="020B0604020202020204" pitchFamily="34" charset="0"/>
              <a:buChar char="•"/>
            </a:pPr>
            <a:r>
              <a:rPr lang="en-AU"/>
              <a:t>Synchronize data to e-com</a:t>
            </a:r>
          </a:p>
          <a:p>
            <a:pPr marL="457200" indent="-457200">
              <a:buFont typeface="Arial" panose="020B0604020202020204" pitchFamily="34" charset="0"/>
              <a:buChar char="•"/>
            </a:pPr>
            <a:endParaRPr lang="en-AU"/>
          </a:p>
          <a:p>
            <a:pPr marL="457200" indent="-457200">
              <a:buFont typeface="Arial" panose="020B0604020202020204" pitchFamily="34" charset="0"/>
              <a:buChar char="•"/>
            </a:pPr>
            <a:endParaRPr lang="en-AU"/>
          </a:p>
          <a:p>
            <a:pPr marL="457200" indent="-457200">
              <a:buFont typeface="Arial" panose="020B0604020202020204" pitchFamily="34" charset="0"/>
              <a:buChar char="•"/>
            </a:pPr>
            <a:endParaRPr lang="en-AU"/>
          </a:p>
          <a:p>
            <a:pPr marL="457200" indent="-457200">
              <a:buFont typeface="Arial" panose="020B0604020202020204" pitchFamily="34" charset="0"/>
              <a:buChar char="•"/>
            </a:pPr>
            <a:endParaRPr lang="en-AU"/>
          </a:p>
          <a:p>
            <a:pPr marL="457200" indent="-457200">
              <a:buFont typeface="Arial" panose="020B0604020202020204" pitchFamily="34" charset="0"/>
              <a:buChar char="•"/>
            </a:pPr>
            <a:endParaRPr lang="en-AU"/>
          </a:p>
          <a:p>
            <a:pPr marL="457200" indent="-457200">
              <a:buFont typeface="Arial" panose="020B0604020202020204" pitchFamily="34" charset="0"/>
              <a:buChar char="•"/>
            </a:pPr>
            <a:endParaRPr lang="en-AU"/>
          </a:p>
          <a:p>
            <a:pPr marL="457200" indent="-457200">
              <a:buFont typeface="Arial" panose="020B0604020202020204" pitchFamily="34" charset="0"/>
              <a:buChar char="•"/>
            </a:pPr>
            <a:endParaRPr lang="en-AU"/>
          </a:p>
          <a:p>
            <a:pPr marL="457200" indent="-457200">
              <a:buFont typeface="Arial" panose="020B0604020202020204" pitchFamily="34" charset="0"/>
              <a:buChar char="•"/>
            </a:pPr>
            <a:endParaRPr lang="en-AU"/>
          </a:p>
        </p:txBody>
      </p:sp>
    </p:spTree>
    <p:extLst>
      <p:ext uri="{BB962C8B-B14F-4D97-AF65-F5344CB8AC3E}">
        <p14:creationId xmlns:p14="http://schemas.microsoft.com/office/powerpoint/2010/main" val="497632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56DF64F4-C464-7F0E-5888-6D928B852A5F}"/>
              </a:ext>
            </a:extLst>
          </p:cNvPr>
          <p:cNvSpPr/>
          <p:nvPr/>
        </p:nvSpPr>
        <p:spPr>
          <a:xfrm>
            <a:off x="7507795" y="3333806"/>
            <a:ext cx="732916" cy="656134"/>
          </a:xfrm>
          <a:prstGeom prst="rect">
            <a:avLst/>
          </a:prstGeom>
          <a:solidFill>
            <a:schemeClr val="bg1"/>
          </a:solidFill>
          <a:ln>
            <a:solidFill>
              <a:schemeClr val="tx1"/>
            </a:solidFill>
            <a:prstDash val="dash"/>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solidFill>
                  <a:schemeClr val="tx1"/>
                </a:solidFill>
              </a:rPr>
              <a:t>EG  OMS</a:t>
            </a:r>
          </a:p>
        </p:txBody>
      </p:sp>
      <p:cxnSp>
        <p:nvCxnSpPr>
          <p:cNvPr id="6" name="Straight Connector 5">
            <a:extLst>
              <a:ext uri="{FF2B5EF4-FFF2-40B4-BE49-F238E27FC236}">
                <a16:creationId xmlns:a16="http://schemas.microsoft.com/office/drawing/2014/main" id="{04EC963C-50C3-E5FD-1A60-ACA8F044D4E4}"/>
              </a:ext>
            </a:extLst>
          </p:cNvPr>
          <p:cNvCxnSpPr>
            <a:cxnSpLocks/>
          </p:cNvCxnSpPr>
          <p:nvPr/>
        </p:nvCxnSpPr>
        <p:spPr>
          <a:xfrm>
            <a:off x="2560581" y="1224829"/>
            <a:ext cx="0"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8909E35-7437-7CAF-93EE-DDCD48D7F8CB}"/>
              </a:ext>
            </a:extLst>
          </p:cNvPr>
          <p:cNvSpPr txBox="1"/>
          <p:nvPr/>
        </p:nvSpPr>
        <p:spPr>
          <a:xfrm>
            <a:off x="2631594" y="1513080"/>
            <a:ext cx="1821819" cy="369332"/>
          </a:xfrm>
          <a:prstGeom prst="rect">
            <a:avLst/>
          </a:prstGeom>
          <a:noFill/>
        </p:spPr>
        <p:txBody>
          <a:bodyPr wrap="square" rtlCol="0">
            <a:spAutoFit/>
          </a:bodyPr>
          <a:lstStyle/>
          <a:p>
            <a:r>
              <a:rPr lang="en-AU"/>
              <a:t>E-com</a:t>
            </a:r>
          </a:p>
        </p:txBody>
      </p:sp>
      <p:sp>
        <p:nvSpPr>
          <p:cNvPr id="11" name="Rectangle 10">
            <a:extLst>
              <a:ext uri="{FF2B5EF4-FFF2-40B4-BE49-F238E27FC236}">
                <a16:creationId xmlns:a16="http://schemas.microsoft.com/office/drawing/2014/main" id="{D73205EB-24FC-2864-C86E-DE2D0BD82215}"/>
              </a:ext>
            </a:extLst>
          </p:cNvPr>
          <p:cNvSpPr/>
          <p:nvPr/>
        </p:nvSpPr>
        <p:spPr>
          <a:xfrm>
            <a:off x="6496974" y="3329760"/>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API</a:t>
            </a:r>
          </a:p>
        </p:txBody>
      </p:sp>
      <p:sp>
        <p:nvSpPr>
          <p:cNvPr id="14" name="Rectangle 13">
            <a:extLst>
              <a:ext uri="{FF2B5EF4-FFF2-40B4-BE49-F238E27FC236}">
                <a16:creationId xmlns:a16="http://schemas.microsoft.com/office/drawing/2014/main" id="{8870AC17-AFE2-47BE-B36D-603440A08C53}"/>
              </a:ext>
            </a:extLst>
          </p:cNvPr>
          <p:cNvSpPr/>
          <p:nvPr/>
        </p:nvSpPr>
        <p:spPr>
          <a:xfrm>
            <a:off x="8526381" y="3333806"/>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POS</a:t>
            </a:r>
          </a:p>
        </p:txBody>
      </p:sp>
      <p:sp>
        <p:nvSpPr>
          <p:cNvPr id="17" name="TextBox 16">
            <a:extLst>
              <a:ext uri="{FF2B5EF4-FFF2-40B4-BE49-F238E27FC236}">
                <a16:creationId xmlns:a16="http://schemas.microsoft.com/office/drawing/2014/main" id="{6F2AB65D-7662-AA45-4C10-B966C8A6DF4F}"/>
              </a:ext>
            </a:extLst>
          </p:cNvPr>
          <p:cNvSpPr txBox="1"/>
          <p:nvPr/>
        </p:nvSpPr>
        <p:spPr>
          <a:xfrm>
            <a:off x="6394598" y="1941476"/>
            <a:ext cx="3188292" cy="646331"/>
          </a:xfrm>
          <a:prstGeom prst="rect">
            <a:avLst/>
          </a:prstGeom>
          <a:noFill/>
        </p:spPr>
        <p:txBody>
          <a:bodyPr wrap="square" rtlCol="0">
            <a:spAutoFit/>
          </a:bodyPr>
          <a:lstStyle/>
          <a:p>
            <a:r>
              <a:rPr lang="en-AU" sz="1200"/>
              <a:t>Picking order is sent straight to store X. Picking is done. Payment capture is done when customer collects order. </a:t>
            </a:r>
          </a:p>
        </p:txBody>
      </p:sp>
      <p:sp>
        <p:nvSpPr>
          <p:cNvPr id="20" name="TextBox 19">
            <a:extLst>
              <a:ext uri="{FF2B5EF4-FFF2-40B4-BE49-F238E27FC236}">
                <a16:creationId xmlns:a16="http://schemas.microsoft.com/office/drawing/2014/main" id="{A1351BB1-9B1E-3B78-B9A7-2B6BD24BAADB}"/>
              </a:ext>
            </a:extLst>
          </p:cNvPr>
          <p:cNvSpPr txBox="1"/>
          <p:nvPr/>
        </p:nvSpPr>
        <p:spPr>
          <a:xfrm>
            <a:off x="2646380" y="1970620"/>
            <a:ext cx="3658182" cy="646331"/>
          </a:xfrm>
          <a:prstGeom prst="rect">
            <a:avLst/>
          </a:prstGeom>
          <a:noFill/>
        </p:spPr>
        <p:txBody>
          <a:bodyPr wrap="square" rtlCol="0">
            <a:spAutoFit/>
          </a:bodyPr>
          <a:lstStyle/>
          <a:p>
            <a:r>
              <a:rPr lang="en-AU" sz="1200"/>
              <a:t>Uploads an order to EG API on EG JSON format with delivery method «Reserve in store» </a:t>
            </a:r>
          </a:p>
          <a:p>
            <a:r>
              <a:rPr lang="en-AU" sz="1200"/>
              <a:t>and the store X to collect in.*</a:t>
            </a:r>
          </a:p>
        </p:txBody>
      </p:sp>
      <p:sp>
        <p:nvSpPr>
          <p:cNvPr id="23" name="TextBox 22">
            <a:extLst>
              <a:ext uri="{FF2B5EF4-FFF2-40B4-BE49-F238E27FC236}">
                <a16:creationId xmlns:a16="http://schemas.microsoft.com/office/drawing/2014/main" id="{552C3CDD-E1D3-2D6A-0AEA-92AC3CC0A9FA}"/>
              </a:ext>
            </a:extLst>
          </p:cNvPr>
          <p:cNvSpPr txBox="1"/>
          <p:nvPr/>
        </p:nvSpPr>
        <p:spPr>
          <a:xfrm>
            <a:off x="6392138" y="1513080"/>
            <a:ext cx="732915" cy="369332"/>
          </a:xfrm>
          <a:prstGeom prst="rect">
            <a:avLst/>
          </a:prstGeom>
          <a:noFill/>
        </p:spPr>
        <p:txBody>
          <a:bodyPr wrap="square" rtlCol="0">
            <a:spAutoFit/>
          </a:bodyPr>
          <a:lstStyle/>
          <a:p>
            <a:r>
              <a:rPr lang="en-AU"/>
              <a:t>EG</a:t>
            </a:r>
          </a:p>
        </p:txBody>
      </p:sp>
      <p:sp>
        <p:nvSpPr>
          <p:cNvPr id="26" name="Rectangle 25">
            <a:extLst>
              <a:ext uri="{FF2B5EF4-FFF2-40B4-BE49-F238E27FC236}">
                <a16:creationId xmlns:a16="http://schemas.microsoft.com/office/drawing/2014/main" id="{D0F6EB8C-41F9-DAC1-0C13-6E4FE7E1F48D}"/>
              </a:ext>
            </a:extLst>
          </p:cNvPr>
          <p:cNvSpPr/>
          <p:nvPr/>
        </p:nvSpPr>
        <p:spPr>
          <a:xfrm>
            <a:off x="3351840" y="3325085"/>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1200"/>
              <a:t>e-com</a:t>
            </a:r>
          </a:p>
        </p:txBody>
      </p:sp>
      <p:sp>
        <p:nvSpPr>
          <p:cNvPr id="31" name="Rectangle 30">
            <a:extLst>
              <a:ext uri="{FF2B5EF4-FFF2-40B4-BE49-F238E27FC236}">
                <a16:creationId xmlns:a16="http://schemas.microsoft.com/office/drawing/2014/main" id="{63327540-E345-7957-2C49-CF583BA1C888}"/>
              </a:ext>
            </a:extLst>
          </p:cNvPr>
          <p:cNvSpPr/>
          <p:nvPr/>
        </p:nvSpPr>
        <p:spPr>
          <a:xfrm>
            <a:off x="1219529" y="3325085"/>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AU" sz="800"/>
          </a:p>
        </p:txBody>
      </p:sp>
      <p:cxnSp>
        <p:nvCxnSpPr>
          <p:cNvPr id="35" name="Straight Arrow Connector 34">
            <a:extLst>
              <a:ext uri="{FF2B5EF4-FFF2-40B4-BE49-F238E27FC236}">
                <a16:creationId xmlns:a16="http://schemas.microsoft.com/office/drawing/2014/main" id="{7EF11943-1BFC-C63A-EFC4-65BCB8E49069}"/>
              </a:ext>
            </a:extLst>
          </p:cNvPr>
          <p:cNvCxnSpPr>
            <a:cxnSpLocks/>
            <a:stCxn id="26" idx="3"/>
            <a:endCxn id="11" idx="1"/>
          </p:cNvCxnSpPr>
          <p:nvPr/>
        </p:nvCxnSpPr>
        <p:spPr>
          <a:xfrm>
            <a:off x="4084756" y="3653152"/>
            <a:ext cx="2412218" cy="46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ext Placeholder 1">
            <a:extLst>
              <a:ext uri="{FF2B5EF4-FFF2-40B4-BE49-F238E27FC236}">
                <a16:creationId xmlns:a16="http://schemas.microsoft.com/office/drawing/2014/main" id="{D275FEBC-0348-CABA-4166-41422FB88539}"/>
              </a:ext>
            </a:extLst>
          </p:cNvPr>
          <p:cNvSpPr>
            <a:spLocks noGrp="1"/>
          </p:cNvSpPr>
          <p:nvPr>
            <p:ph type="body" sz="quarter" idx="10"/>
          </p:nvPr>
        </p:nvSpPr>
        <p:spPr/>
        <p:txBody>
          <a:bodyPr>
            <a:normAutofit fontScale="62500" lnSpcReduction="20000"/>
          </a:bodyPr>
          <a:lstStyle/>
          <a:p>
            <a:r>
              <a:rPr lang="en-AU"/>
              <a:t>Reserved, collect at store orders “Reserve and Collect”</a:t>
            </a:r>
          </a:p>
        </p:txBody>
      </p:sp>
      <p:sp>
        <p:nvSpPr>
          <p:cNvPr id="4" name="TextBox 3">
            <a:extLst>
              <a:ext uri="{FF2B5EF4-FFF2-40B4-BE49-F238E27FC236}">
                <a16:creationId xmlns:a16="http://schemas.microsoft.com/office/drawing/2014/main" id="{A57AADD8-F738-B609-1906-AE2D5534368B}"/>
              </a:ext>
            </a:extLst>
          </p:cNvPr>
          <p:cNvSpPr txBox="1"/>
          <p:nvPr/>
        </p:nvSpPr>
        <p:spPr>
          <a:xfrm>
            <a:off x="2540014" y="5209971"/>
            <a:ext cx="3078055" cy="1200329"/>
          </a:xfrm>
          <a:prstGeom prst="rect">
            <a:avLst/>
          </a:prstGeom>
          <a:noFill/>
        </p:spPr>
        <p:txBody>
          <a:bodyPr wrap="square" rtlCol="0">
            <a:spAutoFit/>
          </a:bodyPr>
          <a:lstStyle/>
          <a:p>
            <a:r>
              <a:rPr lang="en-AU" sz="900"/>
              <a:t>*See </a:t>
            </a:r>
            <a:r>
              <a:rPr lang="en-AU" sz="900">
                <a:hlinkClick r:id="rId3"/>
              </a:rPr>
              <a:t>https://posapi.egretail-test.cloud/swagger/index.html#/Order/post_api_Order_queue_Complete</a:t>
            </a:r>
            <a:r>
              <a:rPr lang="en-AU" sz="900"/>
              <a:t> for full JSON example</a:t>
            </a:r>
          </a:p>
          <a:p>
            <a:endParaRPr lang="en-AU" sz="900"/>
          </a:p>
          <a:p>
            <a:r>
              <a:rPr lang="en-AU" sz="900" err="1"/>
              <a:t>Deliverymethod</a:t>
            </a:r>
            <a:r>
              <a:rPr lang="en-AU" sz="900"/>
              <a:t> for Pay and Collect is «LRS.RIS» and «</a:t>
            </a:r>
            <a:r>
              <a:rPr lang="en-AU" sz="900" err="1"/>
              <a:t>deliveryPointId</a:t>
            </a:r>
            <a:r>
              <a:rPr lang="en-AU" sz="900"/>
              <a:t>» is the store number to collect in.</a:t>
            </a:r>
          </a:p>
          <a:p>
            <a:endParaRPr lang="en-AU" sz="900"/>
          </a:p>
          <a:p>
            <a:endParaRPr lang="en-AU" sz="900"/>
          </a:p>
        </p:txBody>
      </p:sp>
      <p:sp>
        <p:nvSpPr>
          <p:cNvPr id="9" name="Rectangle 3">
            <a:extLst>
              <a:ext uri="{FF2B5EF4-FFF2-40B4-BE49-F238E27FC236}">
                <a16:creationId xmlns:a16="http://schemas.microsoft.com/office/drawing/2014/main" id="{231944AC-467E-5A23-E6F1-35493BB8287A}"/>
              </a:ext>
            </a:extLst>
          </p:cNvPr>
          <p:cNvSpPr>
            <a:spLocks noChangeArrowheads="1"/>
          </p:cNvSpPr>
          <p:nvPr/>
        </p:nvSpPr>
        <p:spPr bwMode="auto">
          <a:xfrm>
            <a:off x="2629729" y="6244834"/>
            <a:ext cx="2465930" cy="461665"/>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a:t>
            </a:r>
            <a:r>
              <a:rPr kumimoji="0" lang="en-AU" altLang="nb-NO" sz="1000" b="1" i="0" u="none" strike="noStrike" cap="none" normalizeH="0" baseline="0" err="1">
                <a:ln>
                  <a:noFill/>
                </a:ln>
                <a:solidFill>
                  <a:srgbClr val="FFFFFF"/>
                </a:solidFill>
                <a:effectLst/>
                <a:latin typeface="Consolas" panose="020B0609020204030204" pitchFamily="49" charset="0"/>
                <a:cs typeface="Courier New" panose="02070309020205020404" pitchFamily="49" charset="0"/>
              </a:rPr>
              <a:t>deliveryDetails</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 "method": </a:t>
            </a:r>
            <a:r>
              <a:rPr kumimoji="0" lang="en-AU" altLang="nb-NO" sz="1000" b="1" i="0" u="none" strike="noStrike" cap="none" normalizeH="0" baseline="0">
                <a:ln>
                  <a:noFill/>
                </a:ln>
                <a:solidFill>
                  <a:srgbClr val="A2FCA2"/>
                </a:solidFill>
                <a:effectLst/>
                <a:latin typeface="Consolas" panose="020B0609020204030204" pitchFamily="49" charset="0"/>
                <a:cs typeface="Courier New" panose="02070309020205020404" pitchFamily="49" charset="0"/>
              </a:rPr>
              <a:t>«LRS.RIS"</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err="1">
                <a:ln>
                  <a:noFill/>
                </a:ln>
                <a:solidFill>
                  <a:srgbClr val="FFFFFF"/>
                </a:solidFill>
                <a:effectLst/>
                <a:latin typeface="Consolas" panose="020B0609020204030204" pitchFamily="49" charset="0"/>
                <a:cs typeface="Courier New" panose="02070309020205020404" pitchFamily="49" charset="0"/>
              </a:rPr>
              <a:t>deliveryPointId</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a:ln>
                  <a:noFill/>
                </a:ln>
                <a:solidFill>
                  <a:srgbClr val="A2FCA2"/>
                </a:solidFill>
                <a:effectLst/>
                <a:latin typeface="Consolas" panose="020B0609020204030204" pitchFamily="49" charset="0"/>
                <a:cs typeface="Courier New" panose="02070309020205020404" pitchFamily="49" charset="0"/>
              </a:rPr>
              <a:t>«1"</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err="1">
                <a:ln>
                  <a:noFill/>
                </a:ln>
                <a:solidFill>
                  <a:srgbClr val="FFFFFF"/>
                </a:solidFill>
                <a:effectLst/>
                <a:latin typeface="Consolas" panose="020B0609020204030204" pitchFamily="49" charset="0"/>
                <a:cs typeface="Courier New" panose="02070309020205020404" pitchFamily="49" charset="0"/>
              </a:rPr>
              <a:t>deliveryPointHours</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1000" b="1" i="0" u="none" strike="noStrike" cap="none" normalizeH="0" baseline="0">
                <a:ln>
                  <a:noFill/>
                </a:ln>
                <a:solidFill>
                  <a:srgbClr val="FCC28C"/>
                </a:solidFill>
                <a:effectLst/>
                <a:latin typeface="Consolas" panose="020B0609020204030204" pitchFamily="49" charset="0"/>
                <a:cs typeface="Courier New" panose="02070309020205020404" pitchFamily="49" charset="0"/>
              </a:rPr>
              <a:t>null</a:t>
            </a:r>
            <a:r>
              <a:rPr kumimoji="0" lang="en-AU" altLang="nb-NO" sz="1000" b="1" i="0" u="none" strike="noStrike" cap="none" normalizeH="0" baseline="0">
                <a:ln>
                  <a:noFill/>
                </a:ln>
                <a:solidFill>
                  <a:srgbClr val="FFFFFF"/>
                </a:solidFill>
                <a:effectLst/>
                <a:latin typeface="Consolas" panose="020B0609020204030204" pitchFamily="49" charset="0"/>
                <a:cs typeface="Courier New" panose="02070309020205020404" pitchFamily="49" charset="0"/>
              </a:rPr>
              <a:t> },</a:t>
            </a:r>
            <a:r>
              <a:rPr kumimoji="0" lang="en-AU" altLang="nb-NO" sz="600" b="0" i="0" u="none" strike="noStrike" cap="none" normalizeH="0" baseline="0">
                <a:ln>
                  <a:noFill/>
                </a:ln>
                <a:solidFill>
                  <a:schemeClr val="tx1"/>
                </a:solidFill>
                <a:effectLst/>
              </a:rPr>
              <a:t> </a:t>
            </a:r>
            <a:endParaRPr kumimoji="0" lang="en-AU" altLang="nb-NO" sz="1800" b="0" i="0" u="none" strike="noStrike" cap="none" normalizeH="0" baseline="0">
              <a:ln>
                <a:noFill/>
              </a:ln>
              <a:solidFill>
                <a:schemeClr val="tx1"/>
              </a:solidFill>
              <a:effectLst/>
              <a:latin typeface="Arial" panose="020B0604020202020204" pitchFamily="34" charset="0"/>
            </a:endParaRPr>
          </a:p>
        </p:txBody>
      </p:sp>
      <p:cxnSp>
        <p:nvCxnSpPr>
          <p:cNvPr id="10" name="Straight Connector 9">
            <a:extLst>
              <a:ext uri="{FF2B5EF4-FFF2-40B4-BE49-F238E27FC236}">
                <a16:creationId xmlns:a16="http://schemas.microsoft.com/office/drawing/2014/main" id="{857FA40D-C051-3828-D4A1-E8EA0E5A6682}"/>
              </a:ext>
            </a:extLst>
          </p:cNvPr>
          <p:cNvCxnSpPr>
            <a:cxnSpLocks/>
          </p:cNvCxnSpPr>
          <p:nvPr/>
        </p:nvCxnSpPr>
        <p:spPr>
          <a:xfrm flipH="1">
            <a:off x="6208513" y="1224829"/>
            <a:ext cx="25131"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5C4713A-3149-B443-1A35-C1107889C898}"/>
              </a:ext>
            </a:extLst>
          </p:cNvPr>
          <p:cNvSpPr txBox="1"/>
          <p:nvPr/>
        </p:nvSpPr>
        <p:spPr>
          <a:xfrm>
            <a:off x="241578" y="1477132"/>
            <a:ext cx="1259707" cy="369332"/>
          </a:xfrm>
          <a:prstGeom prst="rect">
            <a:avLst/>
          </a:prstGeom>
          <a:noFill/>
        </p:spPr>
        <p:txBody>
          <a:bodyPr wrap="square" rtlCol="0">
            <a:spAutoFit/>
          </a:bodyPr>
          <a:lstStyle/>
          <a:p>
            <a:r>
              <a:rPr lang="en-AU"/>
              <a:t>Customer</a:t>
            </a:r>
          </a:p>
        </p:txBody>
      </p:sp>
      <p:cxnSp>
        <p:nvCxnSpPr>
          <p:cNvPr id="15" name="Straight Arrow Connector 14">
            <a:extLst>
              <a:ext uri="{FF2B5EF4-FFF2-40B4-BE49-F238E27FC236}">
                <a16:creationId xmlns:a16="http://schemas.microsoft.com/office/drawing/2014/main" id="{E1D06E94-BC51-179C-603D-BCEEEFCC098F}"/>
              </a:ext>
            </a:extLst>
          </p:cNvPr>
          <p:cNvCxnSpPr>
            <a:stCxn id="31" idx="3"/>
            <a:endCxn id="26" idx="1"/>
          </p:cNvCxnSpPr>
          <p:nvPr/>
        </p:nvCxnSpPr>
        <p:spPr>
          <a:xfrm>
            <a:off x="1952445" y="3653152"/>
            <a:ext cx="139939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EBC5F961-E96F-1A2D-C11D-0E179826ACED}"/>
              </a:ext>
            </a:extLst>
          </p:cNvPr>
          <p:cNvSpPr txBox="1"/>
          <p:nvPr/>
        </p:nvSpPr>
        <p:spPr>
          <a:xfrm>
            <a:off x="243785" y="1975445"/>
            <a:ext cx="1827240" cy="646331"/>
          </a:xfrm>
          <a:prstGeom prst="rect">
            <a:avLst/>
          </a:prstGeom>
          <a:noFill/>
        </p:spPr>
        <p:txBody>
          <a:bodyPr wrap="square">
            <a:spAutoFit/>
          </a:bodyPr>
          <a:lstStyle/>
          <a:p>
            <a:r>
              <a:rPr lang="en-AU" sz="1200"/>
              <a:t>Customer place an order and selects a store to collect and pay it in</a:t>
            </a:r>
          </a:p>
        </p:txBody>
      </p:sp>
      <p:pic>
        <p:nvPicPr>
          <p:cNvPr id="22" name="Graphic 21" descr="User outline">
            <a:extLst>
              <a:ext uri="{FF2B5EF4-FFF2-40B4-BE49-F238E27FC236}">
                <a16:creationId xmlns:a16="http://schemas.microsoft.com/office/drawing/2014/main" id="{EC807686-2934-66EB-8D9E-AC93B7778A9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407595" y="3476520"/>
            <a:ext cx="356785" cy="356785"/>
          </a:xfrm>
          <a:prstGeom prst="rect">
            <a:avLst/>
          </a:prstGeom>
        </p:spPr>
      </p:pic>
      <p:sp>
        <p:nvSpPr>
          <p:cNvPr id="32" name="TextBox 31">
            <a:extLst>
              <a:ext uri="{FF2B5EF4-FFF2-40B4-BE49-F238E27FC236}">
                <a16:creationId xmlns:a16="http://schemas.microsoft.com/office/drawing/2014/main" id="{F6E8F671-5839-DA37-F317-94B263CEE374}"/>
              </a:ext>
            </a:extLst>
          </p:cNvPr>
          <p:cNvSpPr txBox="1"/>
          <p:nvPr/>
        </p:nvSpPr>
        <p:spPr>
          <a:xfrm>
            <a:off x="6358474" y="4570000"/>
            <a:ext cx="2122415" cy="1015663"/>
          </a:xfrm>
          <a:prstGeom prst="rect">
            <a:avLst/>
          </a:prstGeom>
          <a:noFill/>
        </p:spPr>
        <p:txBody>
          <a:bodyPr wrap="square" rtlCol="0">
            <a:spAutoFit/>
          </a:bodyPr>
          <a:lstStyle/>
          <a:p>
            <a:r>
              <a:rPr lang="en-AU" sz="1200"/>
              <a:t>EG POS sends SMS or email to customer. </a:t>
            </a:r>
          </a:p>
          <a:p>
            <a:r>
              <a:rPr lang="en-AU" sz="1200"/>
              <a:t>«Order ready to collect». Customer collects order and pay it.</a:t>
            </a:r>
          </a:p>
        </p:txBody>
      </p:sp>
      <p:sp>
        <p:nvSpPr>
          <p:cNvPr id="33" name="Rectangle 32">
            <a:extLst>
              <a:ext uri="{FF2B5EF4-FFF2-40B4-BE49-F238E27FC236}">
                <a16:creationId xmlns:a16="http://schemas.microsoft.com/office/drawing/2014/main" id="{9389EED6-1094-AC17-84AA-7D1B96FF7058}"/>
              </a:ext>
            </a:extLst>
          </p:cNvPr>
          <p:cNvSpPr/>
          <p:nvPr/>
        </p:nvSpPr>
        <p:spPr>
          <a:xfrm>
            <a:off x="10373440" y="3333806"/>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All available tender types in store</a:t>
            </a:r>
          </a:p>
        </p:txBody>
      </p:sp>
      <p:cxnSp>
        <p:nvCxnSpPr>
          <p:cNvPr id="39" name="Straight Connector 38">
            <a:extLst>
              <a:ext uri="{FF2B5EF4-FFF2-40B4-BE49-F238E27FC236}">
                <a16:creationId xmlns:a16="http://schemas.microsoft.com/office/drawing/2014/main" id="{79FB0D29-2499-1BEF-BD74-BFF8A0D7B8F3}"/>
              </a:ext>
            </a:extLst>
          </p:cNvPr>
          <p:cNvCxnSpPr>
            <a:cxnSpLocks/>
          </p:cNvCxnSpPr>
          <p:nvPr/>
        </p:nvCxnSpPr>
        <p:spPr>
          <a:xfrm flipH="1">
            <a:off x="9421936" y="1224829"/>
            <a:ext cx="10457" cy="5650815"/>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ACB02AAF-F25D-BC54-6C78-69C3188FB195}"/>
              </a:ext>
            </a:extLst>
          </p:cNvPr>
          <p:cNvSpPr txBox="1"/>
          <p:nvPr/>
        </p:nvSpPr>
        <p:spPr>
          <a:xfrm>
            <a:off x="9582890" y="1477132"/>
            <a:ext cx="2170324" cy="369332"/>
          </a:xfrm>
          <a:prstGeom prst="rect">
            <a:avLst/>
          </a:prstGeom>
          <a:noFill/>
        </p:spPr>
        <p:txBody>
          <a:bodyPr wrap="square" rtlCol="0">
            <a:spAutoFit/>
          </a:bodyPr>
          <a:lstStyle/>
          <a:p>
            <a:r>
              <a:rPr lang="en-AU"/>
              <a:t>Payment provider</a:t>
            </a:r>
          </a:p>
        </p:txBody>
      </p:sp>
      <p:cxnSp>
        <p:nvCxnSpPr>
          <p:cNvPr id="46" name="Straight Arrow Connector 45">
            <a:extLst>
              <a:ext uri="{FF2B5EF4-FFF2-40B4-BE49-F238E27FC236}">
                <a16:creationId xmlns:a16="http://schemas.microsoft.com/office/drawing/2014/main" id="{B3F270F0-AF86-61A9-E684-52BB6081246D}"/>
              </a:ext>
            </a:extLst>
          </p:cNvPr>
          <p:cNvCxnSpPr>
            <a:stCxn id="14" idx="3"/>
            <a:endCxn id="33" idx="1"/>
          </p:cNvCxnSpPr>
          <p:nvPr/>
        </p:nvCxnSpPr>
        <p:spPr>
          <a:xfrm>
            <a:off x="9259297" y="3661873"/>
            <a:ext cx="111414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72CE38C2-7181-A7AA-1407-AC5CDBD8B3DA}"/>
              </a:ext>
            </a:extLst>
          </p:cNvPr>
          <p:cNvSpPr txBox="1"/>
          <p:nvPr/>
        </p:nvSpPr>
        <p:spPr>
          <a:xfrm>
            <a:off x="9193301" y="3349761"/>
            <a:ext cx="1202810" cy="230832"/>
          </a:xfrm>
          <a:prstGeom prst="rect">
            <a:avLst/>
          </a:prstGeom>
          <a:noFill/>
        </p:spPr>
        <p:txBody>
          <a:bodyPr wrap="square" rtlCol="0">
            <a:spAutoFit/>
          </a:bodyPr>
          <a:lstStyle/>
          <a:p>
            <a:r>
              <a:rPr lang="en-AU" sz="900"/>
              <a:t>Capture payment*</a:t>
            </a:r>
          </a:p>
        </p:txBody>
      </p:sp>
      <p:sp>
        <p:nvSpPr>
          <p:cNvPr id="55" name="TextBox 54">
            <a:extLst>
              <a:ext uri="{FF2B5EF4-FFF2-40B4-BE49-F238E27FC236}">
                <a16:creationId xmlns:a16="http://schemas.microsoft.com/office/drawing/2014/main" id="{AAD1E5F5-0598-2E05-FE59-566E7E5FDAAA}"/>
              </a:ext>
            </a:extLst>
          </p:cNvPr>
          <p:cNvSpPr txBox="1"/>
          <p:nvPr/>
        </p:nvSpPr>
        <p:spPr>
          <a:xfrm>
            <a:off x="4874205" y="3392437"/>
            <a:ext cx="1622769" cy="253916"/>
          </a:xfrm>
          <a:prstGeom prst="rect">
            <a:avLst/>
          </a:prstGeom>
          <a:noFill/>
        </p:spPr>
        <p:txBody>
          <a:bodyPr wrap="square" rtlCol="0">
            <a:spAutoFit/>
          </a:bodyPr>
          <a:lstStyle/>
          <a:p>
            <a:r>
              <a:rPr lang="en-AU" sz="1050"/>
              <a:t>EG Order</a:t>
            </a:r>
          </a:p>
        </p:txBody>
      </p:sp>
      <p:cxnSp>
        <p:nvCxnSpPr>
          <p:cNvPr id="71" name="Connector: Elbow 70">
            <a:extLst>
              <a:ext uri="{FF2B5EF4-FFF2-40B4-BE49-F238E27FC236}">
                <a16:creationId xmlns:a16="http://schemas.microsoft.com/office/drawing/2014/main" id="{51DC5588-A645-79C4-D848-7A15D9BCFD01}"/>
              </a:ext>
            </a:extLst>
          </p:cNvPr>
          <p:cNvCxnSpPr>
            <a:stCxn id="26" idx="0"/>
            <a:endCxn id="11" idx="0"/>
          </p:cNvCxnSpPr>
          <p:nvPr/>
        </p:nvCxnSpPr>
        <p:spPr>
          <a:xfrm rot="16200000" flipH="1">
            <a:off x="5288527" y="1754855"/>
            <a:ext cx="4675" cy="3145134"/>
          </a:xfrm>
          <a:prstGeom prst="bentConnector3">
            <a:avLst>
              <a:gd name="adj1" fmla="val -488984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2ADB0B6A-AC72-9C82-1DA8-F50729DC36D0}"/>
              </a:ext>
            </a:extLst>
          </p:cNvPr>
          <p:cNvCxnSpPr>
            <a:stCxn id="31" idx="2"/>
            <a:endCxn id="14" idx="2"/>
          </p:cNvCxnSpPr>
          <p:nvPr/>
        </p:nvCxnSpPr>
        <p:spPr>
          <a:xfrm rot="16200000" flipH="1">
            <a:off x="5235053" y="332153"/>
            <a:ext cx="8721" cy="7306852"/>
          </a:xfrm>
          <a:prstGeom prst="bentConnector3">
            <a:avLst>
              <a:gd name="adj1" fmla="val 5498750"/>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08DEDB68-C053-D2B1-7D5D-6566DB3EECE0}"/>
              </a:ext>
            </a:extLst>
          </p:cNvPr>
          <p:cNvSpPr txBox="1"/>
          <p:nvPr/>
        </p:nvSpPr>
        <p:spPr>
          <a:xfrm>
            <a:off x="4084755" y="2757760"/>
            <a:ext cx="2846504" cy="276999"/>
          </a:xfrm>
          <a:prstGeom prst="rect">
            <a:avLst/>
          </a:prstGeom>
          <a:noFill/>
        </p:spPr>
        <p:txBody>
          <a:bodyPr wrap="square" rtlCol="0">
            <a:spAutoFit/>
          </a:bodyPr>
          <a:lstStyle/>
          <a:p>
            <a:r>
              <a:rPr lang="en-AU" sz="1200"/>
              <a:t>E-com can fetch order status</a:t>
            </a:r>
          </a:p>
        </p:txBody>
      </p:sp>
      <p:cxnSp>
        <p:nvCxnSpPr>
          <p:cNvPr id="8" name="Straight Arrow Connector 7">
            <a:extLst>
              <a:ext uri="{FF2B5EF4-FFF2-40B4-BE49-F238E27FC236}">
                <a16:creationId xmlns:a16="http://schemas.microsoft.com/office/drawing/2014/main" id="{E83D4850-6876-5904-4E00-AF7C1A7CBD58}"/>
              </a:ext>
            </a:extLst>
          </p:cNvPr>
          <p:cNvCxnSpPr>
            <a:cxnSpLocks/>
            <a:stCxn id="11" idx="3"/>
            <a:endCxn id="14" idx="1"/>
          </p:cNvCxnSpPr>
          <p:nvPr/>
        </p:nvCxnSpPr>
        <p:spPr>
          <a:xfrm>
            <a:off x="7229890" y="3657827"/>
            <a:ext cx="1296491" cy="404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Connector: Elbow 20">
            <a:extLst>
              <a:ext uri="{FF2B5EF4-FFF2-40B4-BE49-F238E27FC236}">
                <a16:creationId xmlns:a16="http://schemas.microsoft.com/office/drawing/2014/main" id="{C47E46CA-F013-8666-5B7A-1B94EF8984EE}"/>
              </a:ext>
            </a:extLst>
          </p:cNvPr>
          <p:cNvCxnSpPr>
            <a:cxnSpLocks/>
          </p:cNvCxnSpPr>
          <p:nvPr/>
        </p:nvCxnSpPr>
        <p:spPr>
          <a:xfrm rot="16200000" flipV="1">
            <a:off x="7876113" y="2317079"/>
            <a:ext cx="4046" cy="2029407"/>
          </a:xfrm>
          <a:prstGeom prst="bentConnector3">
            <a:avLst>
              <a:gd name="adj1" fmla="val 590274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946665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F0EF225-01C6-4E54-834D-3B39EBBEDF52}"/>
              </a:ext>
            </a:extLst>
          </p:cNvPr>
          <p:cNvSpPr>
            <a:spLocks noGrp="1"/>
          </p:cNvSpPr>
          <p:nvPr>
            <p:ph type="body" sz="quarter" idx="10"/>
          </p:nvPr>
        </p:nvSpPr>
        <p:spPr>
          <a:xfrm>
            <a:off x="3312995" y="2651576"/>
            <a:ext cx="5588409" cy="750887"/>
          </a:xfrm>
        </p:spPr>
        <p:txBody>
          <a:bodyPr/>
          <a:lstStyle/>
          <a:p>
            <a:r>
              <a:rPr lang="en-US" dirty="0"/>
              <a:t>Order Rest API</a:t>
            </a:r>
          </a:p>
        </p:txBody>
      </p:sp>
      <p:sp>
        <p:nvSpPr>
          <p:cNvPr id="6" name="Text Placeholder 7">
            <a:extLst>
              <a:ext uri="{FF2B5EF4-FFF2-40B4-BE49-F238E27FC236}">
                <a16:creationId xmlns:a16="http://schemas.microsoft.com/office/drawing/2014/main" id="{E0681900-B839-7951-FF75-99CB725D98E0}"/>
              </a:ext>
            </a:extLst>
          </p:cNvPr>
          <p:cNvSpPr>
            <a:spLocks noGrp="1"/>
          </p:cNvSpPr>
          <p:nvPr>
            <p:ph type="body" sz="quarter" idx="11"/>
          </p:nvPr>
        </p:nvSpPr>
        <p:spPr>
          <a:xfrm>
            <a:off x="2665978" y="3675063"/>
            <a:ext cx="6860044" cy="669562"/>
          </a:xfrm>
        </p:spPr>
        <p:txBody>
          <a:bodyPr/>
          <a:lstStyle/>
          <a:p>
            <a:r>
              <a:rPr lang="en-US" dirty="0"/>
              <a:t>Cart created with POSAPI</a:t>
            </a:r>
          </a:p>
        </p:txBody>
      </p:sp>
    </p:spTree>
    <p:extLst>
      <p:ext uri="{BB962C8B-B14F-4D97-AF65-F5344CB8AC3E}">
        <p14:creationId xmlns:p14="http://schemas.microsoft.com/office/powerpoint/2010/main" val="9093278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04EC963C-50C3-E5FD-1A60-ACA8F044D4E4}"/>
              </a:ext>
            </a:extLst>
          </p:cNvPr>
          <p:cNvCxnSpPr>
            <a:cxnSpLocks/>
          </p:cNvCxnSpPr>
          <p:nvPr/>
        </p:nvCxnSpPr>
        <p:spPr>
          <a:xfrm>
            <a:off x="1622338" y="1242472"/>
            <a:ext cx="0"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8909E35-7437-7CAF-93EE-DDCD48D7F8CB}"/>
              </a:ext>
            </a:extLst>
          </p:cNvPr>
          <p:cNvSpPr txBox="1"/>
          <p:nvPr/>
        </p:nvSpPr>
        <p:spPr>
          <a:xfrm>
            <a:off x="1800537" y="1516785"/>
            <a:ext cx="1821819" cy="369332"/>
          </a:xfrm>
          <a:prstGeom prst="rect">
            <a:avLst/>
          </a:prstGeom>
          <a:noFill/>
        </p:spPr>
        <p:txBody>
          <a:bodyPr wrap="square" rtlCol="0">
            <a:spAutoFit/>
          </a:bodyPr>
          <a:lstStyle/>
          <a:p>
            <a:r>
              <a:rPr lang="en-AU"/>
              <a:t>E-com</a:t>
            </a:r>
          </a:p>
        </p:txBody>
      </p:sp>
      <p:sp>
        <p:nvSpPr>
          <p:cNvPr id="11" name="Rectangle 10">
            <a:extLst>
              <a:ext uri="{FF2B5EF4-FFF2-40B4-BE49-F238E27FC236}">
                <a16:creationId xmlns:a16="http://schemas.microsoft.com/office/drawing/2014/main" id="{D73205EB-24FC-2864-C86E-DE2D0BD82215}"/>
              </a:ext>
            </a:extLst>
          </p:cNvPr>
          <p:cNvSpPr/>
          <p:nvPr/>
        </p:nvSpPr>
        <p:spPr>
          <a:xfrm>
            <a:off x="4575542" y="4056778"/>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POSAPI</a:t>
            </a:r>
          </a:p>
        </p:txBody>
      </p:sp>
      <p:sp>
        <p:nvSpPr>
          <p:cNvPr id="14" name="Rectangle 13">
            <a:extLst>
              <a:ext uri="{FF2B5EF4-FFF2-40B4-BE49-F238E27FC236}">
                <a16:creationId xmlns:a16="http://schemas.microsoft.com/office/drawing/2014/main" id="{8870AC17-AFE2-47BE-B36D-603440A08C53}"/>
              </a:ext>
            </a:extLst>
          </p:cNvPr>
          <p:cNvSpPr/>
          <p:nvPr/>
        </p:nvSpPr>
        <p:spPr>
          <a:xfrm>
            <a:off x="6242636" y="4056778"/>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OMS</a:t>
            </a:r>
          </a:p>
        </p:txBody>
      </p:sp>
      <p:cxnSp>
        <p:nvCxnSpPr>
          <p:cNvPr id="16" name="Straight Arrow Connector 15">
            <a:extLst>
              <a:ext uri="{FF2B5EF4-FFF2-40B4-BE49-F238E27FC236}">
                <a16:creationId xmlns:a16="http://schemas.microsoft.com/office/drawing/2014/main" id="{EBA86849-3C9A-8A45-C2E1-85597CFB5CE8}"/>
              </a:ext>
            </a:extLst>
          </p:cNvPr>
          <p:cNvCxnSpPr>
            <a:stCxn id="11" idx="3"/>
            <a:endCxn id="14" idx="1"/>
          </p:cNvCxnSpPr>
          <p:nvPr/>
        </p:nvCxnSpPr>
        <p:spPr>
          <a:xfrm>
            <a:off x="5308458" y="4384845"/>
            <a:ext cx="93417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6F2AB65D-7662-AA45-4C10-B966C8A6DF4F}"/>
              </a:ext>
            </a:extLst>
          </p:cNvPr>
          <p:cNvSpPr txBox="1"/>
          <p:nvPr/>
        </p:nvSpPr>
        <p:spPr>
          <a:xfrm>
            <a:off x="4422678" y="1940451"/>
            <a:ext cx="2347334" cy="1277273"/>
          </a:xfrm>
          <a:prstGeom prst="rect">
            <a:avLst/>
          </a:prstGeom>
          <a:noFill/>
        </p:spPr>
        <p:txBody>
          <a:bodyPr wrap="square" rtlCol="0">
            <a:spAutoFit/>
          </a:bodyPr>
          <a:lstStyle/>
          <a:p>
            <a:r>
              <a:rPr lang="en-AU" sz="1100"/>
              <a:t>Picking order is sent to one or multiple stock locations. Picking is done. Warehouses or stores. </a:t>
            </a:r>
            <a:br>
              <a:rPr lang="en-AU" sz="1100"/>
            </a:br>
            <a:br>
              <a:rPr lang="en-AU" sz="1100"/>
            </a:br>
            <a:r>
              <a:rPr lang="en-AU" sz="1100"/>
              <a:t>Shipment is booked and shipping label printed. Payment capture is done, and customer is notified.</a:t>
            </a:r>
          </a:p>
        </p:txBody>
      </p:sp>
      <p:sp>
        <p:nvSpPr>
          <p:cNvPr id="20" name="TextBox 19">
            <a:extLst>
              <a:ext uri="{FF2B5EF4-FFF2-40B4-BE49-F238E27FC236}">
                <a16:creationId xmlns:a16="http://schemas.microsoft.com/office/drawing/2014/main" id="{A1351BB1-9B1E-3B78-B9A7-2B6BD24BAADB}"/>
              </a:ext>
            </a:extLst>
          </p:cNvPr>
          <p:cNvSpPr txBox="1"/>
          <p:nvPr/>
        </p:nvSpPr>
        <p:spPr>
          <a:xfrm>
            <a:off x="1815323" y="1974325"/>
            <a:ext cx="3658182" cy="1200329"/>
          </a:xfrm>
          <a:prstGeom prst="rect">
            <a:avLst/>
          </a:prstGeom>
          <a:noFill/>
        </p:spPr>
        <p:txBody>
          <a:bodyPr wrap="square" rtlCol="0">
            <a:spAutoFit/>
          </a:bodyPr>
          <a:lstStyle/>
          <a:p>
            <a:pPr algn="l"/>
            <a:r>
              <a:rPr lang="en-US" sz="1200" b="1" i="0">
                <a:solidFill>
                  <a:srgbClr val="3B4151"/>
                </a:solidFill>
                <a:effectLst/>
                <a:latin typeface="Arial" panose="020B0604020202020204" pitchFamily="34" charset="0"/>
              </a:rPr>
              <a:t>Create cart</a:t>
            </a:r>
          </a:p>
          <a:p>
            <a:pPr algn="l">
              <a:buFont typeface="+mj-lt"/>
              <a:buAutoNum type="arabicPeriod"/>
            </a:pPr>
            <a:r>
              <a:rPr lang="en-US" sz="1200" b="0" i="0" err="1">
                <a:solidFill>
                  <a:srgbClr val="4990E2"/>
                </a:solidFill>
                <a:effectLst/>
                <a:latin typeface="Arial" panose="020B0604020202020204" pitchFamily="34" charset="0"/>
                <a:hlinkClick r:id="rId2"/>
              </a:rPr>
              <a:t>api</a:t>
            </a:r>
            <a:r>
              <a:rPr lang="en-US" sz="1200" b="0" i="0">
                <a:solidFill>
                  <a:srgbClr val="4990E2"/>
                </a:solidFill>
                <a:effectLst/>
                <a:latin typeface="Arial" panose="020B0604020202020204" pitchFamily="34" charset="0"/>
                <a:hlinkClick r:id="rId2"/>
              </a:rPr>
              <a:t>/</a:t>
            </a:r>
            <a:r>
              <a:rPr lang="en-US" sz="1200" b="0" i="0" err="1">
                <a:solidFill>
                  <a:srgbClr val="4990E2"/>
                </a:solidFill>
                <a:effectLst/>
                <a:latin typeface="Arial" panose="020B0604020202020204" pitchFamily="34" charset="0"/>
                <a:hlinkClick r:id="rId2"/>
              </a:rPr>
              <a:t>ItemSale</a:t>
            </a:r>
            <a:r>
              <a:rPr lang="en-US" sz="1200" b="0" i="0">
                <a:solidFill>
                  <a:srgbClr val="4990E2"/>
                </a:solidFill>
                <a:effectLst/>
                <a:latin typeface="Arial" panose="020B0604020202020204" pitchFamily="34" charset="0"/>
                <a:hlinkClick r:id="rId2"/>
              </a:rPr>
              <a:t>/</a:t>
            </a:r>
            <a:r>
              <a:rPr lang="en-US" sz="1200" b="0" i="0" err="1">
                <a:solidFill>
                  <a:srgbClr val="4990E2"/>
                </a:solidFill>
                <a:effectLst/>
                <a:latin typeface="Arial" panose="020B0604020202020204" pitchFamily="34" charset="0"/>
                <a:hlinkClick r:id="rId2"/>
              </a:rPr>
              <a:t>NewCartWithItems</a:t>
            </a:r>
            <a:endParaRPr lang="en-US" sz="1200" b="0" i="0">
              <a:solidFill>
                <a:srgbClr val="3B4151"/>
              </a:solidFill>
              <a:effectLst/>
              <a:latin typeface="Arial" panose="020B0604020202020204" pitchFamily="34" charset="0"/>
            </a:endParaRPr>
          </a:p>
          <a:p>
            <a:pPr algn="l">
              <a:buFont typeface="+mj-lt"/>
              <a:buAutoNum type="arabicPeriod"/>
            </a:pPr>
            <a:r>
              <a:rPr lang="en-US" sz="1200" b="0" i="0" err="1">
                <a:solidFill>
                  <a:srgbClr val="4990E2"/>
                </a:solidFill>
                <a:effectLst/>
                <a:latin typeface="Arial" panose="020B0604020202020204" pitchFamily="34" charset="0"/>
                <a:hlinkClick r:id="rId3"/>
              </a:rPr>
              <a:t>api</a:t>
            </a:r>
            <a:r>
              <a:rPr lang="en-US" sz="1200" b="0" i="0">
                <a:solidFill>
                  <a:srgbClr val="4990E2"/>
                </a:solidFill>
                <a:effectLst/>
                <a:latin typeface="Arial" panose="020B0604020202020204" pitchFamily="34" charset="0"/>
                <a:hlinkClick r:id="rId3"/>
              </a:rPr>
              <a:t>/</a:t>
            </a:r>
            <a:r>
              <a:rPr lang="en-US" sz="1200" b="0" i="0" err="1">
                <a:solidFill>
                  <a:srgbClr val="4990E2"/>
                </a:solidFill>
                <a:effectLst/>
                <a:latin typeface="Arial" panose="020B0604020202020204" pitchFamily="34" charset="0"/>
                <a:hlinkClick r:id="rId3"/>
              </a:rPr>
              <a:t>ItemSale</a:t>
            </a:r>
            <a:r>
              <a:rPr lang="en-US" sz="1200" b="0" i="0">
                <a:solidFill>
                  <a:srgbClr val="4990E2"/>
                </a:solidFill>
                <a:effectLst/>
                <a:latin typeface="Arial" panose="020B0604020202020204" pitchFamily="34" charset="0"/>
                <a:hlinkClick r:id="rId3"/>
              </a:rPr>
              <a:t>/</a:t>
            </a:r>
            <a:r>
              <a:rPr lang="en-US" sz="1200" b="0" i="0" err="1">
                <a:solidFill>
                  <a:srgbClr val="4990E2"/>
                </a:solidFill>
                <a:effectLst/>
                <a:latin typeface="Arial" panose="020B0604020202020204" pitchFamily="34" charset="0"/>
                <a:hlinkClick r:id="rId3"/>
              </a:rPr>
              <a:t>AddItemToCart</a:t>
            </a:r>
            <a:endParaRPr lang="en-US" sz="1200" b="0" i="0">
              <a:solidFill>
                <a:srgbClr val="3B4151"/>
              </a:solidFill>
              <a:effectLst/>
              <a:latin typeface="Arial" panose="020B0604020202020204" pitchFamily="34" charset="0"/>
            </a:endParaRPr>
          </a:p>
          <a:p>
            <a:pPr algn="l">
              <a:buFont typeface="+mj-lt"/>
              <a:buAutoNum type="arabicPeriod"/>
            </a:pPr>
            <a:r>
              <a:rPr lang="en-US" sz="1200" b="0" i="0" err="1">
                <a:solidFill>
                  <a:srgbClr val="4990E2"/>
                </a:solidFill>
                <a:effectLst/>
                <a:latin typeface="Arial" panose="020B0604020202020204" pitchFamily="34" charset="0"/>
                <a:hlinkClick r:id="rId4"/>
              </a:rPr>
              <a:t>api</a:t>
            </a:r>
            <a:r>
              <a:rPr lang="en-US" sz="1200" b="0" i="0">
                <a:solidFill>
                  <a:srgbClr val="4990E2"/>
                </a:solidFill>
                <a:effectLst/>
                <a:latin typeface="Arial" panose="020B0604020202020204" pitchFamily="34" charset="0"/>
                <a:hlinkClick r:id="rId4"/>
              </a:rPr>
              <a:t>/</a:t>
            </a:r>
            <a:r>
              <a:rPr lang="en-US" sz="1200" b="0" i="0" err="1">
                <a:solidFill>
                  <a:srgbClr val="4990E2"/>
                </a:solidFill>
                <a:effectLst/>
                <a:latin typeface="Arial" panose="020B0604020202020204" pitchFamily="34" charset="0"/>
                <a:hlinkClick r:id="rId4"/>
              </a:rPr>
              <a:t>ItemSale</a:t>
            </a:r>
            <a:r>
              <a:rPr lang="en-US" sz="1200" b="0" i="0">
                <a:solidFill>
                  <a:srgbClr val="4990E2"/>
                </a:solidFill>
                <a:effectLst/>
                <a:latin typeface="Arial" panose="020B0604020202020204" pitchFamily="34" charset="0"/>
                <a:hlinkClick r:id="rId4"/>
              </a:rPr>
              <a:t>/</a:t>
            </a:r>
            <a:r>
              <a:rPr lang="en-US" sz="1200" b="0" i="0" err="1">
                <a:solidFill>
                  <a:srgbClr val="4990E2"/>
                </a:solidFill>
                <a:effectLst/>
                <a:latin typeface="Arial" panose="020B0604020202020204" pitchFamily="34" charset="0"/>
                <a:hlinkClick r:id="rId4"/>
              </a:rPr>
              <a:t>CheckoutCart</a:t>
            </a:r>
            <a:endParaRPr lang="en-US" sz="1200" b="0" i="0">
              <a:solidFill>
                <a:srgbClr val="4990E2"/>
              </a:solidFill>
              <a:effectLst/>
              <a:latin typeface="Arial" panose="020B0604020202020204" pitchFamily="34" charset="0"/>
            </a:endParaRPr>
          </a:p>
          <a:p>
            <a:pPr marL="685800" lvl="1" indent="-228600">
              <a:buFont typeface="+mj-lt"/>
              <a:buAutoNum type="alphaLcParenR"/>
            </a:pPr>
            <a:r>
              <a:rPr lang="en-US" sz="1200">
                <a:solidFill>
                  <a:srgbClr val="4990E2"/>
                </a:solidFill>
                <a:latin typeface="Arial" panose="020B0604020202020204" pitchFamily="34" charset="0"/>
              </a:rPr>
              <a:t>Set delivery method </a:t>
            </a:r>
            <a:br>
              <a:rPr lang="en-US" sz="1200">
                <a:solidFill>
                  <a:srgbClr val="4990E2"/>
                </a:solidFill>
                <a:latin typeface="Arial" panose="020B0604020202020204" pitchFamily="34" charset="0"/>
              </a:rPr>
            </a:br>
            <a:r>
              <a:rPr lang="en-US" sz="1200">
                <a:solidFill>
                  <a:srgbClr val="4990E2"/>
                </a:solidFill>
                <a:latin typeface="Arial" panose="020B0604020202020204" pitchFamily="34" charset="0"/>
              </a:rPr>
              <a:t>&lt;carrier product id&gt;</a:t>
            </a:r>
            <a:endParaRPr lang="en-US" sz="1200" b="0" i="0">
              <a:solidFill>
                <a:srgbClr val="4990E2"/>
              </a:solidFill>
              <a:effectLst/>
              <a:latin typeface="Arial" panose="020B0604020202020204" pitchFamily="34" charset="0"/>
            </a:endParaRPr>
          </a:p>
        </p:txBody>
      </p:sp>
      <p:sp>
        <p:nvSpPr>
          <p:cNvPr id="23" name="TextBox 22">
            <a:extLst>
              <a:ext uri="{FF2B5EF4-FFF2-40B4-BE49-F238E27FC236}">
                <a16:creationId xmlns:a16="http://schemas.microsoft.com/office/drawing/2014/main" id="{552C3CDD-E1D3-2D6A-0AEA-92AC3CC0A9FA}"/>
              </a:ext>
            </a:extLst>
          </p:cNvPr>
          <p:cNvSpPr txBox="1"/>
          <p:nvPr/>
        </p:nvSpPr>
        <p:spPr>
          <a:xfrm>
            <a:off x="4420218" y="1512055"/>
            <a:ext cx="732915" cy="369332"/>
          </a:xfrm>
          <a:prstGeom prst="rect">
            <a:avLst/>
          </a:prstGeom>
          <a:noFill/>
        </p:spPr>
        <p:txBody>
          <a:bodyPr wrap="square" rtlCol="0">
            <a:spAutoFit/>
          </a:bodyPr>
          <a:lstStyle/>
          <a:p>
            <a:r>
              <a:rPr lang="en-AU"/>
              <a:t>EG</a:t>
            </a:r>
          </a:p>
        </p:txBody>
      </p:sp>
      <p:sp>
        <p:nvSpPr>
          <p:cNvPr id="26" name="Rectangle 25">
            <a:extLst>
              <a:ext uri="{FF2B5EF4-FFF2-40B4-BE49-F238E27FC236}">
                <a16:creationId xmlns:a16="http://schemas.microsoft.com/office/drawing/2014/main" id="{D0F6EB8C-41F9-DAC1-0C13-6E4FE7E1F48D}"/>
              </a:ext>
            </a:extLst>
          </p:cNvPr>
          <p:cNvSpPr/>
          <p:nvPr/>
        </p:nvSpPr>
        <p:spPr>
          <a:xfrm>
            <a:off x="2012342" y="4042754"/>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1200"/>
              <a:t>e-com</a:t>
            </a:r>
          </a:p>
        </p:txBody>
      </p:sp>
      <p:sp>
        <p:nvSpPr>
          <p:cNvPr id="31" name="Rectangle 30">
            <a:extLst>
              <a:ext uri="{FF2B5EF4-FFF2-40B4-BE49-F238E27FC236}">
                <a16:creationId xmlns:a16="http://schemas.microsoft.com/office/drawing/2014/main" id="{63327540-E345-7957-2C49-CF583BA1C888}"/>
              </a:ext>
            </a:extLst>
          </p:cNvPr>
          <p:cNvSpPr/>
          <p:nvPr/>
        </p:nvSpPr>
        <p:spPr>
          <a:xfrm>
            <a:off x="398594" y="4052006"/>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AU" sz="800"/>
          </a:p>
        </p:txBody>
      </p:sp>
      <p:cxnSp>
        <p:nvCxnSpPr>
          <p:cNvPr id="35" name="Straight Arrow Connector 34">
            <a:extLst>
              <a:ext uri="{FF2B5EF4-FFF2-40B4-BE49-F238E27FC236}">
                <a16:creationId xmlns:a16="http://schemas.microsoft.com/office/drawing/2014/main" id="{7EF11943-1BFC-C63A-EFC4-65BCB8E49069}"/>
              </a:ext>
            </a:extLst>
          </p:cNvPr>
          <p:cNvCxnSpPr>
            <a:cxnSpLocks/>
            <a:stCxn id="26" idx="3"/>
            <a:endCxn id="11" idx="1"/>
          </p:cNvCxnSpPr>
          <p:nvPr/>
        </p:nvCxnSpPr>
        <p:spPr>
          <a:xfrm>
            <a:off x="2745258" y="4370821"/>
            <a:ext cx="1830284" cy="14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ext Placeholder 1">
            <a:extLst>
              <a:ext uri="{FF2B5EF4-FFF2-40B4-BE49-F238E27FC236}">
                <a16:creationId xmlns:a16="http://schemas.microsoft.com/office/drawing/2014/main" id="{D275FEBC-0348-CABA-4166-41422FB88539}"/>
              </a:ext>
            </a:extLst>
          </p:cNvPr>
          <p:cNvSpPr>
            <a:spLocks noGrp="1"/>
          </p:cNvSpPr>
          <p:nvPr>
            <p:ph type="body" sz="quarter" idx="10"/>
          </p:nvPr>
        </p:nvSpPr>
        <p:spPr/>
        <p:txBody>
          <a:bodyPr>
            <a:normAutofit fontScale="85000" lnSpcReduction="10000"/>
          </a:bodyPr>
          <a:lstStyle/>
          <a:p>
            <a:r>
              <a:rPr lang="en-AU"/>
              <a:t>Prepaid, shipped orders</a:t>
            </a:r>
          </a:p>
        </p:txBody>
      </p:sp>
      <p:cxnSp>
        <p:nvCxnSpPr>
          <p:cNvPr id="10" name="Straight Connector 9">
            <a:extLst>
              <a:ext uri="{FF2B5EF4-FFF2-40B4-BE49-F238E27FC236}">
                <a16:creationId xmlns:a16="http://schemas.microsoft.com/office/drawing/2014/main" id="{857FA40D-C051-3828-D4A1-E8EA0E5A6682}"/>
              </a:ext>
            </a:extLst>
          </p:cNvPr>
          <p:cNvCxnSpPr>
            <a:cxnSpLocks/>
          </p:cNvCxnSpPr>
          <p:nvPr/>
        </p:nvCxnSpPr>
        <p:spPr>
          <a:xfrm flipH="1">
            <a:off x="4211297" y="1242473"/>
            <a:ext cx="25131"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5C4713A-3149-B443-1A35-C1107889C898}"/>
              </a:ext>
            </a:extLst>
          </p:cNvPr>
          <p:cNvSpPr txBox="1"/>
          <p:nvPr/>
        </p:nvSpPr>
        <p:spPr>
          <a:xfrm>
            <a:off x="7218" y="1512055"/>
            <a:ext cx="1259707" cy="369332"/>
          </a:xfrm>
          <a:prstGeom prst="rect">
            <a:avLst/>
          </a:prstGeom>
          <a:noFill/>
        </p:spPr>
        <p:txBody>
          <a:bodyPr wrap="square" rtlCol="0">
            <a:spAutoFit/>
          </a:bodyPr>
          <a:lstStyle/>
          <a:p>
            <a:r>
              <a:rPr lang="en-AU"/>
              <a:t>Customer</a:t>
            </a:r>
          </a:p>
        </p:txBody>
      </p:sp>
      <p:cxnSp>
        <p:nvCxnSpPr>
          <p:cNvPr id="15" name="Straight Arrow Connector 14">
            <a:extLst>
              <a:ext uri="{FF2B5EF4-FFF2-40B4-BE49-F238E27FC236}">
                <a16:creationId xmlns:a16="http://schemas.microsoft.com/office/drawing/2014/main" id="{E1D06E94-BC51-179C-603D-BCEEEFCC098F}"/>
              </a:ext>
            </a:extLst>
          </p:cNvPr>
          <p:cNvCxnSpPr>
            <a:stCxn id="31" idx="3"/>
            <a:endCxn id="26" idx="1"/>
          </p:cNvCxnSpPr>
          <p:nvPr/>
        </p:nvCxnSpPr>
        <p:spPr>
          <a:xfrm flipV="1">
            <a:off x="1131510" y="4370821"/>
            <a:ext cx="880832" cy="92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EBC5F961-E96F-1A2D-C11D-0E179826ACED}"/>
              </a:ext>
            </a:extLst>
          </p:cNvPr>
          <p:cNvSpPr txBox="1"/>
          <p:nvPr/>
        </p:nvSpPr>
        <p:spPr>
          <a:xfrm>
            <a:off x="7219" y="1974325"/>
            <a:ext cx="1621853" cy="827292"/>
          </a:xfrm>
          <a:prstGeom prst="rect">
            <a:avLst/>
          </a:prstGeom>
          <a:noFill/>
        </p:spPr>
        <p:txBody>
          <a:bodyPr wrap="square">
            <a:spAutoFit/>
          </a:bodyPr>
          <a:lstStyle/>
          <a:p>
            <a:r>
              <a:rPr lang="en-AU" sz="1200"/>
              <a:t>Customer place an order and selects a carrier and carrier product.</a:t>
            </a:r>
          </a:p>
        </p:txBody>
      </p:sp>
      <p:pic>
        <p:nvPicPr>
          <p:cNvPr id="22" name="Graphic 21" descr="User outline">
            <a:extLst>
              <a:ext uri="{FF2B5EF4-FFF2-40B4-BE49-F238E27FC236}">
                <a16:creationId xmlns:a16="http://schemas.microsoft.com/office/drawing/2014/main" id="{EC807686-2934-66EB-8D9E-AC93B7778A9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86660" y="4186222"/>
            <a:ext cx="356785" cy="356785"/>
          </a:xfrm>
          <a:prstGeom prst="rect">
            <a:avLst/>
          </a:prstGeom>
        </p:spPr>
      </p:pic>
      <p:sp>
        <p:nvSpPr>
          <p:cNvPr id="32" name="TextBox 31">
            <a:extLst>
              <a:ext uri="{FF2B5EF4-FFF2-40B4-BE49-F238E27FC236}">
                <a16:creationId xmlns:a16="http://schemas.microsoft.com/office/drawing/2014/main" id="{F6E8F671-5839-DA37-F317-94B263CEE374}"/>
              </a:ext>
            </a:extLst>
          </p:cNvPr>
          <p:cNvSpPr txBox="1"/>
          <p:nvPr/>
        </p:nvSpPr>
        <p:spPr>
          <a:xfrm>
            <a:off x="4934682" y="3359130"/>
            <a:ext cx="2108484" cy="338554"/>
          </a:xfrm>
          <a:prstGeom prst="rect">
            <a:avLst/>
          </a:prstGeom>
          <a:noFill/>
        </p:spPr>
        <p:txBody>
          <a:bodyPr wrap="square" rtlCol="0">
            <a:spAutoFit/>
          </a:bodyPr>
          <a:lstStyle/>
          <a:p>
            <a:r>
              <a:rPr lang="en-AU" sz="800"/>
              <a:t>EG OMS sends email and/or SMS to customer with status of the order.</a:t>
            </a:r>
          </a:p>
        </p:txBody>
      </p:sp>
      <p:sp>
        <p:nvSpPr>
          <p:cNvPr id="33" name="Rectangle 32">
            <a:extLst>
              <a:ext uri="{FF2B5EF4-FFF2-40B4-BE49-F238E27FC236}">
                <a16:creationId xmlns:a16="http://schemas.microsoft.com/office/drawing/2014/main" id="{9389EED6-1094-AC17-84AA-7D1B96FF7058}"/>
              </a:ext>
            </a:extLst>
          </p:cNvPr>
          <p:cNvSpPr/>
          <p:nvPr/>
        </p:nvSpPr>
        <p:spPr>
          <a:xfrm>
            <a:off x="8173848" y="4049766"/>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Klarna</a:t>
            </a:r>
          </a:p>
        </p:txBody>
      </p:sp>
      <p:cxnSp>
        <p:nvCxnSpPr>
          <p:cNvPr id="39" name="Straight Connector 38">
            <a:extLst>
              <a:ext uri="{FF2B5EF4-FFF2-40B4-BE49-F238E27FC236}">
                <a16:creationId xmlns:a16="http://schemas.microsoft.com/office/drawing/2014/main" id="{79FB0D29-2499-1BEF-BD74-BFF8A0D7B8F3}"/>
              </a:ext>
            </a:extLst>
          </p:cNvPr>
          <p:cNvCxnSpPr>
            <a:cxnSpLocks/>
          </p:cNvCxnSpPr>
          <p:nvPr/>
        </p:nvCxnSpPr>
        <p:spPr>
          <a:xfrm flipH="1">
            <a:off x="7221415" y="1251396"/>
            <a:ext cx="10457" cy="5650815"/>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ACB02AAF-F25D-BC54-6C78-69C3188FB195}"/>
              </a:ext>
            </a:extLst>
          </p:cNvPr>
          <p:cNvSpPr txBox="1"/>
          <p:nvPr/>
        </p:nvSpPr>
        <p:spPr>
          <a:xfrm>
            <a:off x="7505556" y="1512055"/>
            <a:ext cx="2170324" cy="369332"/>
          </a:xfrm>
          <a:prstGeom prst="rect">
            <a:avLst/>
          </a:prstGeom>
          <a:noFill/>
        </p:spPr>
        <p:txBody>
          <a:bodyPr wrap="square" rtlCol="0">
            <a:spAutoFit/>
          </a:bodyPr>
          <a:lstStyle/>
          <a:p>
            <a:r>
              <a:rPr lang="en-AU"/>
              <a:t>Payment provider</a:t>
            </a:r>
          </a:p>
        </p:txBody>
      </p:sp>
      <p:cxnSp>
        <p:nvCxnSpPr>
          <p:cNvPr id="43" name="Connector: Elbow 42">
            <a:extLst>
              <a:ext uri="{FF2B5EF4-FFF2-40B4-BE49-F238E27FC236}">
                <a16:creationId xmlns:a16="http://schemas.microsoft.com/office/drawing/2014/main" id="{E05FB728-2D09-57DF-118A-73B9BB6225BE}"/>
              </a:ext>
            </a:extLst>
          </p:cNvPr>
          <p:cNvCxnSpPr>
            <a:cxnSpLocks/>
            <a:stCxn id="26" idx="2"/>
            <a:endCxn id="33" idx="2"/>
          </p:cNvCxnSpPr>
          <p:nvPr/>
        </p:nvCxnSpPr>
        <p:spPr>
          <a:xfrm rot="16200000" flipH="1">
            <a:off x="5456047" y="1621641"/>
            <a:ext cx="7012" cy="6161506"/>
          </a:xfrm>
          <a:prstGeom prst="bentConnector3">
            <a:avLst>
              <a:gd name="adj1" fmla="val 3360125"/>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B3F270F0-AF86-61A9-E684-52BB6081246D}"/>
              </a:ext>
            </a:extLst>
          </p:cNvPr>
          <p:cNvCxnSpPr>
            <a:stCxn id="14" idx="3"/>
            <a:endCxn id="33" idx="1"/>
          </p:cNvCxnSpPr>
          <p:nvPr/>
        </p:nvCxnSpPr>
        <p:spPr>
          <a:xfrm flipV="1">
            <a:off x="6975552" y="4377833"/>
            <a:ext cx="1198296" cy="70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72CE38C2-7181-A7AA-1407-AC5CDBD8B3DA}"/>
              </a:ext>
            </a:extLst>
          </p:cNvPr>
          <p:cNvSpPr txBox="1"/>
          <p:nvPr/>
        </p:nvSpPr>
        <p:spPr>
          <a:xfrm>
            <a:off x="7035153" y="4164375"/>
            <a:ext cx="1202810" cy="230832"/>
          </a:xfrm>
          <a:prstGeom prst="rect">
            <a:avLst/>
          </a:prstGeom>
          <a:noFill/>
        </p:spPr>
        <p:txBody>
          <a:bodyPr wrap="square" rtlCol="0">
            <a:spAutoFit/>
          </a:bodyPr>
          <a:lstStyle/>
          <a:p>
            <a:r>
              <a:rPr lang="en-AU" sz="900"/>
              <a:t>6. Capture payment</a:t>
            </a:r>
          </a:p>
        </p:txBody>
      </p:sp>
      <p:sp>
        <p:nvSpPr>
          <p:cNvPr id="48" name="TextBox 47">
            <a:extLst>
              <a:ext uri="{FF2B5EF4-FFF2-40B4-BE49-F238E27FC236}">
                <a16:creationId xmlns:a16="http://schemas.microsoft.com/office/drawing/2014/main" id="{E04685B6-11D7-E2AF-776E-9E0A8E955B8F}"/>
              </a:ext>
            </a:extLst>
          </p:cNvPr>
          <p:cNvSpPr txBox="1"/>
          <p:nvPr/>
        </p:nvSpPr>
        <p:spPr>
          <a:xfrm>
            <a:off x="3045720" y="4668220"/>
            <a:ext cx="1622769" cy="253916"/>
          </a:xfrm>
          <a:prstGeom prst="rect">
            <a:avLst/>
          </a:prstGeom>
          <a:noFill/>
        </p:spPr>
        <p:txBody>
          <a:bodyPr wrap="square" rtlCol="0">
            <a:spAutoFit/>
          </a:bodyPr>
          <a:lstStyle/>
          <a:p>
            <a:r>
              <a:rPr lang="en-AU" sz="1050"/>
              <a:t>2. Reserve payment</a:t>
            </a:r>
          </a:p>
        </p:txBody>
      </p:sp>
      <p:sp>
        <p:nvSpPr>
          <p:cNvPr id="55" name="TextBox 54">
            <a:extLst>
              <a:ext uri="{FF2B5EF4-FFF2-40B4-BE49-F238E27FC236}">
                <a16:creationId xmlns:a16="http://schemas.microsoft.com/office/drawing/2014/main" id="{AAD1E5F5-0598-2E05-FE59-566E7E5FDAAA}"/>
              </a:ext>
            </a:extLst>
          </p:cNvPr>
          <p:cNvSpPr txBox="1"/>
          <p:nvPr/>
        </p:nvSpPr>
        <p:spPr>
          <a:xfrm>
            <a:off x="3126763" y="4076704"/>
            <a:ext cx="1622769" cy="253916"/>
          </a:xfrm>
          <a:prstGeom prst="rect">
            <a:avLst/>
          </a:prstGeom>
          <a:noFill/>
        </p:spPr>
        <p:txBody>
          <a:bodyPr wrap="square" rtlCol="0">
            <a:spAutoFit/>
          </a:bodyPr>
          <a:lstStyle/>
          <a:p>
            <a:r>
              <a:rPr lang="en-AU" sz="1050"/>
              <a:t>1. Create cart</a:t>
            </a:r>
          </a:p>
        </p:txBody>
      </p:sp>
      <p:cxnSp>
        <p:nvCxnSpPr>
          <p:cNvPr id="71" name="Connector: Elbow 70">
            <a:extLst>
              <a:ext uri="{FF2B5EF4-FFF2-40B4-BE49-F238E27FC236}">
                <a16:creationId xmlns:a16="http://schemas.microsoft.com/office/drawing/2014/main" id="{51DC5588-A645-79C4-D848-7A15D9BCFD01}"/>
              </a:ext>
            </a:extLst>
          </p:cNvPr>
          <p:cNvCxnSpPr>
            <a:stCxn id="26" idx="0"/>
            <a:endCxn id="11" idx="0"/>
          </p:cNvCxnSpPr>
          <p:nvPr/>
        </p:nvCxnSpPr>
        <p:spPr>
          <a:xfrm rot="16200000" flipH="1">
            <a:off x="3653388" y="2768166"/>
            <a:ext cx="14024" cy="2563200"/>
          </a:xfrm>
          <a:prstGeom prst="bentConnector3">
            <a:avLst>
              <a:gd name="adj1" fmla="val -1630063"/>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B6070639-7BD8-06FB-05F2-3283E90E2A76}"/>
              </a:ext>
            </a:extLst>
          </p:cNvPr>
          <p:cNvSpPr txBox="1"/>
          <p:nvPr/>
        </p:nvSpPr>
        <p:spPr>
          <a:xfrm>
            <a:off x="7499577" y="2105517"/>
            <a:ext cx="2122415" cy="646331"/>
          </a:xfrm>
          <a:prstGeom prst="rect">
            <a:avLst/>
          </a:prstGeom>
          <a:noFill/>
        </p:spPr>
        <p:txBody>
          <a:bodyPr wrap="square" rtlCol="0">
            <a:spAutoFit/>
          </a:bodyPr>
          <a:lstStyle/>
          <a:p>
            <a:r>
              <a:rPr lang="en-AU" sz="1200"/>
              <a:t>Capture can also be done by e-com. Details in the part about «Payment» earlier. </a:t>
            </a:r>
          </a:p>
        </p:txBody>
      </p:sp>
      <p:cxnSp>
        <p:nvCxnSpPr>
          <p:cNvPr id="18" name="Connector: Elbow 17">
            <a:extLst>
              <a:ext uri="{FF2B5EF4-FFF2-40B4-BE49-F238E27FC236}">
                <a16:creationId xmlns:a16="http://schemas.microsoft.com/office/drawing/2014/main" id="{08536FAF-F529-B8ED-E2FA-1769A0B920B0}"/>
              </a:ext>
            </a:extLst>
          </p:cNvPr>
          <p:cNvCxnSpPr>
            <a:stCxn id="14" idx="0"/>
            <a:endCxn id="31" idx="0"/>
          </p:cNvCxnSpPr>
          <p:nvPr/>
        </p:nvCxnSpPr>
        <p:spPr>
          <a:xfrm rot="16200000" flipV="1">
            <a:off x="3684687" y="1132371"/>
            <a:ext cx="4772" cy="5844042"/>
          </a:xfrm>
          <a:prstGeom prst="bentConnector3">
            <a:avLst>
              <a:gd name="adj1" fmla="val 7401299"/>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77178F6B-6EE2-E770-5B7D-F52F79A6F841}"/>
              </a:ext>
            </a:extLst>
          </p:cNvPr>
          <p:cNvSpPr/>
          <p:nvPr/>
        </p:nvSpPr>
        <p:spPr>
          <a:xfrm>
            <a:off x="2013748" y="5090289"/>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Warehouse</a:t>
            </a:r>
          </a:p>
        </p:txBody>
      </p:sp>
      <p:sp>
        <p:nvSpPr>
          <p:cNvPr id="25" name="Rectangle 24">
            <a:extLst>
              <a:ext uri="{FF2B5EF4-FFF2-40B4-BE49-F238E27FC236}">
                <a16:creationId xmlns:a16="http://schemas.microsoft.com/office/drawing/2014/main" id="{3D831298-62E5-C2CE-BD1A-B7A727B37139}"/>
              </a:ext>
            </a:extLst>
          </p:cNvPr>
          <p:cNvSpPr/>
          <p:nvPr/>
        </p:nvSpPr>
        <p:spPr>
          <a:xfrm>
            <a:off x="6242636" y="5539369"/>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Store</a:t>
            </a:r>
          </a:p>
        </p:txBody>
      </p:sp>
      <p:cxnSp>
        <p:nvCxnSpPr>
          <p:cNvPr id="29" name="Straight Arrow Connector 28">
            <a:extLst>
              <a:ext uri="{FF2B5EF4-FFF2-40B4-BE49-F238E27FC236}">
                <a16:creationId xmlns:a16="http://schemas.microsoft.com/office/drawing/2014/main" id="{50EB3CDE-0824-04AC-8169-A270D6232126}"/>
              </a:ext>
            </a:extLst>
          </p:cNvPr>
          <p:cNvCxnSpPr>
            <a:stCxn id="14" idx="2"/>
            <a:endCxn id="25" idx="0"/>
          </p:cNvCxnSpPr>
          <p:nvPr/>
        </p:nvCxnSpPr>
        <p:spPr>
          <a:xfrm>
            <a:off x="6609094" y="4712912"/>
            <a:ext cx="0" cy="8264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Connector: Elbow 36">
            <a:extLst>
              <a:ext uri="{FF2B5EF4-FFF2-40B4-BE49-F238E27FC236}">
                <a16:creationId xmlns:a16="http://schemas.microsoft.com/office/drawing/2014/main" id="{094D28E0-A576-CD28-C9B0-3A376D1BD0F1}"/>
              </a:ext>
            </a:extLst>
          </p:cNvPr>
          <p:cNvCxnSpPr>
            <a:cxnSpLocks/>
            <a:stCxn id="14" idx="2"/>
            <a:endCxn id="24" idx="3"/>
          </p:cNvCxnSpPr>
          <p:nvPr/>
        </p:nvCxnSpPr>
        <p:spPr>
          <a:xfrm rot="5400000">
            <a:off x="4325157" y="3134419"/>
            <a:ext cx="705444" cy="386243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B8993195-7EF0-89CC-0BAF-22AD9F12C2BE}"/>
              </a:ext>
            </a:extLst>
          </p:cNvPr>
          <p:cNvCxnSpPr>
            <a:cxnSpLocks/>
          </p:cNvCxnSpPr>
          <p:nvPr/>
        </p:nvCxnSpPr>
        <p:spPr>
          <a:xfrm flipH="1">
            <a:off x="9860644" y="1224829"/>
            <a:ext cx="10457" cy="5650815"/>
          </a:xfrm>
          <a:prstGeom prst="line">
            <a:avLst/>
          </a:prstGeom>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1620FEFC-5304-83A3-C56D-D4C20B5773FA}"/>
              </a:ext>
            </a:extLst>
          </p:cNvPr>
          <p:cNvSpPr txBox="1"/>
          <p:nvPr/>
        </p:nvSpPr>
        <p:spPr>
          <a:xfrm>
            <a:off x="10021676" y="1512055"/>
            <a:ext cx="2170324" cy="584775"/>
          </a:xfrm>
          <a:prstGeom prst="rect">
            <a:avLst/>
          </a:prstGeom>
          <a:noFill/>
        </p:spPr>
        <p:txBody>
          <a:bodyPr wrap="square" rtlCol="0">
            <a:spAutoFit/>
          </a:bodyPr>
          <a:lstStyle/>
          <a:p>
            <a:r>
              <a:rPr lang="en-AU" sz="1600"/>
              <a:t>Transport Management System</a:t>
            </a:r>
          </a:p>
        </p:txBody>
      </p:sp>
      <p:sp>
        <p:nvSpPr>
          <p:cNvPr id="73" name="Rectangle 72">
            <a:extLst>
              <a:ext uri="{FF2B5EF4-FFF2-40B4-BE49-F238E27FC236}">
                <a16:creationId xmlns:a16="http://schemas.microsoft.com/office/drawing/2014/main" id="{701786D0-8468-471A-F72F-978AEBA8D54E}"/>
              </a:ext>
            </a:extLst>
          </p:cNvPr>
          <p:cNvSpPr/>
          <p:nvPr/>
        </p:nvSpPr>
        <p:spPr>
          <a:xfrm>
            <a:off x="10146018" y="4047380"/>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nShift</a:t>
            </a:r>
          </a:p>
        </p:txBody>
      </p:sp>
      <p:sp>
        <p:nvSpPr>
          <p:cNvPr id="74" name="Rectangle 73">
            <a:extLst>
              <a:ext uri="{FF2B5EF4-FFF2-40B4-BE49-F238E27FC236}">
                <a16:creationId xmlns:a16="http://schemas.microsoft.com/office/drawing/2014/main" id="{32A23102-3934-D467-381D-CF0DC3121B53}"/>
              </a:ext>
            </a:extLst>
          </p:cNvPr>
          <p:cNvSpPr/>
          <p:nvPr/>
        </p:nvSpPr>
        <p:spPr>
          <a:xfrm>
            <a:off x="10166292" y="5111020"/>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Any TMS</a:t>
            </a:r>
          </a:p>
        </p:txBody>
      </p:sp>
      <p:cxnSp>
        <p:nvCxnSpPr>
          <p:cNvPr id="76" name="Connector: Elbow 75">
            <a:extLst>
              <a:ext uri="{FF2B5EF4-FFF2-40B4-BE49-F238E27FC236}">
                <a16:creationId xmlns:a16="http://schemas.microsoft.com/office/drawing/2014/main" id="{5A570520-A550-3680-031D-CD036E7F9406}"/>
              </a:ext>
            </a:extLst>
          </p:cNvPr>
          <p:cNvCxnSpPr>
            <a:stCxn id="25" idx="3"/>
            <a:endCxn id="73" idx="1"/>
          </p:cNvCxnSpPr>
          <p:nvPr/>
        </p:nvCxnSpPr>
        <p:spPr>
          <a:xfrm flipV="1">
            <a:off x="6975552" y="4375447"/>
            <a:ext cx="3170466" cy="1491989"/>
          </a:xfrm>
          <a:prstGeom prst="bentConnector3">
            <a:avLst>
              <a:gd name="adj1" fmla="val 77250"/>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86" name="Rectangle 85">
            <a:extLst>
              <a:ext uri="{FF2B5EF4-FFF2-40B4-BE49-F238E27FC236}">
                <a16:creationId xmlns:a16="http://schemas.microsoft.com/office/drawing/2014/main" id="{47A43D56-CF03-62C8-75A4-0CB60B545C0E}"/>
              </a:ext>
            </a:extLst>
          </p:cNvPr>
          <p:cNvSpPr/>
          <p:nvPr/>
        </p:nvSpPr>
        <p:spPr>
          <a:xfrm>
            <a:off x="11093946" y="4547894"/>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Carrier</a:t>
            </a:r>
          </a:p>
        </p:txBody>
      </p:sp>
      <p:cxnSp>
        <p:nvCxnSpPr>
          <p:cNvPr id="89" name="Connector: Elbow 88">
            <a:extLst>
              <a:ext uri="{FF2B5EF4-FFF2-40B4-BE49-F238E27FC236}">
                <a16:creationId xmlns:a16="http://schemas.microsoft.com/office/drawing/2014/main" id="{BB08471A-F2B4-2C9A-45CA-AEDDB19F6E1A}"/>
              </a:ext>
            </a:extLst>
          </p:cNvPr>
          <p:cNvCxnSpPr>
            <a:stCxn id="73" idx="3"/>
            <a:endCxn id="86" idx="0"/>
          </p:cNvCxnSpPr>
          <p:nvPr/>
        </p:nvCxnSpPr>
        <p:spPr>
          <a:xfrm>
            <a:off x="10878934" y="4375447"/>
            <a:ext cx="581470" cy="172447"/>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1" name="Connector: Elbow 90">
            <a:extLst>
              <a:ext uri="{FF2B5EF4-FFF2-40B4-BE49-F238E27FC236}">
                <a16:creationId xmlns:a16="http://schemas.microsoft.com/office/drawing/2014/main" id="{3437BA8D-7F7B-B477-1845-4BD8CBCA24C9}"/>
              </a:ext>
            </a:extLst>
          </p:cNvPr>
          <p:cNvCxnSpPr>
            <a:stCxn id="74" idx="3"/>
            <a:endCxn id="86" idx="2"/>
          </p:cNvCxnSpPr>
          <p:nvPr/>
        </p:nvCxnSpPr>
        <p:spPr>
          <a:xfrm flipV="1">
            <a:off x="10899208" y="5204028"/>
            <a:ext cx="561196" cy="23505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3" name="Connector: Elbow 92">
            <a:extLst>
              <a:ext uri="{FF2B5EF4-FFF2-40B4-BE49-F238E27FC236}">
                <a16:creationId xmlns:a16="http://schemas.microsoft.com/office/drawing/2014/main" id="{DAEB21CC-AA0A-B0A0-7AFF-C32839C11663}"/>
              </a:ext>
            </a:extLst>
          </p:cNvPr>
          <p:cNvCxnSpPr>
            <a:stCxn id="86" idx="3"/>
            <a:endCxn id="31" idx="2"/>
          </p:cNvCxnSpPr>
          <p:nvPr/>
        </p:nvCxnSpPr>
        <p:spPr>
          <a:xfrm flipH="1" flipV="1">
            <a:off x="765052" y="4708140"/>
            <a:ext cx="11061810" cy="167821"/>
          </a:xfrm>
          <a:prstGeom prst="bentConnector4">
            <a:avLst>
              <a:gd name="adj1" fmla="val -2067"/>
              <a:gd name="adj2" fmla="val -1056938"/>
            </a:avLst>
          </a:prstGeom>
          <a:ln>
            <a:tailEnd type="triangle"/>
          </a:ln>
        </p:spPr>
        <p:style>
          <a:lnRef idx="1">
            <a:schemeClr val="accent1"/>
          </a:lnRef>
          <a:fillRef idx="0">
            <a:schemeClr val="accent1"/>
          </a:fillRef>
          <a:effectRef idx="0">
            <a:schemeClr val="accent1"/>
          </a:effectRef>
          <a:fontRef idx="minor">
            <a:schemeClr val="tx1"/>
          </a:fontRef>
        </p:style>
      </p:cxnSp>
      <p:sp>
        <p:nvSpPr>
          <p:cNvPr id="96" name="TextBox 95">
            <a:extLst>
              <a:ext uri="{FF2B5EF4-FFF2-40B4-BE49-F238E27FC236}">
                <a16:creationId xmlns:a16="http://schemas.microsoft.com/office/drawing/2014/main" id="{A1F2B04B-188D-228F-B4DA-6845F682AE54}"/>
              </a:ext>
            </a:extLst>
          </p:cNvPr>
          <p:cNvSpPr txBox="1"/>
          <p:nvPr/>
        </p:nvSpPr>
        <p:spPr>
          <a:xfrm>
            <a:off x="4313603" y="5043149"/>
            <a:ext cx="2719478" cy="415498"/>
          </a:xfrm>
          <a:prstGeom prst="rect">
            <a:avLst/>
          </a:prstGeom>
          <a:noFill/>
        </p:spPr>
        <p:txBody>
          <a:bodyPr wrap="square" rtlCol="0">
            <a:spAutoFit/>
          </a:bodyPr>
          <a:lstStyle/>
          <a:p>
            <a:r>
              <a:rPr lang="en-AU" sz="1050"/>
              <a:t>3. Orders are sent to warehouse and/or store(s) for 4. picking and fulfilment</a:t>
            </a:r>
          </a:p>
        </p:txBody>
      </p:sp>
      <p:cxnSp>
        <p:nvCxnSpPr>
          <p:cNvPr id="99" name="Connector: Elbow 98">
            <a:extLst>
              <a:ext uri="{FF2B5EF4-FFF2-40B4-BE49-F238E27FC236}">
                <a16:creationId xmlns:a16="http://schemas.microsoft.com/office/drawing/2014/main" id="{B89339E3-E02B-E59F-0836-B6C0707A3BF1}"/>
              </a:ext>
            </a:extLst>
          </p:cNvPr>
          <p:cNvCxnSpPr>
            <a:stCxn id="24" idx="2"/>
            <a:endCxn id="74" idx="2"/>
          </p:cNvCxnSpPr>
          <p:nvPr/>
        </p:nvCxnSpPr>
        <p:spPr>
          <a:xfrm rot="16200000" flipH="1">
            <a:off x="6446113" y="1680516"/>
            <a:ext cx="20731" cy="8152544"/>
          </a:xfrm>
          <a:prstGeom prst="bentConnector3">
            <a:avLst>
              <a:gd name="adj1" fmla="val 2632401"/>
            </a:avLst>
          </a:prstGeom>
          <a:ln>
            <a:tailEnd type="triangle"/>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67ECDD1E-5018-6FA4-C061-6C7317A703BD}"/>
              </a:ext>
            </a:extLst>
          </p:cNvPr>
          <p:cNvSpPr txBox="1"/>
          <p:nvPr/>
        </p:nvSpPr>
        <p:spPr>
          <a:xfrm>
            <a:off x="2435067" y="5889823"/>
            <a:ext cx="1990923" cy="369332"/>
          </a:xfrm>
          <a:prstGeom prst="rect">
            <a:avLst/>
          </a:prstGeom>
          <a:noFill/>
        </p:spPr>
        <p:txBody>
          <a:bodyPr wrap="square" rtlCol="0">
            <a:spAutoFit/>
          </a:bodyPr>
          <a:lstStyle/>
          <a:p>
            <a:r>
              <a:rPr lang="en-AU" sz="900"/>
              <a:t>5b. Order shipping and get shipping label back from TMS</a:t>
            </a:r>
          </a:p>
        </p:txBody>
      </p:sp>
      <p:sp>
        <p:nvSpPr>
          <p:cNvPr id="108" name="TextBox 107">
            <a:extLst>
              <a:ext uri="{FF2B5EF4-FFF2-40B4-BE49-F238E27FC236}">
                <a16:creationId xmlns:a16="http://schemas.microsoft.com/office/drawing/2014/main" id="{0A1A2F88-AE1E-C6A8-51B2-926300602195}"/>
              </a:ext>
            </a:extLst>
          </p:cNvPr>
          <p:cNvSpPr txBox="1"/>
          <p:nvPr/>
        </p:nvSpPr>
        <p:spPr>
          <a:xfrm>
            <a:off x="7171467" y="5477472"/>
            <a:ext cx="1990923" cy="369332"/>
          </a:xfrm>
          <a:prstGeom prst="rect">
            <a:avLst/>
          </a:prstGeom>
          <a:noFill/>
        </p:spPr>
        <p:txBody>
          <a:bodyPr wrap="square" rtlCol="0">
            <a:spAutoFit/>
          </a:bodyPr>
          <a:lstStyle/>
          <a:p>
            <a:r>
              <a:rPr lang="en-AU" sz="900"/>
              <a:t>5a. Order shipping and get shipping label back from nShift</a:t>
            </a:r>
          </a:p>
        </p:txBody>
      </p:sp>
      <p:sp>
        <p:nvSpPr>
          <p:cNvPr id="110" name="TextBox 109">
            <a:extLst>
              <a:ext uri="{FF2B5EF4-FFF2-40B4-BE49-F238E27FC236}">
                <a16:creationId xmlns:a16="http://schemas.microsoft.com/office/drawing/2014/main" id="{F4090BD7-C78E-814B-501C-77F0126D2104}"/>
              </a:ext>
            </a:extLst>
          </p:cNvPr>
          <p:cNvSpPr txBox="1"/>
          <p:nvPr/>
        </p:nvSpPr>
        <p:spPr>
          <a:xfrm>
            <a:off x="9809930" y="6400148"/>
            <a:ext cx="2719478" cy="253916"/>
          </a:xfrm>
          <a:prstGeom prst="rect">
            <a:avLst/>
          </a:prstGeom>
          <a:noFill/>
        </p:spPr>
        <p:txBody>
          <a:bodyPr wrap="square" rtlCol="0">
            <a:spAutoFit/>
          </a:bodyPr>
          <a:lstStyle/>
          <a:p>
            <a:r>
              <a:rPr lang="en-AU" sz="1050"/>
              <a:t>7. Last mile from carrier to customer</a:t>
            </a:r>
          </a:p>
        </p:txBody>
      </p:sp>
      <p:sp>
        <p:nvSpPr>
          <p:cNvPr id="112" name="TextBox 111">
            <a:extLst>
              <a:ext uri="{FF2B5EF4-FFF2-40B4-BE49-F238E27FC236}">
                <a16:creationId xmlns:a16="http://schemas.microsoft.com/office/drawing/2014/main" id="{008ED871-8181-FCCE-FB29-C93310F0A27E}"/>
              </a:ext>
            </a:extLst>
          </p:cNvPr>
          <p:cNvSpPr txBox="1"/>
          <p:nvPr/>
        </p:nvSpPr>
        <p:spPr>
          <a:xfrm>
            <a:off x="10011373" y="2112648"/>
            <a:ext cx="2122415" cy="830997"/>
          </a:xfrm>
          <a:prstGeom prst="rect">
            <a:avLst/>
          </a:prstGeom>
          <a:noFill/>
        </p:spPr>
        <p:txBody>
          <a:bodyPr wrap="square" rtlCol="0">
            <a:spAutoFit/>
          </a:bodyPr>
          <a:lstStyle/>
          <a:p>
            <a:r>
              <a:rPr lang="en-AU" sz="1200"/>
              <a:t>EG is integrated with nShift Ship. Warehouse can use nShift Ship or any other TMS they prefer.</a:t>
            </a:r>
          </a:p>
        </p:txBody>
      </p:sp>
    </p:spTree>
    <p:extLst>
      <p:ext uri="{BB962C8B-B14F-4D97-AF65-F5344CB8AC3E}">
        <p14:creationId xmlns:p14="http://schemas.microsoft.com/office/powerpoint/2010/main" val="21676159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04EC963C-50C3-E5FD-1A60-ACA8F044D4E4}"/>
              </a:ext>
            </a:extLst>
          </p:cNvPr>
          <p:cNvCxnSpPr>
            <a:cxnSpLocks/>
          </p:cNvCxnSpPr>
          <p:nvPr/>
        </p:nvCxnSpPr>
        <p:spPr>
          <a:xfrm>
            <a:off x="1622338" y="1242472"/>
            <a:ext cx="0"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8909E35-7437-7CAF-93EE-DDCD48D7F8CB}"/>
              </a:ext>
            </a:extLst>
          </p:cNvPr>
          <p:cNvSpPr txBox="1"/>
          <p:nvPr/>
        </p:nvSpPr>
        <p:spPr>
          <a:xfrm>
            <a:off x="1713477" y="1525103"/>
            <a:ext cx="1821819" cy="369332"/>
          </a:xfrm>
          <a:prstGeom prst="rect">
            <a:avLst/>
          </a:prstGeom>
          <a:noFill/>
        </p:spPr>
        <p:txBody>
          <a:bodyPr wrap="square" rtlCol="0">
            <a:spAutoFit/>
          </a:bodyPr>
          <a:lstStyle/>
          <a:p>
            <a:r>
              <a:rPr lang="en-AU"/>
              <a:t>E-com</a:t>
            </a:r>
          </a:p>
        </p:txBody>
      </p:sp>
      <p:sp>
        <p:nvSpPr>
          <p:cNvPr id="11" name="Rectangle 10">
            <a:extLst>
              <a:ext uri="{FF2B5EF4-FFF2-40B4-BE49-F238E27FC236}">
                <a16:creationId xmlns:a16="http://schemas.microsoft.com/office/drawing/2014/main" id="{D73205EB-24FC-2864-C86E-DE2D0BD82215}"/>
              </a:ext>
            </a:extLst>
          </p:cNvPr>
          <p:cNvSpPr/>
          <p:nvPr/>
        </p:nvSpPr>
        <p:spPr>
          <a:xfrm>
            <a:off x="4575542" y="4056778"/>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POSAPI</a:t>
            </a:r>
          </a:p>
        </p:txBody>
      </p:sp>
      <p:sp>
        <p:nvSpPr>
          <p:cNvPr id="14" name="Rectangle 13">
            <a:extLst>
              <a:ext uri="{FF2B5EF4-FFF2-40B4-BE49-F238E27FC236}">
                <a16:creationId xmlns:a16="http://schemas.microsoft.com/office/drawing/2014/main" id="{8870AC17-AFE2-47BE-B36D-603440A08C53}"/>
              </a:ext>
            </a:extLst>
          </p:cNvPr>
          <p:cNvSpPr/>
          <p:nvPr/>
        </p:nvSpPr>
        <p:spPr>
          <a:xfrm>
            <a:off x="6242636" y="4056778"/>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OMS</a:t>
            </a:r>
          </a:p>
        </p:txBody>
      </p:sp>
      <p:cxnSp>
        <p:nvCxnSpPr>
          <p:cNvPr id="16" name="Straight Arrow Connector 15">
            <a:extLst>
              <a:ext uri="{FF2B5EF4-FFF2-40B4-BE49-F238E27FC236}">
                <a16:creationId xmlns:a16="http://schemas.microsoft.com/office/drawing/2014/main" id="{EBA86849-3C9A-8A45-C2E1-85597CFB5CE8}"/>
              </a:ext>
            </a:extLst>
          </p:cNvPr>
          <p:cNvCxnSpPr>
            <a:stCxn id="11" idx="3"/>
            <a:endCxn id="14" idx="1"/>
          </p:cNvCxnSpPr>
          <p:nvPr/>
        </p:nvCxnSpPr>
        <p:spPr>
          <a:xfrm>
            <a:off x="5308458" y="4384845"/>
            <a:ext cx="93417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6F2AB65D-7662-AA45-4C10-B966C8A6DF4F}"/>
              </a:ext>
            </a:extLst>
          </p:cNvPr>
          <p:cNvSpPr txBox="1"/>
          <p:nvPr/>
        </p:nvSpPr>
        <p:spPr>
          <a:xfrm>
            <a:off x="4422678" y="1940451"/>
            <a:ext cx="2347334" cy="600164"/>
          </a:xfrm>
          <a:prstGeom prst="rect">
            <a:avLst/>
          </a:prstGeom>
          <a:noFill/>
        </p:spPr>
        <p:txBody>
          <a:bodyPr wrap="square" rtlCol="0">
            <a:spAutoFit/>
          </a:bodyPr>
          <a:lstStyle/>
          <a:p>
            <a:r>
              <a:rPr lang="en-AU" sz="1100"/>
              <a:t>Picking order is sent to the selected store. When it is picked the customer is notified. </a:t>
            </a:r>
          </a:p>
        </p:txBody>
      </p:sp>
      <p:sp>
        <p:nvSpPr>
          <p:cNvPr id="20" name="TextBox 19">
            <a:extLst>
              <a:ext uri="{FF2B5EF4-FFF2-40B4-BE49-F238E27FC236}">
                <a16:creationId xmlns:a16="http://schemas.microsoft.com/office/drawing/2014/main" id="{A1351BB1-9B1E-3B78-B9A7-2B6BD24BAADB}"/>
              </a:ext>
            </a:extLst>
          </p:cNvPr>
          <p:cNvSpPr txBox="1"/>
          <p:nvPr/>
        </p:nvSpPr>
        <p:spPr>
          <a:xfrm>
            <a:off x="1728263" y="1982643"/>
            <a:ext cx="3658182" cy="1200329"/>
          </a:xfrm>
          <a:prstGeom prst="rect">
            <a:avLst/>
          </a:prstGeom>
          <a:noFill/>
        </p:spPr>
        <p:txBody>
          <a:bodyPr wrap="square" rtlCol="0">
            <a:spAutoFit/>
          </a:bodyPr>
          <a:lstStyle/>
          <a:p>
            <a:pPr algn="l"/>
            <a:r>
              <a:rPr lang="en-US" sz="1200" b="1" i="0">
                <a:solidFill>
                  <a:srgbClr val="3B4151"/>
                </a:solidFill>
                <a:effectLst/>
                <a:latin typeface="Arial" panose="020B0604020202020204" pitchFamily="34" charset="0"/>
              </a:rPr>
              <a:t>Create cart</a:t>
            </a:r>
          </a:p>
          <a:p>
            <a:pPr algn="l">
              <a:buFont typeface="+mj-lt"/>
              <a:buAutoNum type="arabicPeriod"/>
            </a:pPr>
            <a:r>
              <a:rPr lang="en-US" sz="1200" b="0" i="0" err="1">
                <a:solidFill>
                  <a:srgbClr val="4990E2"/>
                </a:solidFill>
                <a:effectLst/>
                <a:latin typeface="Arial" panose="020B0604020202020204" pitchFamily="34" charset="0"/>
                <a:hlinkClick r:id="rId2"/>
              </a:rPr>
              <a:t>api</a:t>
            </a:r>
            <a:r>
              <a:rPr lang="en-US" sz="1200" b="0" i="0">
                <a:solidFill>
                  <a:srgbClr val="4990E2"/>
                </a:solidFill>
                <a:effectLst/>
                <a:latin typeface="Arial" panose="020B0604020202020204" pitchFamily="34" charset="0"/>
                <a:hlinkClick r:id="rId2"/>
              </a:rPr>
              <a:t>/</a:t>
            </a:r>
            <a:r>
              <a:rPr lang="en-US" sz="1200" b="0" i="0" err="1">
                <a:solidFill>
                  <a:srgbClr val="4990E2"/>
                </a:solidFill>
                <a:effectLst/>
                <a:latin typeface="Arial" panose="020B0604020202020204" pitchFamily="34" charset="0"/>
                <a:hlinkClick r:id="rId2"/>
              </a:rPr>
              <a:t>ItemSale</a:t>
            </a:r>
            <a:r>
              <a:rPr lang="en-US" sz="1200" b="0" i="0">
                <a:solidFill>
                  <a:srgbClr val="4990E2"/>
                </a:solidFill>
                <a:effectLst/>
                <a:latin typeface="Arial" panose="020B0604020202020204" pitchFamily="34" charset="0"/>
                <a:hlinkClick r:id="rId2"/>
              </a:rPr>
              <a:t>/</a:t>
            </a:r>
            <a:r>
              <a:rPr lang="en-US" sz="1200" b="0" i="0" err="1">
                <a:solidFill>
                  <a:srgbClr val="4990E2"/>
                </a:solidFill>
                <a:effectLst/>
                <a:latin typeface="Arial" panose="020B0604020202020204" pitchFamily="34" charset="0"/>
                <a:hlinkClick r:id="rId2"/>
              </a:rPr>
              <a:t>NewCartWithItems</a:t>
            </a:r>
            <a:endParaRPr lang="en-US" sz="1200" b="0" i="0">
              <a:solidFill>
                <a:srgbClr val="3B4151"/>
              </a:solidFill>
              <a:effectLst/>
              <a:latin typeface="Arial" panose="020B0604020202020204" pitchFamily="34" charset="0"/>
            </a:endParaRPr>
          </a:p>
          <a:p>
            <a:pPr algn="l">
              <a:buFont typeface="+mj-lt"/>
              <a:buAutoNum type="arabicPeriod"/>
            </a:pPr>
            <a:r>
              <a:rPr lang="en-US" sz="1200" b="0" i="0" err="1">
                <a:solidFill>
                  <a:srgbClr val="4990E2"/>
                </a:solidFill>
                <a:effectLst/>
                <a:latin typeface="Arial" panose="020B0604020202020204" pitchFamily="34" charset="0"/>
                <a:hlinkClick r:id="rId3"/>
              </a:rPr>
              <a:t>api</a:t>
            </a:r>
            <a:r>
              <a:rPr lang="en-US" sz="1200" b="0" i="0">
                <a:solidFill>
                  <a:srgbClr val="4990E2"/>
                </a:solidFill>
                <a:effectLst/>
                <a:latin typeface="Arial" panose="020B0604020202020204" pitchFamily="34" charset="0"/>
                <a:hlinkClick r:id="rId3"/>
              </a:rPr>
              <a:t>/</a:t>
            </a:r>
            <a:r>
              <a:rPr lang="en-US" sz="1200" b="0" i="0" err="1">
                <a:solidFill>
                  <a:srgbClr val="4990E2"/>
                </a:solidFill>
                <a:effectLst/>
                <a:latin typeface="Arial" panose="020B0604020202020204" pitchFamily="34" charset="0"/>
                <a:hlinkClick r:id="rId3"/>
              </a:rPr>
              <a:t>ItemSale</a:t>
            </a:r>
            <a:r>
              <a:rPr lang="en-US" sz="1200" b="0" i="0">
                <a:solidFill>
                  <a:srgbClr val="4990E2"/>
                </a:solidFill>
                <a:effectLst/>
                <a:latin typeface="Arial" panose="020B0604020202020204" pitchFamily="34" charset="0"/>
                <a:hlinkClick r:id="rId3"/>
              </a:rPr>
              <a:t>/</a:t>
            </a:r>
            <a:r>
              <a:rPr lang="en-US" sz="1200" b="0" i="0" err="1">
                <a:solidFill>
                  <a:srgbClr val="4990E2"/>
                </a:solidFill>
                <a:effectLst/>
                <a:latin typeface="Arial" panose="020B0604020202020204" pitchFamily="34" charset="0"/>
                <a:hlinkClick r:id="rId3"/>
              </a:rPr>
              <a:t>AddItemToCart</a:t>
            </a:r>
            <a:endParaRPr lang="en-US" sz="1200" b="0" i="0">
              <a:solidFill>
                <a:srgbClr val="3B4151"/>
              </a:solidFill>
              <a:effectLst/>
              <a:latin typeface="Arial" panose="020B0604020202020204" pitchFamily="34" charset="0"/>
            </a:endParaRPr>
          </a:p>
          <a:p>
            <a:pPr algn="l">
              <a:buFont typeface="+mj-lt"/>
              <a:buAutoNum type="arabicPeriod"/>
            </a:pPr>
            <a:r>
              <a:rPr lang="en-US" sz="1200" b="0" i="0" err="1">
                <a:solidFill>
                  <a:srgbClr val="4990E2"/>
                </a:solidFill>
                <a:effectLst/>
                <a:latin typeface="Arial" panose="020B0604020202020204" pitchFamily="34" charset="0"/>
                <a:hlinkClick r:id="rId4"/>
              </a:rPr>
              <a:t>api</a:t>
            </a:r>
            <a:r>
              <a:rPr lang="en-US" sz="1200" b="0" i="0">
                <a:solidFill>
                  <a:srgbClr val="4990E2"/>
                </a:solidFill>
                <a:effectLst/>
                <a:latin typeface="Arial" panose="020B0604020202020204" pitchFamily="34" charset="0"/>
                <a:hlinkClick r:id="rId4"/>
              </a:rPr>
              <a:t>/</a:t>
            </a:r>
            <a:r>
              <a:rPr lang="en-US" sz="1200" b="0" i="0" err="1">
                <a:solidFill>
                  <a:srgbClr val="4990E2"/>
                </a:solidFill>
                <a:effectLst/>
                <a:latin typeface="Arial" panose="020B0604020202020204" pitchFamily="34" charset="0"/>
                <a:hlinkClick r:id="rId4"/>
              </a:rPr>
              <a:t>ItemSale</a:t>
            </a:r>
            <a:r>
              <a:rPr lang="en-US" sz="1200" b="0" i="0">
                <a:solidFill>
                  <a:srgbClr val="4990E2"/>
                </a:solidFill>
                <a:effectLst/>
                <a:latin typeface="Arial" panose="020B0604020202020204" pitchFamily="34" charset="0"/>
                <a:hlinkClick r:id="rId4"/>
              </a:rPr>
              <a:t>/</a:t>
            </a:r>
            <a:r>
              <a:rPr lang="en-US" sz="1200" b="0" i="0" err="1">
                <a:solidFill>
                  <a:srgbClr val="4990E2"/>
                </a:solidFill>
                <a:effectLst/>
                <a:latin typeface="Arial" panose="020B0604020202020204" pitchFamily="34" charset="0"/>
                <a:hlinkClick r:id="rId4"/>
              </a:rPr>
              <a:t>CheckoutCart</a:t>
            </a:r>
            <a:endParaRPr lang="en-US" sz="1200" b="0" i="0">
              <a:solidFill>
                <a:srgbClr val="4990E2"/>
              </a:solidFill>
              <a:effectLst/>
              <a:latin typeface="Arial" panose="020B0604020202020204" pitchFamily="34" charset="0"/>
            </a:endParaRPr>
          </a:p>
          <a:p>
            <a:pPr marL="685800" lvl="1" indent="-228600">
              <a:buFont typeface="+mj-lt"/>
              <a:buAutoNum type="alphaLcParenR"/>
            </a:pPr>
            <a:r>
              <a:rPr lang="en-US" sz="1200">
                <a:solidFill>
                  <a:srgbClr val="4990E2"/>
                </a:solidFill>
                <a:latin typeface="Arial" panose="020B0604020202020204" pitchFamily="34" charset="0"/>
              </a:rPr>
              <a:t>Set delivery method to &lt;</a:t>
            </a:r>
            <a:r>
              <a:rPr lang="en-US" sz="1200" err="1">
                <a:solidFill>
                  <a:srgbClr val="4990E2"/>
                </a:solidFill>
                <a:latin typeface="Arial" panose="020B0604020202020204" pitchFamily="34" charset="0"/>
              </a:rPr>
              <a:t>pac:storenumber</a:t>
            </a:r>
            <a:r>
              <a:rPr lang="en-US" sz="1200">
                <a:solidFill>
                  <a:srgbClr val="4990E2"/>
                </a:solidFill>
                <a:latin typeface="Arial" panose="020B0604020202020204" pitchFamily="34" charset="0"/>
              </a:rPr>
              <a:t>&gt;</a:t>
            </a:r>
            <a:endParaRPr lang="en-US" sz="1200" b="0" i="0">
              <a:solidFill>
                <a:srgbClr val="4990E2"/>
              </a:solidFill>
              <a:effectLst/>
              <a:latin typeface="Arial" panose="020B0604020202020204" pitchFamily="34" charset="0"/>
            </a:endParaRPr>
          </a:p>
        </p:txBody>
      </p:sp>
      <p:sp>
        <p:nvSpPr>
          <p:cNvPr id="23" name="TextBox 22">
            <a:extLst>
              <a:ext uri="{FF2B5EF4-FFF2-40B4-BE49-F238E27FC236}">
                <a16:creationId xmlns:a16="http://schemas.microsoft.com/office/drawing/2014/main" id="{552C3CDD-E1D3-2D6A-0AEA-92AC3CC0A9FA}"/>
              </a:ext>
            </a:extLst>
          </p:cNvPr>
          <p:cNvSpPr txBox="1"/>
          <p:nvPr/>
        </p:nvSpPr>
        <p:spPr>
          <a:xfrm>
            <a:off x="4420218" y="1512055"/>
            <a:ext cx="732915" cy="369332"/>
          </a:xfrm>
          <a:prstGeom prst="rect">
            <a:avLst/>
          </a:prstGeom>
          <a:noFill/>
        </p:spPr>
        <p:txBody>
          <a:bodyPr wrap="square" rtlCol="0">
            <a:spAutoFit/>
          </a:bodyPr>
          <a:lstStyle/>
          <a:p>
            <a:r>
              <a:rPr lang="en-AU"/>
              <a:t>EG</a:t>
            </a:r>
          </a:p>
        </p:txBody>
      </p:sp>
      <p:sp>
        <p:nvSpPr>
          <p:cNvPr id="26" name="Rectangle 25">
            <a:extLst>
              <a:ext uri="{FF2B5EF4-FFF2-40B4-BE49-F238E27FC236}">
                <a16:creationId xmlns:a16="http://schemas.microsoft.com/office/drawing/2014/main" id="{D0F6EB8C-41F9-DAC1-0C13-6E4FE7E1F48D}"/>
              </a:ext>
            </a:extLst>
          </p:cNvPr>
          <p:cNvSpPr/>
          <p:nvPr/>
        </p:nvSpPr>
        <p:spPr>
          <a:xfrm>
            <a:off x="2012342" y="4042754"/>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1200"/>
              <a:t>e-com</a:t>
            </a:r>
          </a:p>
        </p:txBody>
      </p:sp>
      <p:sp>
        <p:nvSpPr>
          <p:cNvPr id="31" name="Rectangle 30">
            <a:extLst>
              <a:ext uri="{FF2B5EF4-FFF2-40B4-BE49-F238E27FC236}">
                <a16:creationId xmlns:a16="http://schemas.microsoft.com/office/drawing/2014/main" id="{63327540-E345-7957-2C49-CF583BA1C888}"/>
              </a:ext>
            </a:extLst>
          </p:cNvPr>
          <p:cNvSpPr/>
          <p:nvPr/>
        </p:nvSpPr>
        <p:spPr>
          <a:xfrm>
            <a:off x="398594" y="4052006"/>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AU" sz="800"/>
          </a:p>
        </p:txBody>
      </p:sp>
      <p:cxnSp>
        <p:nvCxnSpPr>
          <p:cNvPr id="35" name="Straight Arrow Connector 34">
            <a:extLst>
              <a:ext uri="{FF2B5EF4-FFF2-40B4-BE49-F238E27FC236}">
                <a16:creationId xmlns:a16="http://schemas.microsoft.com/office/drawing/2014/main" id="{7EF11943-1BFC-C63A-EFC4-65BCB8E49069}"/>
              </a:ext>
            </a:extLst>
          </p:cNvPr>
          <p:cNvCxnSpPr>
            <a:cxnSpLocks/>
            <a:stCxn id="26" idx="3"/>
            <a:endCxn id="11" idx="1"/>
          </p:cNvCxnSpPr>
          <p:nvPr/>
        </p:nvCxnSpPr>
        <p:spPr>
          <a:xfrm>
            <a:off x="2745258" y="4370821"/>
            <a:ext cx="1830284" cy="14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ext Placeholder 1">
            <a:extLst>
              <a:ext uri="{FF2B5EF4-FFF2-40B4-BE49-F238E27FC236}">
                <a16:creationId xmlns:a16="http://schemas.microsoft.com/office/drawing/2014/main" id="{D275FEBC-0348-CABA-4166-41422FB88539}"/>
              </a:ext>
            </a:extLst>
          </p:cNvPr>
          <p:cNvSpPr>
            <a:spLocks noGrp="1"/>
          </p:cNvSpPr>
          <p:nvPr>
            <p:ph type="body" sz="quarter" idx="10"/>
          </p:nvPr>
        </p:nvSpPr>
        <p:spPr/>
        <p:txBody>
          <a:bodyPr>
            <a:normAutofit fontScale="85000" lnSpcReduction="20000"/>
          </a:bodyPr>
          <a:lstStyle/>
          <a:p>
            <a:r>
              <a:rPr lang="en-AU" sz="2800"/>
              <a:t>Prepaid, collect at store orders</a:t>
            </a:r>
          </a:p>
          <a:p>
            <a:r>
              <a:rPr lang="en-AU" sz="2800"/>
              <a:t>“Pay and Collect”</a:t>
            </a:r>
          </a:p>
        </p:txBody>
      </p:sp>
      <p:cxnSp>
        <p:nvCxnSpPr>
          <p:cNvPr id="10" name="Straight Connector 9">
            <a:extLst>
              <a:ext uri="{FF2B5EF4-FFF2-40B4-BE49-F238E27FC236}">
                <a16:creationId xmlns:a16="http://schemas.microsoft.com/office/drawing/2014/main" id="{857FA40D-C051-3828-D4A1-E8EA0E5A6682}"/>
              </a:ext>
            </a:extLst>
          </p:cNvPr>
          <p:cNvCxnSpPr>
            <a:cxnSpLocks/>
          </p:cNvCxnSpPr>
          <p:nvPr/>
        </p:nvCxnSpPr>
        <p:spPr>
          <a:xfrm flipH="1">
            <a:off x="4211297" y="1242473"/>
            <a:ext cx="25131"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5C4713A-3149-B443-1A35-C1107889C898}"/>
              </a:ext>
            </a:extLst>
          </p:cNvPr>
          <p:cNvSpPr txBox="1"/>
          <p:nvPr/>
        </p:nvSpPr>
        <p:spPr>
          <a:xfrm>
            <a:off x="7218" y="1512055"/>
            <a:ext cx="1259707" cy="369332"/>
          </a:xfrm>
          <a:prstGeom prst="rect">
            <a:avLst/>
          </a:prstGeom>
          <a:noFill/>
        </p:spPr>
        <p:txBody>
          <a:bodyPr wrap="square" rtlCol="0">
            <a:spAutoFit/>
          </a:bodyPr>
          <a:lstStyle/>
          <a:p>
            <a:r>
              <a:rPr lang="en-AU"/>
              <a:t>Customer</a:t>
            </a:r>
          </a:p>
        </p:txBody>
      </p:sp>
      <p:cxnSp>
        <p:nvCxnSpPr>
          <p:cNvPr id="15" name="Straight Arrow Connector 14">
            <a:extLst>
              <a:ext uri="{FF2B5EF4-FFF2-40B4-BE49-F238E27FC236}">
                <a16:creationId xmlns:a16="http://schemas.microsoft.com/office/drawing/2014/main" id="{E1D06E94-BC51-179C-603D-BCEEEFCC098F}"/>
              </a:ext>
            </a:extLst>
          </p:cNvPr>
          <p:cNvCxnSpPr>
            <a:stCxn id="31" idx="3"/>
            <a:endCxn id="26" idx="1"/>
          </p:cNvCxnSpPr>
          <p:nvPr/>
        </p:nvCxnSpPr>
        <p:spPr>
          <a:xfrm flipV="1">
            <a:off x="1131510" y="4370821"/>
            <a:ext cx="880832" cy="92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EBC5F961-E96F-1A2D-C11D-0E179826ACED}"/>
              </a:ext>
            </a:extLst>
          </p:cNvPr>
          <p:cNvSpPr txBox="1"/>
          <p:nvPr/>
        </p:nvSpPr>
        <p:spPr>
          <a:xfrm>
            <a:off x="7219" y="1974325"/>
            <a:ext cx="1621853" cy="830997"/>
          </a:xfrm>
          <a:prstGeom prst="rect">
            <a:avLst/>
          </a:prstGeom>
          <a:noFill/>
        </p:spPr>
        <p:txBody>
          <a:bodyPr wrap="square">
            <a:spAutoFit/>
          </a:bodyPr>
          <a:lstStyle/>
          <a:p>
            <a:r>
              <a:rPr lang="en-AU" sz="1200"/>
              <a:t>Customer place an order and selects Pay and Collect delivery alternative.</a:t>
            </a:r>
          </a:p>
        </p:txBody>
      </p:sp>
      <p:pic>
        <p:nvPicPr>
          <p:cNvPr id="22" name="Graphic 21" descr="User outline">
            <a:extLst>
              <a:ext uri="{FF2B5EF4-FFF2-40B4-BE49-F238E27FC236}">
                <a16:creationId xmlns:a16="http://schemas.microsoft.com/office/drawing/2014/main" id="{EC807686-2934-66EB-8D9E-AC93B7778A9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86660" y="4186222"/>
            <a:ext cx="356785" cy="356785"/>
          </a:xfrm>
          <a:prstGeom prst="rect">
            <a:avLst/>
          </a:prstGeom>
        </p:spPr>
      </p:pic>
      <p:sp>
        <p:nvSpPr>
          <p:cNvPr id="32" name="TextBox 31">
            <a:extLst>
              <a:ext uri="{FF2B5EF4-FFF2-40B4-BE49-F238E27FC236}">
                <a16:creationId xmlns:a16="http://schemas.microsoft.com/office/drawing/2014/main" id="{F6E8F671-5839-DA37-F317-94B263CEE374}"/>
              </a:ext>
            </a:extLst>
          </p:cNvPr>
          <p:cNvSpPr txBox="1"/>
          <p:nvPr/>
        </p:nvSpPr>
        <p:spPr>
          <a:xfrm>
            <a:off x="4934682" y="3359130"/>
            <a:ext cx="2108484" cy="338554"/>
          </a:xfrm>
          <a:prstGeom prst="rect">
            <a:avLst/>
          </a:prstGeom>
          <a:noFill/>
        </p:spPr>
        <p:txBody>
          <a:bodyPr wrap="square" rtlCol="0">
            <a:spAutoFit/>
          </a:bodyPr>
          <a:lstStyle/>
          <a:p>
            <a:r>
              <a:rPr lang="en-AU" sz="800"/>
              <a:t>4. EG OMS sends email and/or SMS to customer with status of the order.</a:t>
            </a:r>
          </a:p>
        </p:txBody>
      </p:sp>
      <p:sp>
        <p:nvSpPr>
          <p:cNvPr id="33" name="Rectangle 32">
            <a:extLst>
              <a:ext uri="{FF2B5EF4-FFF2-40B4-BE49-F238E27FC236}">
                <a16:creationId xmlns:a16="http://schemas.microsoft.com/office/drawing/2014/main" id="{9389EED6-1094-AC17-84AA-7D1B96FF7058}"/>
              </a:ext>
            </a:extLst>
          </p:cNvPr>
          <p:cNvSpPr/>
          <p:nvPr/>
        </p:nvSpPr>
        <p:spPr>
          <a:xfrm>
            <a:off x="8173848" y="4049766"/>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Klarna</a:t>
            </a:r>
          </a:p>
        </p:txBody>
      </p:sp>
      <p:cxnSp>
        <p:nvCxnSpPr>
          <p:cNvPr id="39" name="Straight Connector 38">
            <a:extLst>
              <a:ext uri="{FF2B5EF4-FFF2-40B4-BE49-F238E27FC236}">
                <a16:creationId xmlns:a16="http://schemas.microsoft.com/office/drawing/2014/main" id="{79FB0D29-2499-1BEF-BD74-BFF8A0D7B8F3}"/>
              </a:ext>
            </a:extLst>
          </p:cNvPr>
          <p:cNvCxnSpPr>
            <a:cxnSpLocks/>
          </p:cNvCxnSpPr>
          <p:nvPr/>
        </p:nvCxnSpPr>
        <p:spPr>
          <a:xfrm flipH="1">
            <a:off x="7221415" y="1251396"/>
            <a:ext cx="10457" cy="5650815"/>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ACB02AAF-F25D-BC54-6C78-69C3188FB195}"/>
              </a:ext>
            </a:extLst>
          </p:cNvPr>
          <p:cNvSpPr txBox="1"/>
          <p:nvPr/>
        </p:nvSpPr>
        <p:spPr>
          <a:xfrm>
            <a:off x="7505556" y="1512055"/>
            <a:ext cx="2170324" cy="369332"/>
          </a:xfrm>
          <a:prstGeom prst="rect">
            <a:avLst/>
          </a:prstGeom>
          <a:noFill/>
        </p:spPr>
        <p:txBody>
          <a:bodyPr wrap="square" rtlCol="0">
            <a:spAutoFit/>
          </a:bodyPr>
          <a:lstStyle/>
          <a:p>
            <a:r>
              <a:rPr lang="en-AU"/>
              <a:t>Payment provider</a:t>
            </a:r>
          </a:p>
        </p:txBody>
      </p:sp>
      <p:cxnSp>
        <p:nvCxnSpPr>
          <p:cNvPr id="43" name="Connector: Elbow 42">
            <a:extLst>
              <a:ext uri="{FF2B5EF4-FFF2-40B4-BE49-F238E27FC236}">
                <a16:creationId xmlns:a16="http://schemas.microsoft.com/office/drawing/2014/main" id="{E05FB728-2D09-57DF-118A-73B9BB6225BE}"/>
              </a:ext>
            </a:extLst>
          </p:cNvPr>
          <p:cNvCxnSpPr>
            <a:cxnSpLocks/>
            <a:stCxn id="26" idx="2"/>
            <a:endCxn id="33" idx="2"/>
          </p:cNvCxnSpPr>
          <p:nvPr/>
        </p:nvCxnSpPr>
        <p:spPr>
          <a:xfrm rot="16200000" flipH="1">
            <a:off x="5456047" y="1621641"/>
            <a:ext cx="7012" cy="6161506"/>
          </a:xfrm>
          <a:prstGeom prst="bentConnector3">
            <a:avLst>
              <a:gd name="adj1" fmla="val 3360125"/>
            </a:avLst>
          </a:prstGeom>
          <a:ln>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72CE38C2-7181-A7AA-1407-AC5CDBD8B3DA}"/>
              </a:ext>
            </a:extLst>
          </p:cNvPr>
          <p:cNvSpPr txBox="1"/>
          <p:nvPr/>
        </p:nvSpPr>
        <p:spPr>
          <a:xfrm>
            <a:off x="7709513" y="5578286"/>
            <a:ext cx="1202810" cy="230832"/>
          </a:xfrm>
          <a:prstGeom prst="rect">
            <a:avLst/>
          </a:prstGeom>
          <a:noFill/>
        </p:spPr>
        <p:txBody>
          <a:bodyPr wrap="square" rtlCol="0">
            <a:spAutoFit/>
          </a:bodyPr>
          <a:lstStyle/>
          <a:p>
            <a:r>
              <a:rPr lang="en-AU" sz="900"/>
              <a:t>6. Capture payment</a:t>
            </a:r>
          </a:p>
        </p:txBody>
      </p:sp>
      <p:sp>
        <p:nvSpPr>
          <p:cNvPr id="48" name="TextBox 47">
            <a:extLst>
              <a:ext uri="{FF2B5EF4-FFF2-40B4-BE49-F238E27FC236}">
                <a16:creationId xmlns:a16="http://schemas.microsoft.com/office/drawing/2014/main" id="{E04685B6-11D7-E2AF-776E-9E0A8E955B8F}"/>
              </a:ext>
            </a:extLst>
          </p:cNvPr>
          <p:cNvSpPr txBox="1"/>
          <p:nvPr/>
        </p:nvSpPr>
        <p:spPr>
          <a:xfrm>
            <a:off x="3045720" y="4668220"/>
            <a:ext cx="1622769" cy="253916"/>
          </a:xfrm>
          <a:prstGeom prst="rect">
            <a:avLst/>
          </a:prstGeom>
          <a:noFill/>
        </p:spPr>
        <p:txBody>
          <a:bodyPr wrap="square" rtlCol="0">
            <a:spAutoFit/>
          </a:bodyPr>
          <a:lstStyle/>
          <a:p>
            <a:r>
              <a:rPr lang="en-AU" sz="1050"/>
              <a:t>2. Reserve payment</a:t>
            </a:r>
          </a:p>
        </p:txBody>
      </p:sp>
      <p:sp>
        <p:nvSpPr>
          <p:cNvPr id="55" name="TextBox 54">
            <a:extLst>
              <a:ext uri="{FF2B5EF4-FFF2-40B4-BE49-F238E27FC236}">
                <a16:creationId xmlns:a16="http://schemas.microsoft.com/office/drawing/2014/main" id="{AAD1E5F5-0598-2E05-FE59-566E7E5FDAAA}"/>
              </a:ext>
            </a:extLst>
          </p:cNvPr>
          <p:cNvSpPr txBox="1"/>
          <p:nvPr/>
        </p:nvSpPr>
        <p:spPr>
          <a:xfrm>
            <a:off x="3126763" y="4076704"/>
            <a:ext cx="1622769" cy="253916"/>
          </a:xfrm>
          <a:prstGeom prst="rect">
            <a:avLst/>
          </a:prstGeom>
          <a:noFill/>
        </p:spPr>
        <p:txBody>
          <a:bodyPr wrap="square" rtlCol="0">
            <a:spAutoFit/>
          </a:bodyPr>
          <a:lstStyle/>
          <a:p>
            <a:r>
              <a:rPr lang="en-AU" sz="1050"/>
              <a:t>1. Create cart</a:t>
            </a:r>
          </a:p>
        </p:txBody>
      </p:sp>
      <p:cxnSp>
        <p:nvCxnSpPr>
          <p:cNvPr id="71" name="Connector: Elbow 70">
            <a:extLst>
              <a:ext uri="{FF2B5EF4-FFF2-40B4-BE49-F238E27FC236}">
                <a16:creationId xmlns:a16="http://schemas.microsoft.com/office/drawing/2014/main" id="{51DC5588-A645-79C4-D848-7A15D9BCFD01}"/>
              </a:ext>
            </a:extLst>
          </p:cNvPr>
          <p:cNvCxnSpPr>
            <a:stCxn id="26" idx="0"/>
            <a:endCxn id="11" idx="0"/>
          </p:cNvCxnSpPr>
          <p:nvPr/>
        </p:nvCxnSpPr>
        <p:spPr>
          <a:xfrm rot="16200000" flipH="1">
            <a:off x="3653388" y="2768166"/>
            <a:ext cx="14024" cy="2563200"/>
          </a:xfrm>
          <a:prstGeom prst="bentConnector3">
            <a:avLst>
              <a:gd name="adj1" fmla="val -1630063"/>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B6070639-7BD8-06FB-05F2-3283E90E2A76}"/>
              </a:ext>
            </a:extLst>
          </p:cNvPr>
          <p:cNvSpPr txBox="1"/>
          <p:nvPr/>
        </p:nvSpPr>
        <p:spPr>
          <a:xfrm>
            <a:off x="7499577" y="2105517"/>
            <a:ext cx="2122415" cy="646331"/>
          </a:xfrm>
          <a:prstGeom prst="rect">
            <a:avLst/>
          </a:prstGeom>
          <a:noFill/>
        </p:spPr>
        <p:txBody>
          <a:bodyPr wrap="square" rtlCol="0">
            <a:spAutoFit/>
          </a:bodyPr>
          <a:lstStyle/>
          <a:p>
            <a:r>
              <a:rPr lang="en-AU" sz="1200"/>
              <a:t>Capture can also be done by e-com. Details in the part about «Payment» earlier. </a:t>
            </a:r>
          </a:p>
        </p:txBody>
      </p:sp>
      <p:cxnSp>
        <p:nvCxnSpPr>
          <p:cNvPr id="18" name="Connector: Elbow 17">
            <a:extLst>
              <a:ext uri="{FF2B5EF4-FFF2-40B4-BE49-F238E27FC236}">
                <a16:creationId xmlns:a16="http://schemas.microsoft.com/office/drawing/2014/main" id="{08536FAF-F529-B8ED-E2FA-1769A0B920B0}"/>
              </a:ext>
            </a:extLst>
          </p:cNvPr>
          <p:cNvCxnSpPr>
            <a:stCxn id="14" idx="0"/>
            <a:endCxn id="31" idx="0"/>
          </p:cNvCxnSpPr>
          <p:nvPr/>
        </p:nvCxnSpPr>
        <p:spPr>
          <a:xfrm rot="16200000" flipV="1">
            <a:off x="3684687" y="1132371"/>
            <a:ext cx="4772" cy="5844042"/>
          </a:xfrm>
          <a:prstGeom prst="bentConnector3">
            <a:avLst>
              <a:gd name="adj1" fmla="val 7401299"/>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3D831298-62E5-C2CE-BD1A-B7A727B37139}"/>
              </a:ext>
            </a:extLst>
          </p:cNvPr>
          <p:cNvSpPr/>
          <p:nvPr/>
        </p:nvSpPr>
        <p:spPr>
          <a:xfrm>
            <a:off x="6242636" y="5539369"/>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Store</a:t>
            </a:r>
          </a:p>
        </p:txBody>
      </p:sp>
      <p:cxnSp>
        <p:nvCxnSpPr>
          <p:cNvPr id="29" name="Straight Arrow Connector 28">
            <a:extLst>
              <a:ext uri="{FF2B5EF4-FFF2-40B4-BE49-F238E27FC236}">
                <a16:creationId xmlns:a16="http://schemas.microsoft.com/office/drawing/2014/main" id="{50EB3CDE-0824-04AC-8169-A270D6232126}"/>
              </a:ext>
            </a:extLst>
          </p:cNvPr>
          <p:cNvCxnSpPr>
            <a:stCxn id="14" idx="2"/>
            <a:endCxn id="25" idx="0"/>
          </p:cNvCxnSpPr>
          <p:nvPr/>
        </p:nvCxnSpPr>
        <p:spPr>
          <a:xfrm>
            <a:off x="6609094" y="4712912"/>
            <a:ext cx="0" cy="8264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B8993195-7EF0-89CC-0BAF-22AD9F12C2BE}"/>
              </a:ext>
            </a:extLst>
          </p:cNvPr>
          <p:cNvCxnSpPr>
            <a:cxnSpLocks/>
          </p:cNvCxnSpPr>
          <p:nvPr/>
        </p:nvCxnSpPr>
        <p:spPr>
          <a:xfrm flipH="1">
            <a:off x="9860644" y="1224829"/>
            <a:ext cx="10457" cy="5650815"/>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Connector: Elbow 4">
            <a:extLst>
              <a:ext uri="{FF2B5EF4-FFF2-40B4-BE49-F238E27FC236}">
                <a16:creationId xmlns:a16="http://schemas.microsoft.com/office/drawing/2014/main" id="{9D6E3158-07B7-4F78-187A-4B0F65A3C0D1}"/>
              </a:ext>
            </a:extLst>
          </p:cNvPr>
          <p:cNvCxnSpPr>
            <a:stCxn id="31" idx="2"/>
            <a:endCxn id="25" idx="1"/>
          </p:cNvCxnSpPr>
          <p:nvPr/>
        </p:nvCxnSpPr>
        <p:spPr>
          <a:xfrm rot="16200000" flipH="1">
            <a:off x="2924196" y="2548996"/>
            <a:ext cx="1159296" cy="547758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FB039384-4C65-5BFE-5C9D-2823BBDCF382}"/>
              </a:ext>
            </a:extLst>
          </p:cNvPr>
          <p:cNvSpPr txBox="1"/>
          <p:nvPr/>
        </p:nvSpPr>
        <p:spPr>
          <a:xfrm>
            <a:off x="4326596" y="5557151"/>
            <a:ext cx="1769404" cy="253916"/>
          </a:xfrm>
          <a:prstGeom prst="rect">
            <a:avLst/>
          </a:prstGeom>
          <a:noFill/>
        </p:spPr>
        <p:txBody>
          <a:bodyPr wrap="square" rtlCol="0">
            <a:spAutoFit/>
          </a:bodyPr>
          <a:lstStyle/>
          <a:p>
            <a:r>
              <a:rPr lang="en-AU" sz="1050"/>
              <a:t>5. Customer collects order </a:t>
            </a:r>
          </a:p>
        </p:txBody>
      </p:sp>
      <p:cxnSp>
        <p:nvCxnSpPr>
          <p:cNvPr id="13" name="Connector: Elbow 12">
            <a:extLst>
              <a:ext uri="{FF2B5EF4-FFF2-40B4-BE49-F238E27FC236}">
                <a16:creationId xmlns:a16="http://schemas.microsoft.com/office/drawing/2014/main" id="{D299192C-CB61-86A4-E219-C8E906C28A8E}"/>
              </a:ext>
            </a:extLst>
          </p:cNvPr>
          <p:cNvCxnSpPr>
            <a:stCxn id="25" idx="3"/>
            <a:endCxn id="33" idx="3"/>
          </p:cNvCxnSpPr>
          <p:nvPr/>
        </p:nvCxnSpPr>
        <p:spPr>
          <a:xfrm flipV="1">
            <a:off x="6975552" y="4377833"/>
            <a:ext cx="1931212" cy="1489603"/>
          </a:xfrm>
          <a:prstGeom prst="bentConnector3">
            <a:avLst>
              <a:gd name="adj1" fmla="val 115429"/>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A20E6AA6-E3CF-685E-C5ED-081AB68A774C}"/>
              </a:ext>
            </a:extLst>
          </p:cNvPr>
          <p:cNvSpPr txBox="1"/>
          <p:nvPr/>
        </p:nvSpPr>
        <p:spPr>
          <a:xfrm>
            <a:off x="5056709" y="5090057"/>
            <a:ext cx="1769404" cy="253916"/>
          </a:xfrm>
          <a:prstGeom prst="rect">
            <a:avLst/>
          </a:prstGeom>
          <a:noFill/>
        </p:spPr>
        <p:txBody>
          <a:bodyPr wrap="square" rtlCol="0">
            <a:spAutoFit/>
          </a:bodyPr>
          <a:lstStyle/>
          <a:p>
            <a:r>
              <a:rPr lang="en-AU" sz="1050"/>
              <a:t>3. Store picks the order</a:t>
            </a:r>
          </a:p>
        </p:txBody>
      </p:sp>
    </p:spTree>
    <p:extLst>
      <p:ext uri="{BB962C8B-B14F-4D97-AF65-F5344CB8AC3E}">
        <p14:creationId xmlns:p14="http://schemas.microsoft.com/office/powerpoint/2010/main" val="17895281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Connector 5">
            <a:extLst>
              <a:ext uri="{FF2B5EF4-FFF2-40B4-BE49-F238E27FC236}">
                <a16:creationId xmlns:a16="http://schemas.microsoft.com/office/drawing/2014/main" id="{04EC963C-50C3-E5FD-1A60-ACA8F044D4E4}"/>
              </a:ext>
            </a:extLst>
          </p:cNvPr>
          <p:cNvCxnSpPr>
            <a:cxnSpLocks/>
          </p:cNvCxnSpPr>
          <p:nvPr/>
        </p:nvCxnSpPr>
        <p:spPr>
          <a:xfrm>
            <a:off x="1622338" y="1242472"/>
            <a:ext cx="0"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D8909E35-7437-7CAF-93EE-DDCD48D7F8CB}"/>
              </a:ext>
            </a:extLst>
          </p:cNvPr>
          <p:cNvSpPr txBox="1"/>
          <p:nvPr/>
        </p:nvSpPr>
        <p:spPr>
          <a:xfrm>
            <a:off x="1718328" y="1513982"/>
            <a:ext cx="1821819" cy="369332"/>
          </a:xfrm>
          <a:prstGeom prst="rect">
            <a:avLst/>
          </a:prstGeom>
          <a:noFill/>
        </p:spPr>
        <p:txBody>
          <a:bodyPr wrap="square" rtlCol="0">
            <a:spAutoFit/>
          </a:bodyPr>
          <a:lstStyle/>
          <a:p>
            <a:r>
              <a:rPr lang="en-AU"/>
              <a:t>E-com</a:t>
            </a:r>
          </a:p>
        </p:txBody>
      </p:sp>
      <p:sp>
        <p:nvSpPr>
          <p:cNvPr id="11" name="Rectangle 10">
            <a:extLst>
              <a:ext uri="{FF2B5EF4-FFF2-40B4-BE49-F238E27FC236}">
                <a16:creationId xmlns:a16="http://schemas.microsoft.com/office/drawing/2014/main" id="{D73205EB-24FC-2864-C86E-DE2D0BD82215}"/>
              </a:ext>
            </a:extLst>
          </p:cNvPr>
          <p:cNvSpPr/>
          <p:nvPr/>
        </p:nvSpPr>
        <p:spPr>
          <a:xfrm>
            <a:off x="4575542" y="4056778"/>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POSAPI</a:t>
            </a:r>
          </a:p>
        </p:txBody>
      </p:sp>
      <p:sp>
        <p:nvSpPr>
          <p:cNvPr id="14" name="Rectangle 13">
            <a:extLst>
              <a:ext uri="{FF2B5EF4-FFF2-40B4-BE49-F238E27FC236}">
                <a16:creationId xmlns:a16="http://schemas.microsoft.com/office/drawing/2014/main" id="{8870AC17-AFE2-47BE-B36D-603440A08C53}"/>
              </a:ext>
            </a:extLst>
          </p:cNvPr>
          <p:cNvSpPr/>
          <p:nvPr/>
        </p:nvSpPr>
        <p:spPr>
          <a:xfrm>
            <a:off x="6242636" y="4056778"/>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EG OMS</a:t>
            </a:r>
          </a:p>
        </p:txBody>
      </p:sp>
      <p:cxnSp>
        <p:nvCxnSpPr>
          <p:cNvPr id="16" name="Straight Arrow Connector 15">
            <a:extLst>
              <a:ext uri="{FF2B5EF4-FFF2-40B4-BE49-F238E27FC236}">
                <a16:creationId xmlns:a16="http://schemas.microsoft.com/office/drawing/2014/main" id="{EBA86849-3C9A-8A45-C2E1-85597CFB5CE8}"/>
              </a:ext>
            </a:extLst>
          </p:cNvPr>
          <p:cNvCxnSpPr>
            <a:stCxn id="11" idx="3"/>
            <a:endCxn id="14" idx="1"/>
          </p:cNvCxnSpPr>
          <p:nvPr/>
        </p:nvCxnSpPr>
        <p:spPr>
          <a:xfrm>
            <a:off x="5308458" y="4384845"/>
            <a:ext cx="93417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6F2AB65D-7662-AA45-4C10-B966C8A6DF4F}"/>
              </a:ext>
            </a:extLst>
          </p:cNvPr>
          <p:cNvSpPr txBox="1"/>
          <p:nvPr/>
        </p:nvSpPr>
        <p:spPr>
          <a:xfrm>
            <a:off x="4422678" y="1940451"/>
            <a:ext cx="2347334" cy="600164"/>
          </a:xfrm>
          <a:prstGeom prst="rect">
            <a:avLst/>
          </a:prstGeom>
          <a:noFill/>
        </p:spPr>
        <p:txBody>
          <a:bodyPr wrap="square" rtlCol="0">
            <a:spAutoFit/>
          </a:bodyPr>
          <a:lstStyle/>
          <a:p>
            <a:r>
              <a:rPr lang="en-AU" sz="1100"/>
              <a:t>Picking order is sent to the selected store. When it is picked the customer is notified. </a:t>
            </a:r>
          </a:p>
        </p:txBody>
      </p:sp>
      <p:sp>
        <p:nvSpPr>
          <p:cNvPr id="20" name="TextBox 19">
            <a:extLst>
              <a:ext uri="{FF2B5EF4-FFF2-40B4-BE49-F238E27FC236}">
                <a16:creationId xmlns:a16="http://schemas.microsoft.com/office/drawing/2014/main" id="{A1351BB1-9B1E-3B78-B9A7-2B6BD24BAADB}"/>
              </a:ext>
            </a:extLst>
          </p:cNvPr>
          <p:cNvSpPr txBox="1"/>
          <p:nvPr/>
        </p:nvSpPr>
        <p:spPr>
          <a:xfrm>
            <a:off x="1733114" y="1971522"/>
            <a:ext cx="3658182" cy="830997"/>
          </a:xfrm>
          <a:prstGeom prst="rect">
            <a:avLst/>
          </a:prstGeom>
          <a:noFill/>
        </p:spPr>
        <p:txBody>
          <a:bodyPr wrap="square" rtlCol="0">
            <a:spAutoFit/>
          </a:bodyPr>
          <a:lstStyle/>
          <a:p>
            <a:pPr algn="l"/>
            <a:r>
              <a:rPr lang="en-US" sz="1200" b="1" i="0">
                <a:solidFill>
                  <a:srgbClr val="3B4151"/>
                </a:solidFill>
                <a:effectLst/>
                <a:latin typeface="Arial" panose="020B0604020202020204" pitchFamily="34" charset="0"/>
              </a:rPr>
              <a:t>Create cart</a:t>
            </a:r>
          </a:p>
          <a:p>
            <a:pPr algn="l">
              <a:buFont typeface="+mj-lt"/>
              <a:buAutoNum type="arabicPeriod"/>
            </a:pPr>
            <a:r>
              <a:rPr lang="en-US" sz="1200" b="0" i="0" err="1">
                <a:solidFill>
                  <a:srgbClr val="4990E2"/>
                </a:solidFill>
                <a:effectLst/>
                <a:latin typeface="Arial" panose="020B0604020202020204" pitchFamily="34" charset="0"/>
                <a:hlinkClick r:id="rId2"/>
              </a:rPr>
              <a:t>api</a:t>
            </a:r>
            <a:r>
              <a:rPr lang="en-US" sz="1200" b="0" i="0">
                <a:solidFill>
                  <a:srgbClr val="4990E2"/>
                </a:solidFill>
                <a:effectLst/>
                <a:latin typeface="Arial" panose="020B0604020202020204" pitchFamily="34" charset="0"/>
                <a:hlinkClick r:id="rId2"/>
              </a:rPr>
              <a:t>/</a:t>
            </a:r>
            <a:r>
              <a:rPr lang="en-US" sz="1200" b="0" i="0" err="1">
                <a:solidFill>
                  <a:srgbClr val="4990E2"/>
                </a:solidFill>
                <a:effectLst/>
                <a:latin typeface="Arial" panose="020B0604020202020204" pitchFamily="34" charset="0"/>
                <a:hlinkClick r:id="rId2"/>
              </a:rPr>
              <a:t>ItemSale</a:t>
            </a:r>
            <a:r>
              <a:rPr lang="en-US" sz="1200" b="0" i="0">
                <a:solidFill>
                  <a:srgbClr val="4990E2"/>
                </a:solidFill>
                <a:effectLst/>
                <a:latin typeface="Arial" panose="020B0604020202020204" pitchFamily="34" charset="0"/>
                <a:hlinkClick r:id="rId2"/>
              </a:rPr>
              <a:t>/</a:t>
            </a:r>
            <a:r>
              <a:rPr lang="en-US" sz="1200" b="0" i="0" err="1">
                <a:solidFill>
                  <a:srgbClr val="4990E2"/>
                </a:solidFill>
                <a:effectLst/>
                <a:latin typeface="Arial" panose="020B0604020202020204" pitchFamily="34" charset="0"/>
                <a:hlinkClick r:id="rId2"/>
              </a:rPr>
              <a:t>NewCartWithItems</a:t>
            </a:r>
            <a:endParaRPr lang="en-US" sz="1200" b="0" i="0">
              <a:solidFill>
                <a:srgbClr val="3B4151"/>
              </a:solidFill>
              <a:effectLst/>
              <a:latin typeface="Arial" panose="020B0604020202020204" pitchFamily="34" charset="0"/>
            </a:endParaRPr>
          </a:p>
          <a:p>
            <a:pPr algn="l">
              <a:buFont typeface="+mj-lt"/>
              <a:buAutoNum type="arabicPeriod"/>
            </a:pPr>
            <a:r>
              <a:rPr lang="en-US" sz="1200" b="0" i="0" err="1">
                <a:solidFill>
                  <a:srgbClr val="4990E2"/>
                </a:solidFill>
                <a:effectLst/>
                <a:latin typeface="Arial" panose="020B0604020202020204" pitchFamily="34" charset="0"/>
                <a:hlinkClick r:id="rId3"/>
              </a:rPr>
              <a:t>api</a:t>
            </a:r>
            <a:r>
              <a:rPr lang="en-US" sz="1200" b="0" i="0">
                <a:solidFill>
                  <a:srgbClr val="4990E2"/>
                </a:solidFill>
                <a:effectLst/>
                <a:latin typeface="Arial" panose="020B0604020202020204" pitchFamily="34" charset="0"/>
                <a:hlinkClick r:id="rId3"/>
              </a:rPr>
              <a:t>/</a:t>
            </a:r>
            <a:r>
              <a:rPr lang="en-US" sz="1200" b="0" i="0" err="1">
                <a:solidFill>
                  <a:srgbClr val="4990E2"/>
                </a:solidFill>
                <a:effectLst/>
                <a:latin typeface="Arial" panose="020B0604020202020204" pitchFamily="34" charset="0"/>
                <a:hlinkClick r:id="rId3"/>
              </a:rPr>
              <a:t>ItemSale</a:t>
            </a:r>
            <a:r>
              <a:rPr lang="en-US" sz="1200" b="0" i="0">
                <a:solidFill>
                  <a:srgbClr val="4990E2"/>
                </a:solidFill>
                <a:effectLst/>
                <a:latin typeface="Arial" panose="020B0604020202020204" pitchFamily="34" charset="0"/>
                <a:hlinkClick r:id="rId3"/>
              </a:rPr>
              <a:t>/</a:t>
            </a:r>
            <a:r>
              <a:rPr lang="en-US" sz="1200" b="0" i="0" err="1">
                <a:solidFill>
                  <a:srgbClr val="4990E2"/>
                </a:solidFill>
                <a:effectLst/>
                <a:latin typeface="Arial" panose="020B0604020202020204" pitchFamily="34" charset="0"/>
                <a:hlinkClick r:id="rId3"/>
              </a:rPr>
              <a:t>AddItemToCart</a:t>
            </a:r>
            <a:endParaRPr lang="en-US" sz="1200" b="0" i="0">
              <a:solidFill>
                <a:srgbClr val="3B4151"/>
              </a:solidFill>
              <a:effectLst/>
              <a:latin typeface="Arial" panose="020B0604020202020204" pitchFamily="34" charset="0"/>
            </a:endParaRPr>
          </a:p>
          <a:p>
            <a:pPr algn="l">
              <a:buFont typeface="+mj-lt"/>
              <a:buAutoNum type="arabicPeriod"/>
            </a:pPr>
            <a:r>
              <a:rPr lang="en-US" sz="1200" b="0" i="0" err="1">
                <a:solidFill>
                  <a:srgbClr val="4990E2"/>
                </a:solidFill>
                <a:effectLst/>
                <a:latin typeface="Arial" panose="020B0604020202020204" pitchFamily="34" charset="0"/>
                <a:hlinkClick r:id="rId4"/>
              </a:rPr>
              <a:t>api</a:t>
            </a:r>
            <a:r>
              <a:rPr lang="en-US" sz="1200" b="0" i="0">
                <a:solidFill>
                  <a:srgbClr val="4990E2"/>
                </a:solidFill>
                <a:effectLst/>
                <a:latin typeface="Arial" panose="020B0604020202020204" pitchFamily="34" charset="0"/>
                <a:hlinkClick r:id="rId4"/>
              </a:rPr>
              <a:t>/</a:t>
            </a:r>
            <a:r>
              <a:rPr lang="en-US" sz="1200" b="0" i="0" err="1">
                <a:solidFill>
                  <a:srgbClr val="4990E2"/>
                </a:solidFill>
                <a:effectLst/>
                <a:latin typeface="Arial" panose="020B0604020202020204" pitchFamily="34" charset="0"/>
                <a:hlinkClick r:id="rId4"/>
              </a:rPr>
              <a:t>ItemSale</a:t>
            </a:r>
            <a:r>
              <a:rPr lang="en-US" sz="1200" b="0" i="0">
                <a:solidFill>
                  <a:srgbClr val="4990E2"/>
                </a:solidFill>
                <a:effectLst/>
                <a:latin typeface="Arial" panose="020B0604020202020204" pitchFamily="34" charset="0"/>
                <a:hlinkClick r:id="rId4"/>
              </a:rPr>
              <a:t>/</a:t>
            </a:r>
            <a:r>
              <a:rPr lang="en-US" sz="1200" b="0" i="0" err="1">
                <a:solidFill>
                  <a:srgbClr val="4990E2"/>
                </a:solidFill>
                <a:effectLst/>
                <a:latin typeface="Arial" panose="020B0604020202020204" pitchFamily="34" charset="0"/>
                <a:hlinkClick r:id="rId4"/>
              </a:rPr>
              <a:t>ReserveCartInStore</a:t>
            </a:r>
            <a:endParaRPr lang="en-US" sz="1200" b="0" i="0">
              <a:solidFill>
                <a:srgbClr val="4990E2"/>
              </a:solidFill>
              <a:effectLst/>
              <a:latin typeface="Arial" panose="020B0604020202020204" pitchFamily="34" charset="0"/>
            </a:endParaRPr>
          </a:p>
        </p:txBody>
      </p:sp>
      <p:sp>
        <p:nvSpPr>
          <p:cNvPr id="23" name="TextBox 22">
            <a:extLst>
              <a:ext uri="{FF2B5EF4-FFF2-40B4-BE49-F238E27FC236}">
                <a16:creationId xmlns:a16="http://schemas.microsoft.com/office/drawing/2014/main" id="{552C3CDD-E1D3-2D6A-0AEA-92AC3CC0A9FA}"/>
              </a:ext>
            </a:extLst>
          </p:cNvPr>
          <p:cNvSpPr txBox="1"/>
          <p:nvPr/>
        </p:nvSpPr>
        <p:spPr>
          <a:xfrm>
            <a:off x="4420218" y="1512055"/>
            <a:ext cx="732915" cy="369332"/>
          </a:xfrm>
          <a:prstGeom prst="rect">
            <a:avLst/>
          </a:prstGeom>
          <a:noFill/>
        </p:spPr>
        <p:txBody>
          <a:bodyPr wrap="square" rtlCol="0">
            <a:spAutoFit/>
          </a:bodyPr>
          <a:lstStyle/>
          <a:p>
            <a:r>
              <a:rPr lang="en-AU"/>
              <a:t>EG</a:t>
            </a:r>
          </a:p>
        </p:txBody>
      </p:sp>
      <p:sp>
        <p:nvSpPr>
          <p:cNvPr id="26" name="Rectangle 25">
            <a:extLst>
              <a:ext uri="{FF2B5EF4-FFF2-40B4-BE49-F238E27FC236}">
                <a16:creationId xmlns:a16="http://schemas.microsoft.com/office/drawing/2014/main" id="{D0F6EB8C-41F9-DAC1-0C13-6E4FE7E1F48D}"/>
              </a:ext>
            </a:extLst>
          </p:cNvPr>
          <p:cNvSpPr/>
          <p:nvPr/>
        </p:nvSpPr>
        <p:spPr>
          <a:xfrm>
            <a:off x="2012342" y="4042754"/>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1200"/>
              <a:t>e-com</a:t>
            </a:r>
          </a:p>
        </p:txBody>
      </p:sp>
      <p:sp>
        <p:nvSpPr>
          <p:cNvPr id="31" name="Rectangle 30">
            <a:extLst>
              <a:ext uri="{FF2B5EF4-FFF2-40B4-BE49-F238E27FC236}">
                <a16:creationId xmlns:a16="http://schemas.microsoft.com/office/drawing/2014/main" id="{63327540-E345-7957-2C49-CF583BA1C888}"/>
              </a:ext>
            </a:extLst>
          </p:cNvPr>
          <p:cNvSpPr/>
          <p:nvPr/>
        </p:nvSpPr>
        <p:spPr>
          <a:xfrm>
            <a:off x="398594" y="4052006"/>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AU" sz="800"/>
          </a:p>
        </p:txBody>
      </p:sp>
      <p:cxnSp>
        <p:nvCxnSpPr>
          <p:cNvPr id="35" name="Straight Arrow Connector 34">
            <a:extLst>
              <a:ext uri="{FF2B5EF4-FFF2-40B4-BE49-F238E27FC236}">
                <a16:creationId xmlns:a16="http://schemas.microsoft.com/office/drawing/2014/main" id="{7EF11943-1BFC-C63A-EFC4-65BCB8E49069}"/>
              </a:ext>
            </a:extLst>
          </p:cNvPr>
          <p:cNvCxnSpPr>
            <a:cxnSpLocks/>
            <a:stCxn id="26" idx="3"/>
            <a:endCxn id="11" idx="1"/>
          </p:cNvCxnSpPr>
          <p:nvPr/>
        </p:nvCxnSpPr>
        <p:spPr>
          <a:xfrm>
            <a:off x="2745258" y="4370821"/>
            <a:ext cx="1830284" cy="14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Text Placeholder 1">
            <a:extLst>
              <a:ext uri="{FF2B5EF4-FFF2-40B4-BE49-F238E27FC236}">
                <a16:creationId xmlns:a16="http://schemas.microsoft.com/office/drawing/2014/main" id="{D275FEBC-0348-CABA-4166-41422FB88539}"/>
              </a:ext>
            </a:extLst>
          </p:cNvPr>
          <p:cNvSpPr>
            <a:spLocks noGrp="1"/>
          </p:cNvSpPr>
          <p:nvPr>
            <p:ph type="body" sz="quarter" idx="10"/>
          </p:nvPr>
        </p:nvSpPr>
        <p:spPr/>
        <p:txBody>
          <a:bodyPr>
            <a:normAutofit fontScale="62500" lnSpcReduction="20000"/>
          </a:bodyPr>
          <a:lstStyle/>
          <a:p>
            <a:r>
              <a:rPr lang="en-AU"/>
              <a:t>Reserved, collect at store orders “Reserve and Collect”</a:t>
            </a:r>
          </a:p>
        </p:txBody>
      </p:sp>
      <p:cxnSp>
        <p:nvCxnSpPr>
          <p:cNvPr id="10" name="Straight Connector 9">
            <a:extLst>
              <a:ext uri="{FF2B5EF4-FFF2-40B4-BE49-F238E27FC236}">
                <a16:creationId xmlns:a16="http://schemas.microsoft.com/office/drawing/2014/main" id="{857FA40D-C051-3828-D4A1-E8EA0E5A6682}"/>
              </a:ext>
            </a:extLst>
          </p:cNvPr>
          <p:cNvCxnSpPr>
            <a:cxnSpLocks/>
          </p:cNvCxnSpPr>
          <p:nvPr/>
        </p:nvCxnSpPr>
        <p:spPr>
          <a:xfrm flipH="1">
            <a:off x="4211297" y="1242473"/>
            <a:ext cx="25131" cy="5633171"/>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5C4713A-3149-B443-1A35-C1107889C898}"/>
              </a:ext>
            </a:extLst>
          </p:cNvPr>
          <p:cNvSpPr txBox="1"/>
          <p:nvPr/>
        </p:nvSpPr>
        <p:spPr>
          <a:xfrm>
            <a:off x="7218" y="1512055"/>
            <a:ext cx="1259707" cy="369332"/>
          </a:xfrm>
          <a:prstGeom prst="rect">
            <a:avLst/>
          </a:prstGeom>
          <a:noFill/>
        </p:spPr>
        <p:txBody>
          <a:bodyPr wrap="square" rtlCol="0">
            <a:spAutoFit/>
          </a:bodyPr>
          <a:lstStyle/>
          <a:p>
            <a:r>
              <a:rPr lang="en-AU"/>
              <a:t>Customer</a:t>
            </a:r>
          </a:p>
        </p:txBody>
      </p:sp>
      <p:cxnSp>
        <p:nvCxnSpPr>
          <p:cNvPr id="15" name="Straight Arrow Connector 14">
            <a:extLst>
              <a:ext uri="{FF2B5EF4-FFF2-40B4-BE49-F238E27FC236}">
                <a16:creationId xmlns:a16="http://schemas.microsoft.com/office/drawing/2014/main" id="{E1D06E94-BC51-179C-603D-BCEEEFCC098F}"/>
              </a:ext>
            </a:extLst>
          </p:cNvPr>
          <p:cNvCxnSpPr>
            <a:stCxn id="31" idx="3"/>
            <a:endCxn id="26" idx="1"/>
          </p:cNvCxnSpPr>
          <p:nvPr/>
        </p:nvCxnSpPr>
        <p:spPr>
          <a:xfrm flipV="1">
            <a:off x="1131510" y="4370821"/>
            <a:ext cx="880832" cy="92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EBC5F961-E96F-1A2D-C11D-0E179826ACED}"/>
              </a:ext>
            </a:extLst>
          </p:cNvPr>
          <p:cNvSpPr txBox="1"/>
          <p:nvPr/>
        </p:nvSpPr>
        <p:spPr>
          <a:xfrm>
            <a:off x="7219" y="1974325"/>
            <a:ext cx="1621853" cy="830997"/>
          </a:xfrm>
          <a:prstGeom prst="rect">
            <a:avLst/>
          </a:prstGeom>
          <a:noFill/>
        </p:spPr>
        <p:txBody>
          <a:bodyPr wrap="square">
            <a:spAutoFit/>
          </a:bodyPr>
          <a:lstStyle/>
          <a:p>
            <a:r>
              <a:rPr lang="en-AU" sz="1200"/>
              <a:t>Customer place an order and selects to reserve items in store.</a:t>
            </a:r>
          </a:p>
        </p:txBody>
      </p:sp>
      <p:pic>
        <p:nvPicPr>
          <p:cNvPr id="22" name="Graphic 21" descr="User outline">
            <a:extLst>
              <a:ext uri="{FF2B5EF4-FFF2-40B4-BE49-F238E27FC236}">
                <a16:creationId xmlns:a16="http://schemas.microsoft.com/office/drawing/2014/main" id="{EC807686-2934-66EB-8D9E-AC93B7778A9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86660" y="4186222"/>
            <a:ext cx="356785" cy="356785"/>
          </a:xfrm>
          <a:prstGeom prst="rect">
            <a:avLst/>
          </a:prstGeom>
        </p:spPr>
      </p:pic>
      <p:sp>
        <p:nvSpPr>
          <p:cNvPr id="32" name="TextBox 31">
            <a:extLst>
              <a:ext uri="{FF2B5EF4-FFF2-40B4-BE49-F238E27FC236}">
                <a16:creationId xmlns:a16="http://schemas.microsoft.com/office/drawing/2014/main" id="{F6E8F671-5839-DA37-F317-94B263CEE374}"/>
              </a:ext>
            </a:extLst>
          </p:cNvPr>
          <p:cNvSpPr txBox="1"/>
          <p:nvPr/>
        </p:nvSpPr>
        <p:spPr>
          <a:xfrm>
            <a:off x="4934682" y="3359130"/>
            <a:ext cx="2108484" cy="338554"/>
          </a:xfrm>
          <a:prstGeom prst="rect">
            <a:avLst/>
          </a:prstGeom>
          <a:noFill/>
        </p:spPr>
        <p:txBody>
          <a:bodyPr wrap="square" rtlCol="0">
            <a:spAutoFit/>
          </a:bodyPr>
          <a:lstStyle/>
          <a:p>
            <a:r>
              <a:rPr lang="en-AU" sz="800"/>
              <a:t>3. EG OMS sends email and/or SMS to customer with status of the order.</a:t>
            </a:r>
          </a:p>
        </p:txBody>
      </p:sp>
      <p:cxnSp>
        <p:nvCxnSpPr>
          <p:cNvPr id="39" name="Straight Connector 38">
            <a:extLst>
              <a:ext uri="{FF2B5EF4-FFF2-40B4-BE49-F238E27FC236}">
                <a16:creationId xmlns:a16="http://schemas.microsoft.com/office/drawing/2014/main" id="{79FB0D29-2499-1BEF-BD74-BFF8A0D7B8F3}"/>
              </a:ext>
            </a:extLst>
          </p:cNvPr>
          <p:cNvCxnSpPr>
            <a:cxnSpLocks/>
          </p:cNvCxnSpPr>
          <p:nvPr/>
        </p:nvCxnSpPr>
        <p:spPr>
          <a:xfrm flipH="1">
            <a:off x="7221415" y="1251396"/>
            <a:ext cx="10457" cy="5650815"/>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ACB02AAF-F25D-BC54-6C78-69C3188FB195}"/>
              </a:ext>
            </a:extLst>
          </p:cNvPr>
          <p:cNvSpPr txBox="1"/>
          <p:nvPr/>
        </p:nvSpPr>
        <p:spPr>
          <a:xfrm>
            <a:off x="7505556" y="1512055"/>
            <a:ext cx="2170324" cy="369332"/>
          </a:xfrm>
          <a:prstGeom prst="rect">
            <a:avLst/>
          </a:prstGeom>
          <a:noFill/>
        </p:spPr>
        <p:txBody>
          <a:bodyPr wrap="square" rtlCol="0">
            <a:spAutoFit/>
          </a:bodyPr>
          <a:lstStyle/>
          <a:p>
            <a:r>
              <a:rPr lang="en-AU"/>
              <a:t>Payment provider</a:t>
            </a:r>
          </a:p>
        </p:txBody>
      </p:sp>
      <p:sp>
        <p:nvSpPr>
          <p:cNvPr id="55" name="TextBox 54">
            <a:extLst>
              <a:ext uri="{FF2B5EF4-FFF2-40B4-BE49-F238E27FC236}">
                <a16:creationId xmlns:a16="http://schemas.microsoft.com/office/drawing/2014/main" id="{AAD1E5F5-0598-2E05-FE59-566E7E5FDAAA}"/>
              </a:ext>
            </a:extLst>
          </p:cNvPr>
          <p:cNvSpPr txBox="1"/>
          <p:nvPr/>
        </p:nvSpPr>
        <p:spPr>
          <a:xfrm>
            <a:off x="3126763" y="4076704"/>
            <a:ext cx="1622769" cy="253916"/>
          </a:xfrm>
          <a:prstGeom prst="rect">
            <a:avLst/>
          </a:prstGeom>
          <a:noFill/>
        </p:spPr>
        <p:txBody>
          <a:bodyPr wrap="square" rtlCol="0">
            <a:spAutoFit/>
          </a:bodyPr>
          <a:lstStyle/>
          <a:p>
            <a:r>
              <a:rPr lang="en-AU" sz="1050"/>
              <a:t>1. Create cart</a:t>
            </a:r>
          </a:p>
        </p:txBody>
      </p:sp>
      <p:cxnSp>
        <p:nvCxnSpPr>
          <p:cNvPr id="71" name="Connector: Elbow 70">
            <a:extLst>
              <a:ext uri="{FF2B5EF4-FFF2-40B4-BE49-F238E27FC236}">
                <a16:creationId xmlns:a16="http://schemas.microsoft.com/office/drawing/2014/main" id="{51DC5588-A645-79C4-D848-7A15D9BCFD01}"/>
              </a:ext>
            </a:extLst>
          </p:cNvPr>
          <p:cNvCxnSpPr>
            <a:stCxn id="26" idx="0"/>
            <a:endCxn id="11" idx="0"/>
          </p:cNvCxnSpPr>
          <p:nvPr/>
        </p:nvCxnSpPr>
        <p:spPr>
          <a:xfrm rot="16200000" flipH="1">
            <a:off x="3653388" y="2768166"/>
            <a:ext cx="14024" cy="2563200"/>
          </a:xfrm>
          <a:prstGeom prst="bentConnector3">
            <a:avLst>
              <a:gd name="adj1" fmla="val -1630063"/>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B6070639-7BD8-06FB-05F2-3283E90E2A76}"/>
              </a:ext>
            </a:extLst>
          </p:cNvPr>
          <p:cNvSpPr txBox="1"/>
          <p:nvPr/>
        </p:nvSpPr>
        <p:spPr>
          <a:xfrm>
            <a:off x="7499577" y="2105517"/>
            <a:ext cx="2122415" cy="646331"/>
          </a:xfrm>
          <a:prstGeom prst="rect">
            <a:avLst/>
          </a:prstGeom>
          <a:noFill/>
        </p:spPr>
        <p:txBody>
          <a:bodyPr wrap="square" rtlCol="0">
            <a:spAutoFit/>
          </a:bodyPr>
          <a:lstStyle/>
          <a:p>
            <a:r>
              <a:rPr lang="en-AU" sz="1200"/>
              <a:t>Payment is done by any means of tender supported in store.</a:t>
            </a:r>
          </a:p>
        </p:txBody>
      </p:sp>
      <p:cxnSp>
        <p:nvCxnSpPr>
          <p:cNvPr id="18" name="Connector: Elbow 17">
            <a:extLst>
              <a:ext uri="{FF2B5EF4-FFF2-40B4-BE49-F238E27FC236}">
                <a16:creationId xmlns:a16="http://schemas.microsoft.com/office/drawing/2014/main" id="{08536FAF-F529-B8ED-E2FA-1769A0B920B0}"/>
              </a:ext>
            </a:extLst>
          </p:cNvPr>
          <p:cNvCxnSpPr>
            <a:stCxn id="14" idx="0"/>
            <a:endCxn id="31" idx="0"/>
          </p:cNvCxnSpPr>
          <p:nvPr/>
        </p:nvCxnSpPr>
        <p:spPr>
          <a:xfrm rot="16200000" flipV="1">
            <a:off x="3684687" y="1132371"/>
            <a:ext cx="4772" cy="5844042"/>
          </a:xfrm>
          <a:prstGeom prst="bentConnector3">
            <a:avLst>
              <a:gd name="adj1" fmla="val 7401299"/>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3D831298-62E5-C2CE-BD1A-B7A727B37139}"/>
              </a:ext>
            </a:extLst>
          </p:cNvPr>
          <p:cNvSpPr/>
          <p:nvPr/>
        </p:nvSpPr>
        <p:spPr>
          <a:xfrm>
            <a:off x="6242636" y="5539369"/>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Store</a:t>
            </a:r>
          </a:p>
        </p:txBody>
      </p:sp>
      <p:cxnSp>
        <p:nvCxnSpPr>
          <p:cNvPr id="70" name="Straight Connector 69">
            <a:extLst>
              <a:ext uri="{FF2B5EF4-FFF2-40B4-BE49-F238E27FC236}">
                <a16:creationId xmlns:a16="http://schemas.microsoft.com/office/drawing/2014/main" id="{B8993195-7EF0-89CC-0BAF-22AD9F12C2BE}"/>
              </a:ext>
            </a:extLst>
          </p:cNvPr>
          <p:cNvCxnSpPr>
            <a:cxnSpLocks/>
          </p:cNvCxnSpPr>
          <p:nvPr/>
        </p:nvCxnSpPr>
        <p:spPr>
          <a:xfrm flipH="1">
            <a:off x="9860644" y="1224829"/>
            <a:ext cx="10457" cy="5650815"/>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Connector: Elbow 4">
            <a:extLst>
              <a:ext uri="{FF2B5EF4-FFF2-40B4-BE49-F238E27FC236}">
                <a16:creationId xmlns:a16="http://schemas.microsoft.com/office/drawing/2014/main" id="{9D6E3158-07B7-4F78-187A-4B0F65A3C0D1}"/>
              </a:ext>
            </a:extLst>
          </p:cNvPr>
          <p:cNvCxnSpPr>
            <a:stCxn id="31" idx="2"/>
            <a:endCxn id="25" idx="1"/>
          </p:cNvCxnSpPr>
          <p:nvPr/>
        </p:nvCxnSpPr>
        <p:spPr>
          <a:xfrm rot="16200000" flipH="1">
            <a:off x="2924196" y="2548996"/>
            <a:ext cx="1159296" cy="547758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FB039384-4C65-5BFE-5C9D-2823BBDCF382}"/>
              </a:ext>
            </a:extLst>
          </p:cNvPr>
          <p:cNvSpPr txBox="1"/>
          <p:nvPr/>
        </p:nvSpPr>
        <p:spPr>
          <a:xfrm>
            <a:off x="4341608" y="5461189"/>
            <a:ext cx="1769404" cy="415498"/>
          </a:xfrm>
          <a:prstGeom prst="rect">
            <a:avLst/>
          </a:prstGeom>
          <a:noFill/>
        </p:spPr>
        <p:txBody>
          <a:bodyPr wrap="square" rtlCol="0">
            <a:spAutoFit/>
          </a:bodyPr>
          <a:lstStyle/>
          <a:p>
            <a:r>
              <a:rPr lang="en-AU" sz="1050"/>
              <a:t>4. Customer collects order and pays in store. </a:t>
            </a:r>
          </a:p>
        </p:txBody>
      </p:sp>
      <p:cxnSp>
        <p:nvCxnSpPr>
          <p:cNvPr id="9" name="Straight Arrow Connector 8">
            <a:extLst>
              <a:ext uri="{FF2B5EF4-FFF2-40B4-BE49-F238E27FC236}">
                <a16:creationId xmlns:a16="http://schemas.microsoft.com/office/drawing/2014/main" id="{0A2A56D0-A73F-A571-EB13-9B7C37BBF7BC}"/>
              </a:ext>
            </a:extLst>
          </p:cNvPr>
          <p:cNvCxnSpPr>
            <a:stCxn id="14" idx="2"/>
            <a:endCxn id="25" idx="0"/>
          </p:cNvCxnSpPr>
          <p:nvPr/>
        </p:nvCxnSpPr>
        <p:spPr>
          <a:xfrm>
            <a:off x="6609094" y="4712912"/>
            <a:ext cx="0" cy="826457"/>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6C081326-5328-F529-6743-D5A44CB4FB7D}"/>
              </a:ext>
            </a:extLst>
          </p:cNvPr>
          <p:cNvSpPr txBox="1"/>
          <p:nvPr/>
        </p:nvSpPr>
        <p:spPr>
          <a:xfrm>
            <a:off x="4970586" y="4920748"/>
            <a:ext cx="1769404" cy="253916"/>
          </a:xfrm>
          <a:prstGeom prst="rect">
            <a:avLst/>
          </a:prstGeom>
          <a:noFill/>
        </p:spPr>
        <p:txBody>
          <a:bodyPr wrap="square" rtlCol="0">
            <a:spAutoFit/>
          </a:bodyPr>
          <a:lstStyle/>
          <a:p>
            <a:r>
              <a:rPr lang="en-AU" sz="1050"/>
              <a:t>2. Store picks the order</a:t>
            </a:r>
          </a:p>
        </p:txBody>
      </p:sp>
      <p:sp>
        <p:nvSpPr>
          <p:cNvPr id="24" name="Rectangle 23">
            <a:extLst>
              <a:ext uri="{FF2B5EF4-FFF2-40B4-BE49-F238E27FC236}">
                <a16:creationId xmlns:a16="http://schemas.microsoft.com/office/drawing/2014/main" id="{57D48031-FD1B-ABE5-4FF6-2C6226E29F5C}"/>
              </a:ext>
            </a:extLst>
          </p:cNvPr>
          <p:cNvSpPr/>
          <p:nvPr/>
        </p:nvSpPr>
        <p:spPr>
          <a:xfrm>
            <a:off x="8117220" y="5539369"/>
            <a:ext cx="732916" cy="656134"/>
          </a:xfrm>
          <a:prstGeom prst="rect">
            <a:avLst/>
          </a:prstGeom>
          <a:solidFill>
            <a:srgbClr val="4D604D"/>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AU" sz="800"/>
              <a:t>Tender</a:t>
            </a:r>
          </a:p>
        </p:txBody>
      </p:sp>
      <p:cxnSp>
        <p:nvCxnSpPr>
          <p:cNvPr id="28" name="Straight Arrow Connector 27">
            <a:extLst>
              <a:ext uri="{FF2B5EF4-FFF2-40B4-BE49-F238E27FC236}">
                <a16:creationId xmlns:a16="http://schemas.microsoft.com/office/drawing/2014/main" id="{F5554163-7FB5-7D27-55F0-30FEAA3004F8}"/>
              </a:ext>
            </a:extLst>
          </p:cNvPr>
          <p:cNvCxnSpPr>
            <a:stCxn id="25" idx="3"/>
            <a:endCxn id="24" idx="1"/>
          </p:cNvCxnSpPr>
          <p:nvPr/>
        </p:nvCxnSpPr>
        <p:spPr>
          <a:xfrm>
            <a:off x="6975552" y="5867436"/>
            <a:ext cx="114166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49184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A7FF739-B23C-95DA-D423-2055601A98F6}"/>
              </a:ext>
            </a:extLst>
          </p:cNvPr>
          <p:cNvSpPr>
            <a:spLocks noGrp="1"/>
          </p:cNvSpPr>
          <p:nvPr>
            <p:ph type="body" sz="quarter" idx="10"/>
          </p:nvPr>
        </p:nvSpPr>
        <p:spPr>
          <a:xfrm>
            <a:off x="3312995" y="2651576"/>
            <a:ext cx="6608556" cy="750887"/>
          </a:xfrm>
        </p:spPr>
        <p:txBody>
          <a:bodyPr/>
          <a:lstStyle/>
          <a:p>
            <a:r>
              <a:rPr lang="en-US" dirty="0"/>
              <a:t>Data synchronization</a:t>
            </a:r>
          </a:p>
        </p:txBody>
      </p:sp>
      <p:sp>
        <p:nvSpPr>
          <p:cNvPr id="5" name="Text Placeholder 4">
            <a:extLst>
              <a:ext uri="{FF2B5EF4-FFF2-40B4-BE49-F238E27FC236}">
                <a16:creationId xmlns:a16="http://schemas.microsoft.com/office/drawing/2014/main" id="{B26FA777-F5FF-8C59-AC65-C6CAB37533DD}"/>
              </a:ext>
            </a:extLst>
          </p:cNvPr>
          <p:cNvSpPr>
            <a:spLocks noGrp="1"/>
          </p:cNvSpPr>
          <p:nvPr>
            <p:ph type="body" sz="quarter" idx="11"/>
          </p:nvPr>
        </p:nvSpPr>
        <p:spPr/>
        <p:txBody>
          <a:bodyPr/>
          <a:lstStyle/>
          <a:p>
            <a:endParaRPr lang="en-US"/>
          </a:p>
        </p:txBody>
      </p:sp>
    </p:spTree>
    <p:extLst>
      <p:ext uri="{BB962C8B-B14F-4D97-AF65-F5344CB8AC3E}">
        <p14:creationId xmlns:p14="http://schemas.microsoft.com/office/powerpoint/2010/main" val="21182930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6E0D982-52D6-F22B-E208-1D56F4AA92F0}"/>
              </a:ext>
            </a:extLst>
          </p:cNvPr>
          <p:cNvSpPr>
            <a:spLocks noGrp="1"/>
          </p:cNvSpPr>
          <p:nvPr>
            <p:ph type="body" sz="quarter" idx="10"/>
          </p:nvPr>
        </p:nvSpPr>
        <p:spPr/>
        <p:txBody>
          <a:bodyPr>
            <a:normAutofit fontScale="77500" lnSpcReduction="20000"/>
          </a:bodyPr>
          <a:lstStyle/>
          <a:p>
            <a:r>
              <a:rPr lang="en-US"/>
              <a:t>Synchronize data to e-com</a:t>
            </a:r>
          </a:p>
        </p:txBody>
      </p:sp>
      <p:sp>
        <p:nvSpPr>
          <p:cNvPr id="5" name="Text Placeholder 4">
            <a:extLst>
              <a:ext uri="{FF2B5EF4-FFF2-40B4-BE49-F238E27FC236}">
                <a16:creationId xmlns:a16="http://schemas.microsoft.com/office/drawing/2014/main" id="{F0176CD7-821C-E5F2-29F8-E238FF250F10}"/>
              </a:ext>
            </a:extLst>
          </p:cNvPr>
          <p:cNvSpPr>
            <a:spLocks noGrp="1"/>
          </p:cNvSpPr>
          <p:nvPr>
            <p:ph type="body" sz="quarter" idx="11"/>
          </p:nvPr>
        </p:nvSpPr>
        <p:spPr/>
        <p:txBody>
          <a:bodyPr>
            <a:normAutofit/>
          </a:bodyPr>
          <a:lstStyle/>
          <a:p>
            <a:pPr marL="342900" indent="-342900">
              <a:buFont typeface="Arial" panose="020B0604020202020204" pitchFamily="34" charset="0"/>
              <a:buChar char="•"/>
            </a:pPr>
            <a:r>
              <a:rPr lang="en-US"/>
              <a:t>Pub/Sub</a:t>
            </a:r>
          </a:p>
          <a:p>
            <a:pPr marL="342900" indent="-342900">
              <a:buFont typeface="Arial" panose="020B0604020202020204" pitchFamily="34" charset="0"/>
              <a:buChar char="•"/>
            </a:pPr>
            <a:r>
              <a:rPr lang="en-US"/>
              <a:t>Azure </a:t>
            </a:r>
            <a:r>
              <a:rPr lang="en-US" err="1"/>
              <a:t>ServiceBus</a:t>
            </a:r>
            <a:r>
              <a:rPr lang="en-US"/>
              <a:t> + Blob Storage</a:t>
            </a:r>
          </a:p>
          <a:p>
            <a:pPr marL="342900" indent="-342900">
              <a:buFont typeface="Arial" panose="020B0604020202020204" pitchFamily="34" charset="0"/>
              <a:buChar char="•"/>
            </a:pPr>
            <a:r>
              <a:rPr lang="en-US"/>
              <a:t>JSON format</a:t>
            </a:r>
          </a:p>
          <a:p>
            <a:pPr marL="342900" indent="-342900">
              <a:buFont typeface="Arial" panose="020B0604020202020204" pitchFamily="34" charset="0"/>
              <a:buChar char="•"/>
            </a:pPr>
            <a:r>
              <a:rPr lang="en-US"/>
              <a:t>Modified items/prices/promotions</a:t>
            </a:r>
          </a:p>
          <a:p>
            <a:pPr marL="342900" indent="-342900">
              <a:buFont typeface="Arial" panose="020B0604020202020204" pitchFamily="34" charset="0"/>
              <a:buChar char="•"/>
            </a:pPr>
            <a:r>
              <a:rPr lang="en-US">
                <a:hlinkClick r:id="rId2"/>
              </a:rPr>
              <a:t>More technical details and description of format</a:t>
            </a:r>
            <a:endParaRPr lang="en-US"/>
          </a:p>
          <a:p>
            <a:endParaRPr lang="en-US"/>
          </a:p>
        </p:txBody>
      </p:sp>
      <p:pic>
        <p:nvPicPr>
          <p:cNvPr id="9" name="Picture 8">
            <a:extLst>
              <a:ext uri="{FF2B5EF4-FFF2-40B4-BE49-F238E27FC236}">
                <a16:creationId xmlns:a16="http://schemas.microsoft.com/office/drawing/2014/main" id="{8B3C4322-468D-0D51-D58C-83A5CDF3C1CD}"/>
              </a:ext>
            </a:extLst>
          </p:cNvPr>
          <p:cNvPicPr>
            <a:picLocks noChangeAspect="1"/>
          </p:cNvPicPr>
          <p:nvPr/>
        </p:nvPicPr>
        <p:blipFill>
          <a:blip r:embed="rId3"/>
          <a:stretch>
            <a:fillRect/>
          </a:stretch>
        </p:blipFill>
        <p:spPr>
          <a:xfrm>
            <a:off x="5256963" y="1604146"/>
            <a:ext cx="6599492" cy="3215919"/>
          </a:xfrm>
          <a:prstGeom prst="rect">
            <a:avLst/>
          </a:prstGeom>
        </p:spPr>
      </p:pic>
    </p:spTree>
    <p:extLst>
      <p:ext uri="{BB962C8B-B14F-4D97-AF65-F5344CB8AC3E}">
        <p14:creationId xmlns:p14="http://schemas.microsoft.com/office/powerpoint/2010/main" val="2983053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Diagram 338">
            <a:extLst>
              <a:ext uri="{FF2B5EF4-FFF2-40B4-BE49-F238E27FC236}">
                <a16:creationId xmlns:a16="http://schemas.microsoft.com/office/drawing/2014/main" id="{2D3CF631-9F54-4DBA-9E7B-6E1C3D388FBB}"/>
              </a:ext>
            </a:extLst>
          </p:cNvPr>
          <p:cNvGrpSpPr/>
          <p:nvPr/>
        </p:nvGrpSpPr>
        <p:grpSpPr>
          <a:xfrm>
            <a:off x="6529687" y="2019284"/>
            <a:ext cx="4989451" cy="4478429"/>
            <a:chOff x="6482062" y="2266934"/>
            <a:chExt cx="4989451" cy="4478429"/>
          </a:xfrm>
        </p:grpSpPr>
        <p:sp>
          <p:nvSpPr>
            <p:cNvPr id="7" name="Freeform: Shape 6">
              <a:extLst>
                <a:ext uri="{FF2B5EF4-FFF2-40B4-BE49-F238E27FC236}">
                  <a16:creationId xmlns:a16="http://schemas.microsoft.com/office/drawing/2014/main" id="{88F89713-E652-4351-A14F-CEC0D764022D}"/>
                </a:ext>
              </a:extLst>
            </p:cNvPr>
            <p:cNvSpPr/>
            <p:nvPr/>
          </p:nvSpPr>
          <p:spPr>
            <a:xfrm>
              <a:off x="9220014" y="2308521"/>
              <a:ext cx="1074776" cy="560463"/>
            </a:xfrm>
            <a:custGeom>
              <a:avLst/>
              <a:gdLst>
                <a:gd name="f0" fmla="val 10800000"/>
                <a:gd name="f1" fmla="val 5400000"/>
                <a:gd name="f2" fmla="val 180"/>
                <a:gd name="f3" fmla="val w"/>
                <a:gd name="f4" fmla="val h"/>
                <a:gd name="f5" fmla="val 0"/>
                <a:gd name="f6" fmla="val 1074775"/>
                <a:gd name="f7" fmla="val 560465"/>
                <a:gd name="f8" fmla="+- 0 0 -90"/>
                <a:gd name="f9" fmla="*/ f3 1 1074775"/>
                <a:gd name="f10" fmla="*/ f4 1 560465"/>
                <a:gd name="f11" fmla="val f5"/>
                <a:gd name="f12" fmla="val f6"/>
                <a:gd name="f13" fmla="val f7"/>
                <a:gd name="f14" fmla="*/ f8 f0 1"/>
                <a:gd name="f15" fmla="+- f13 0 f11"/>
                <a:gd name="f16" fmla="+- f12 0 f11"/>
                <a:gd name="f17" fmla="*/ f14 1 f2"/>
                <a:gd name="f18" fmla="*/ f16 1 1074775"/>
                <a:gd name="f19" fmla="*/ f15 1 560465"/>
                <a:gd name="f20" fmla="*/ 0 f16 1"/>
                <a:gd name="f21" fmla="*/ 0 f15 1"/>
                <a:gd name="f22" fmla="*/ 1074775 f16 1"/>
                <a:gd name="f23" fmla="*/ 560465 f15 1"/>
                <a:gd name="f24" fmla="+- f17 0 f1"/>
                <a:gd name="f25" fmla="*/ f20 1 1074775"/>
                <a:gd name="f26" fmla="*/ f21 1 560465"/>
                <a:gd name="f27" fmla="*/ f22 1 1074775"/>
                <a:gd name="f28" fmla="*/ f23 1 56046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1074775" h="560465">
                  <a:moveTo>
                    <a:pt x="f5" y="f5"/>
                  </a:moveTo>
                  <a:lnTo>
                    <a:pt x="f6" y="f5"/>
                  </a:lnTo>
                  <a:lnTo>
                    <a:pt x="f6" y="f7"/>
                  </a:lnTo>
                  <a:lnTo>
                    <a:pt x="f5" y="f7"/>
                  </a:lnTo>
                  <a:lnTo>
                    <a:pt x="f5" y="f5"/>
                  </a:lnTo>
                  <a:close/>
                </a:path>
              </a:pathLst>
            </a:custGeom>
            <a:noFill/>
            <a:ln cap="flat">
              <a:noFill/>
              <a:prstDash val="solid"/>
            </a:ln>
          </p:spPr>
          <p:txBody>
            <a:bodyPr vert="horz" wrap="square" lIns="17775" tIns="17775" rIns="17775" bIns="17775" anchor="ctr" anchorCtr="1" compatLnSpc="1">
              <a:noAutofit/>
            </a:bodyPr>
            <a:lstStyle/>
            <a:p>
              <a:pPr marL="0" marR="0" lvl="0" indent="0" algn="ctr" defTabSz="622304"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nb-NO" sz="1400" b="1" i="0" u="none" strike="noStrike" kern="1200" cap="none" spc="0" baseline="0" err="1">
                  <a:solidFill>
                    <a:srgbClr val="262626"/>
                  </a:solidFill>
                  <a:uFillTx/>
                  <a:latin typeface="Neo Sans Std" pitchFamily="34"/>
                </a:rPr>
                <a:t>Customer</a:t>
              </a:r>
              <a:r>
                <a:rPr lang="nb-NO" sz="1400" b="1" i="0" u="none" strike="noStrike" kern="1200" cap="none" spc="0" baseline="0">
                  <a:solidFill>
                    <a:srgbClr val="262626"/>
                  </a:solidFill>
                  <a:uFillTx/>
                  <a:latin typeface="Neo Sans Std" pitchFamily="34"/>
                </a:rPr>
                <a:t> </a:t>
              </a:r>
              <a:r>
                <a:rPr lang="nb-NO" sz="1400" b="1" i="0" u="none" strike="noStrike" kern="1200" cap="none" spc="0" baseline="0" err="1">
                  <a:solidFill>
                    <a:srgbClr val="262626"/>
                  </a:solidFill>
                  <a:uFillTx/>
                  <a:latin typeface="Neo Sans Std" pitchFamily="34"/>
                </a:rPr>
                <a:t>club</a:t>
              </a:r>
              <a:endParaRPr lang="en-US" sz="1400" b="1" i="0" u="none" strike="noStrike" kern="1200" cap="none" spc="0" baseline="0">
                <a:solidFill>
                  <a:srgbClr val="262626"/>
                </a:solidFill>
                <a:uFillTx/>
                <a:latin typeface="Neo Sans Std" pitchFamily="34"/>
              </a:endParaRPr>
            </a:p>
          </p:txBody>
        </p:sp>
        <p:sp>
          <p:nvSpPr>
            <p:cNvPr id="8" name="Freeform: Shape 7">
              <a:extLst>
                <a:ext uri="{FF2B5EF4-FFF2-40B4-BE49-F238E27FC236}">
                  <a16:creationId xmlns:a16="http://schemas.microsoft.com/office/drawing/2014/main" id="{4B4119FF-5409-41AF-B42A-6A436345CAC0}"/>
                </a:ext>
              </a:extLst>
            </p:cNvPr>
            <p:cNvSpPr/>
            <p:nvPr/>
          </p:nvSpPr>
          <p:spPr>
            <a:xfrm>
              <a:off x="6482062" y="2266934"/>
              <a:ext cx="4871118" cy="4478429"/>
            </a:xfrm>
            <a:custGeom>
              <a:avLst/>
              <a:gdLst>
                <a:gd name="f0" fmla="val 10800000"/>
                <a:gd name="f1" fmla="val 5400000"/>
                <a:gd name="f2" fmla="val 180"/>
                <a:gd name="f3" fmla="val w"/>
                <a:gd name="f4" fmla="val h"/>
                <a:gd name="f5" fmla="val 0"/>
                <a:gd name="f6" fmla="val 4871115"/>
                <a:gd name="f7" fmla="val 4478430"/>
                <a:gd name="f8" fmla="+- 0 0 397933"/>
                <a:gd name="f9" fmla="val 3830644"/>
                <a:gd name="f10" fmla="val 508935"/>
                <a:gd name="f11" fmla="val 2347668"/>
                <a:gd name="f12" fmla="val 2151326"/>
                <a:gd name="f13" fmla="val 18532708"/>
                <a:gd name="f14" fmla="val 408934"/>
                <a:gd name="f15" fmla="val 4107940"/>
                <a:gd name="f16" fmla="val 613067"/>
                <a:gd name="f17" fmla="val 4078008"/>
                <a:gd name="f18" fmla="val 791583"/>
                <a:gd name="f19" fmla="val 3877195"/>
                <a:gd name="f20" fmla="val 816442"/>
                <a:gd name="f21" fmla="val 3942662"/>
                <a:gd name="f22" fmla="val 758740"/>
                <a:gd name="f23" fmla="val 2215868"/>
                <a:gd name="f24" fmla="val 2019526"/>
                <a:gd name="f25" fmla="val 18930641"/>
                <a:gd name="f26" fmla="+- 0 0 -308"/>
                <a:gd name="f27" fmla="+- 0 0 -408"/>
                <a:gd name="f28" fmla="+- 0 0 -498"/>
                <a:gd name="f29" fmla="+- 0 0 -588"/>
                <a:gd name="f30" fmla="*/ f3 1 4871115"/>
                <a:gd name="f31" fmla="*/ f4 1 4478430"/>
                <a:gd name="f32" fmla="val f5"/>
                <a:gd name="f33" fmla="val f6"/>
                <a:gd name="f34" fmla="val f7"/>
                <a:gd name="f35" fmla="*/ f26 f0 1"/>
                <a:gd name="f36" fmla="*/ f27 f0 1"/>
                <a:gd name="f37" fmla="*/ f28 f0 1"/>
                <a:gd name="f38" fmla="*/ f29 f0 1"/>
                <a:gd name="f39" fmla="+- f34 0 f32"/>
                <a:gd name="f40" fmla="+- f33 0 f32"/>
                <a:gd name="f41" fmla="*/ f35 1 f2"/>
                <a:gd name="f42" fmla="*/ f36 1 f2"/>
                <a:gd name="f43" fmla="*/ f37 1 f2"/>
                <a:gd name="f44" fmla="*/ f38 1 f2"/>
                <a:gd name="f45" fmla="*/ f40 1 4871115"/>
                <a:gd name="f46" fmla="*/ f39 1 4478430"/>
                <a:gd name="f47" fmla="+- f41 0 f1"/>
                <a:gd name="f48" fmla="+- f42 0 f1"/>
                <a:gd name="f49" fmla="+- f43 0 f1"/>
                <a:gd name="f50" fmla="+- f44 0 f1"/>
                <a:gd name="f51" fmla="*/ 3789168 1 f45"/>
                <a:gd name="f52" fmla="*/ 560376 1 f46"/>
                <a:gd name="f53" fmla="*/ 4107940 1 f45"/>
                <a:gd name="f54" fmla="*/ 613067 1 f46"/>
                <a:gd name="f55" fmla="*/ 4078008 1 f45"/>
                <a:gd name="f56" fmla="*/ 791583 1 f46"/>
                <a:gd name="f57" fmla="*/ 3877195 1 f45"/>
                <a:gd name="f58" fmla="*/ 816442 1 f46"/>
                <a:gd name="f59" fmla="*/ 775505 1 f45"/>
                <a:gd name="f60" fmla="*/ 4095610 1 f45"/>
                <a:gd name="f61" fmla="*/ 717998 1 f46"/>
                <a:gd name="f62" fmla="*/ 3760432 1 f46"/>
                <a:gd name="f63" fmla="*/ f59 f30 1"/>
                <a:gd name="f64" fmla="*/ f60 f30 1"/>
                <a:gd name="f65" fmla="*/ f62 f31 1"/>
                <a:gd name="f66" fmla="*/ f61 f31 1"/>
                <a:gd name="f67" fmla="*/ f51 f30 1"/>
                <a:gd name="f68" fmla="*/ f52 f31 1"/>
                <a:gd name="f69" fmla="*/ f53 f30 1"/>
                <a:gd name="f70" fmla="*/ f54 f31 1"/>
                <a:gd name="f71" fmla="*/ f55 f30 1"/>
                <a:gd name="f72" fmla="*/ f56 f31 1"/>
                <a:gd name="f73" fmla="*/ f57 f30 1"/>
                <a:gd name="f74" fmla="*/ f58 f31 1"/>
              </a:gdLst>
              <a:ahLst/>
              <a:cxnLst>
                <a:cxn ang="3cd4">
                  <a:pos x="hc" y="t"/>
                </a:cxn>
                <a:cxn ang="0">
                  <a:pos x="r" y="vc"/>
                </a:cxn>
                <a:cxn ang="cd4">
                  <a:pos x="hc" y="b"/>
                </a:cxn>
                <a:cxn ang="cd2">
                  <a:pos x="l" y="vc"/>
                </a:cxn>
                <a:cxn ang="f47">
                  <a:pos x="f67" y="f68"/>
                </a:cxn>
                <a:cxn ang="f48">
                  <a:pos x="f69" y="f70"/>
                </a:cxn>
                <a:cxn ang="f49">
                  <a:pos x="f71" y="f72"/>
                </a:cxn>
                <a:cxn ang="f50">
                  <a:pos x="f73" y="f74"/>
                </a:cxn>
              </a:cxnLst>
              <a:rect l="f63" t="f66" r="f64" b="f65"/>
              <a:pathLst>
                <a:path w="4871115" h="4478430">
                  <a:moveTo>
                    <a:pt x="f9" y="f10"/>
                  </a:moveTo>
                  <a:arcTo wR="f11" hR="f12" stAng="f13" swAng="f14"/>
                  <a:lnTo>
                    <a:pt x="f15" y="f16"/>
                  </a:lnTo>
                  <a:lnTo>
                    <a:pt x="f17" y="f18"/>
                  </a:lnTo>
                  <a:lnTo>
                    <a:pt x="f19" y="f20"/>
                  </a:lnTo>
                  <a:lnTo>
                    <a:pt x="f21" y="f22"/>
                  </a:lnTo>
                  <a:arcTo wR="f23" hR="f24" stAng="f25" swAng="f8"/>
                  <a:close/>
                </a:path>
              </a:pathLst>
            </a:custGeom>
            <a:solidFill>
              <a:srgbClr val="517770"/>
            </a:solidFill>
            <a:ln w="12701" cap="flat">
              <a:solidFill>
                <a:srgbClr val="FFFFFF"/>
              </a:solidFill>
              <a:prstDash val="solid"/>
              <a:miter/>
            </a:ln>
          </p:spPr>
          <p:txBody>
            <a:bodyPr lIns="0" tIns="0" rIns="0" bIns="0"/>
            <a:lstStyle/>
            <a:p>
              <a:endParaRPr lang="en-US"/>
            </a:p>
          </p:txBody>
        </p:sp>
        <p:sp>
          <p:nvSpPr>
            <p:cNvPr id="9" name="Freeform: Shape 8">
              <a:extLst>
                <a:ext uri="{FF2B5EF4-FFF2-40B4-BE49-F238E27FC236}">
                  <a16:creationId xmlns:a16="http://schemas.microsoft.com/office/drawing/2014/main" id="{A4B1B5D2-615D-4F0A-85C5-C9D27183C908}"/>
                </a:ext>
              </a:extLst>
            </p:cNvPr>
            <p:cNvSpPr/>
            <p:nvPr/>
          </p:nvSpPr>
          <p:spPr>
            <a:xfrm>
              <a:off x="10013539" y="3072822"/>
              <a:ext cx="1309466" cy="560463"/>
            </a:xfrm>
            <a:custGeom>
              <a:avLst/>
              <a:gdLst>
                <a:gd name="f0" fmla="val 10800000"/>
                <a:gd name="f1" fmla="val 5400000"/>
                <a:gd name="f2" fmla="val 180"/>
                <a:gd name="f3" fmla="val w"/>
                <a:gd name="f4" fmla="val h"/>
                <a:gd name="f5" fmla="val 0"/>
                <a:gd name="f6" fmla="val 1309464"/>
                <a:gd name="f7" fmla="val 560465"/>
                <a:gd name="f8" fmla="+- 0 0 -90"/>
                <a:gd name="f9" fmla="*/ f3 1 1309464"/>
                <a:gd name="f10" fmla="*/ f4 1 560465"/>
                <a:gd name="f11" fmla="val f5"/>
                <a:gd name="f12" fmla="val f6"/>
                <a:gd name="f13" fmla="val f7"/>
                <a:gd name="f14" fmla="*/ f8 f0 1"/>
                <a:gd name="f15" fmla="+- f13 0 f11"/>
                <a:gd name="f16" fmla="+- f12 0 f11"/>
                <a:gd name="f17" fmla="*/ f14 1 f2"/>
                <a:gd name="f18" fmla="*/ f16 1 1309464"/>
                <a:gd name="f19" fmla="*/ f15 1 560465"/>
                <a:gd name="f20" fmla="*/ 0 f16 1"/>
                <a:gd name="f21" fmla="*/ 0 f15 1"/>
                <a:gd name="f22" fmla="*/ 1309464 f16 1"/>
                <a:gd name="f23" fmla="*/ 560465 f15 1"/>
                <a:gd name="f24" fmla="+- f17 0 f1"/>
                <a:gd name="f25" fmla="*/ f20 1 1309464"/>
                <a:gd name="f26" fmla="*/ f21 1 560465"/>
                <a:gd name="f27" fmla="*/ f22 1 1309464"/>
                <a:gd name="f28" fmla="*/ f23 1 56046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1309464" h="560465">
                  <a:moveTo>
                    <a:pt x="f5" y="f5"/>
                  </a:moveTo>
                  <a:lnTo>
                    <a:pt x="f6" y="f5"/>
                  </a:lnTo>
                  <a:lnTo>
                    <a:pt x="f6" y="f7"/>
                  </a:lnTo>
                  <a:lnTo>
                    <a:pt x="f5" y="f7"/>
                  </a:lnTo>
                  <a:lnTo>
                    <a:pt x="f5" y="f5"/>
                  </a:lnTo>
                  <a:close/>
                </a:path>
              </a:pathLst>
            </a:custGeom>
            <a:noFill/>
            <a:ln cap="flat">
              <a:noFill/>
              <a:prstDash val="solid"/>
            </a:ln>
          </p:spPr>
          <p:txBody>
            <a:bodyPr vert="horz" wrap="square" lIns="17775" tIns="17775" rIns="17775" bIns="17775" anchor="ctr" anchorCtr="1" compatLnSpc="1">
              <a:noAutofit/>
            </a:bodyPr>
            <a:lstStyle/>
            <a:p>
              <a:pPr marL="0" marR="0" lvl="0" indent="0" algn="ctr" defTabSz="622304"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nb-NO" sz="1400" b="1" i="0" u="none" strike="noStrike" kern="1200" cap="none" spc="0" baseline="0" err="1">
                  <a:solidFill>
                    <a:srgbClr val="262626"/>
                  </a:solidFill>
                  <a:uFillTx/>
                  <a:latin typeface="Neo Sans Std" pitchFamily="34"/>
                </a:rPr>
                <a:t>Logistics</a:t>
              </a:r>
              <a:endParaRPr lang="en-US" sz="1400" b="1" i="0" u="none" strike="noStrike" kern="1200" cap="none" spc="0" baseline="0">
                <a:solidFill>
                  <a:srgbClr val="262626"/>
                </a:solidFill>
                <a:uFillTx/>
                <a:latin typeface="Neo Sans Std" pitchFamily="34"/>
              </a:endParaRPr>
            </a:p>
          </p:txBody>
        </p:sp>
        <p:sp>
          <p:nvSpPr>
            <p:cNvPr id="10" name="Freeform: Shape 9">
              <a:extLst>
                <a:ext uri="{FF2B5EF4-FFF2-40B4-BE49-F238E27FC236}">
                  <a16:creationId xmlns:a16="http://schemas.microsoft.com/office/drawing/2014/main" id="{D8FC5008-935A-41A4-B96C-C8C33A560ECC}"/>
                </a:ext>
              </a:extLst>
            </p:cNvPr>
            <p:cNvSpPr/>
            <p:nvPr/>
          </p:nvSpPr>
          <p:spPr>
            <a:xfrm>
              <a:off x="7298786" y="2344457"/>
              <a:ext cx="3713332" cy="3713332"/>
            </a:xfrm>
            <a:custGeom>
              <a:avLst/>
              <a:gdLst>
                <a:gd name="f0" fmla="val 10800000"/>
                <a:gd name="f1" fmla="val 5400000"/>
                <a:gd name="f2" fmla="val 180"/>
                <a:gd name="f3" fmla="val w"/>
                <a:gd name="f4" fmla="val h"/>
                <a:gd name="f5" fmla="val 0"/>
                <a:gd name="f6" fmla="val 3713335"/>
                <a:gd name="f7" fmla="+- 0 0 1037050"/>
                <a:gd name="f8" fmla="val 3542599"/>
                <a:gd name="f9" fmla="val 1273955"/>
                <a:gd name="f10" fmla="val 1783793"/>
                <a:gd name="f11" fmla="val 20455991"/>
                <a:gd name="f12" fmla="val 1048456"/>
                <a:gd name="f13" fmla="val 3712554"/>
                <a:gd name="f14" fmla="val 1808768"/>
                <a:gd name="f15" fmla="val 3585362"/>
                <a:gd name="f16" fmla="val 1896432"/>
                <a:gd name="f17" fmla="val 3457590"/>
                <a:gd name="f18" fmla="val 1802903"/>
                <a:gd name="f19" fmla="val 3530367"/>
                <a:gd name="f20" fmla="val 1804577"/>
                <a:gd name="f21" fmla="val 1674510"/>
                <a:gd name="f22" fmla="val 21493041"/>
                <a:gd name="f23" fmla="+- 0 0 -340"/>
                <a:gd name="f24" fmla="+- 0 0 -451"/>
                <a:gd name="f25" fmla="+- 0 0 -541"/>
                <a:gd name="f26" fmla="+- 0 0 -631"/>
                <a:gd name="f27" fmla="*/ f3 1 3713335"/>
                <a:gd name="f28" fmla="*/ f4 1 3713335"/>
                <a:gd name="f29" fmla="val f5"/>
                <a:gd name="f30" fmla="val f6"/>
                <a:gd name="f31" fmla="*/ f23 f0 1"/>
                <a:gd name="f32" fmla="*/ f24 f0 1"/>
                <a:gd name="f33" fmla="*/ f25 f0 1"/>
                <a:gd name="f34" fmla="*/ f26 f0 1"/>
                <a:gd name="f35" fmla="+- f30 0 f29"/>
                <a:gd name="f36" fmla="*/ f31 1 f2"/>
                <a:gd name="f37" fmla="*/ f32 1 f2"/>
                <a:gd name="f38" fmla="*/ f33 1 f2"/>
                <a:gd name="f39" fmla="*/ f34 1 f2"/>
                <a:gd name="f40" fmla="*/ f35 1 3713335"/>
                <a:gd name="f41" fmla="+- f36 0 f1"/>
                <a:gd name="f42" fmla="+- f37 0 f1"/>
                <a:gd name="f43" fmla="+- f38 0 f1"/>
                <a:gd name="f44" fmla="+- f39 0 f1"/>
                <a:gd name="f45" fmla="*/ 3490955 1 f40"/>
                <a:gd name="f46" fmla="*/ 1291805 1 f40"/>
                <a:gd name="f47" fmla="*/ 3712554 1 f40"/>
                <a:gd name="f48" fmla="*/ 1808768 1 f40"/>
                <a:gd name="f49" fmla="*/ 3585362 1 f40"/>
                <a:gd name="f50" fmla="*/ 1896432 1 f40"/>
                <a:gd name="f51" fmla="*/ 3457590 1 f40"/>
                <a:gd name="f52" fmla="*/ 1802903 1 f40"/>
                <a:gd name="f53" fmla="*/ 595335 1 f40"/>
                <a:gd name="f54" fmla="*/ 3118000 1 f40"/>
                <a:gd name="f55" fmla="*/ f53 f27 1"/>
                <a:gd name="f56" fmla="*/ f54 f27 1"/>
                <a:gd name="f57" fmla="*/ f54 f28 1"/>
                <a:gd name="f58" fmla="*/ f53 f28 1"/>
                <a:gd name="f59" fmla="*/ f45 f27 1"/>
                <a:gd name="f60" fmla="*/ f46 f28 1"/>
                <a:gd name="f61" fmla="*/ f47 f27 1"/>
                <a:gd name="f62" fmla="*/ f48 f28 1"/>
                <a:gd name="f63" fmla="*/ f49 f27 1"/>
                <a:gd name="f64" fmla="*/ f50 f28 1"/>
                <a:gd name="f65" fmla="*/ f51 f27 1"/>
                <a:gd name="f66" fmla="*/ f52 f28 1"/>
              </a:gdLst>
              <a:ahLst/>
              <a:cxnLst>
                <a:cxn ang="3cd4">
                  <a:pos x="hc" y="t"/>
                </a:cxn>
                <a:cxn ang="0">
                  <a:pos x="r" y="vc"/>
                </a:cxn>
                <a:cxn ang="cd4">
                  <a:pos x="hc" y="b"/>
                </a:cxn>
                <a:cxn ang="cd2">
                  <a:pos x="l" y="vc"/>
                </a:cxn>
                <a:cxn ang="f41">
                  <a:pos x="f59" y="f60"/>
                </a:cxn>
                <a:cxn ang="f42">
                  <a:pos x="f61" y="f62"/>
                </a:cxn>
                <a:cxn ang="f43">
                  <a:pos x="f63" y="f64"/>
                </a:cxn>
                <a:cxn ang="f44">
                  <a:pos x="f65" y="f66"/>
                </a:cxn>
              </a:cxnLst>
              <a:rect l="f55" t="f58" r="f56" b="f57"/>
              <a:pathLst>
                <a:path w="3713335" h="3713335">
                  <a:moveTo>
                    <a:pt x="f8" y="f9"/>
                  </a:moveTo>
                  <a:arcTo wR="f10" hR="f10" stAng="f11" swAng="f12"/>
                  <a:lnTo>
                    <a:pt x="f13" y="f14"/>
                  </a:lnTo>
                  <a:lnTo>
                    <a:pt x="f15" y="f16"/>
                  </a:lnTo>
                  <a:lnTo>
                    <a:pt x="f17" y="f18"/>
                  </a:lnTo>
                  <a:lnTo>
                    <a:pt x="f19" y="f20"/>
                  </a:lnTo>
                  <a:arcTo wR="f21" hR="f21" stAng="f22" swAng="f7"/>
                  <a:close/>
                </a:path>
              </a:pathLst>
            </a:custGeom>
            <a:solidFill>
              <a:srgbClr val="517770"/>
            </a:solidFill>
            <a:ln w="12701" cap="flat">
              <a:solidFill>
                <a:srgbClr val="FFFFFF"/>
              </a:solidFill>
              <a:prstDash val="solid"/>
              <a:miter/>
            </a:ln>
          </p:spPr>
          <p:txBody>
            <a:bodyPr lIns="0" tIns="0" rIns="0" bIns="0"/>
            <a:lstStyle/>
            <a:p>
              <a:endParaRPr lang="en-US"/>
            </a:p>
          </p:txBody>
        </p:sp>
        <p:sp>
          <p:nvSpPr>
            <p:cNvPr id="11" name="Freeform: Shape 10">
              <a:extLst>
                <a:ext uri="{FF2B5EF4-FFF2-40B4-BE49-F238E27FC236}">
                  <a16:creationId xmlns:a16="http://schemas.microsoft.com/office/drawing/2014/main" id="{DECB9B9E-0D10-4036-8805-A77881D5C70F}"/>
                </a:ext>
              </a:extLst>
            </p:cNvPr>
            <p:cNvSpPr/>
            <p:nvPr/>
          </p:nvSpPr>
          <p:spPr>
            <a:xfrm>
              <a:off x="10263106" y="4241106"/>
              <a:ext cx="1208407" cy="560463"/>
            </a:xfrm>
            <a:custGeom>
              <a:avLst/>
              <a:gdLst>
                <a:gd name="f0" fmla="val 10800000"/>
                <a:gd name="f1" fmla="val 5400000"/>
                <a:gd name="f2" fmla="val 180"/>
                <a:gd name="f3" fmla="val w"/>
                <a:gd name="f4" fmla="val h"/>
                <a:gd name="f5" fmla="val 0"/>
                <a:gd name="f6" fmla="val 1208407"/>
                <a:gd name="f7" fmla="val 560465"/>
                <a:gd name="f8" fmla="+- 0 0 -90"/>
                <a:gd name="f9" fmla="*/ f3 1 1208407"/>
                <a:gd name="f10" fmla="*/ f4 1 560465"/>
                <a:gd name="f11" fmla="val f5"/>
                <a:gd name="f12" fmla="val f6"/>
                <a:gd name="f13" fmla="val f7"/>
                <a:gd name="f14" fmla="*/ f8 f0 1"/>
                <a:gd name="f15" fmla="+- f13 0 f11"/>
                <a:gd name="f16" fmla="+- f12 0 f11"/>
                <a:gd name="f17" fmla="*/ f14 1 f2"/>
                <a:gd name="f18" fmla="*/ f16 1 1208407"/>
                <a:gd name="f19" fmla="*/ f15 1 560465"/>
                <a:gd name="f20" fmla="*/ 0 f16 1"/>
                <a:gd name="f21" fmla="*/ 0 f15 1"/>
                <a:gd name="f22" fmla="*/ 1208407 f16 1"/>
                <a:gd name="f23" fmla="*/ 560465 f15 1"/>
                <a:gd name="f24" fmla="+- f17 0 f1"/>
                <a:gd name="f25" fmla="*/ f20 1 1208407"/>
                <a:gd name="f26" fmla="*/ f21 1 560465"/>
                <a:gd name="f27" fmla="*/ f22 1 1208407"/>
                <a:gd name="f28" fmla="*/ f23 1 56046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1208407" h="560465">
                  <a:moveTo>
                    <a:pt x="f5" y="f5"/>
                  </a:moveTo>
                  <a:lnTo>
                    <a:pt x="f6" y="f5"/>
                  </a:lnTo>
                  <a:lnTo>
                    <a:pt x="f6" y="f7"/>
                  </a:lnTo>
                  <a:lnTo>
                    <a:pt x="f5" y="f7"/>
                  </a:lnTo>
                  <a:lnTo>
                    <a:pt x="f5" y="f5"/>
                  </a:lnTo>
                  <a:close/>
                </a:path>
              </a:pathLst>
            </a:custGeom>
            <a:noFill/>
            <a:ln cap="flat">
              <a:noFill/>
              <a:prstDash val="solid"/>
            </a:ln>
          </p:spPr>
          <p:txBody>
            <a:bodyPr vert="horz" wrap="square" lIns="17775" tIns="17775" rIns="17775" bIns="17775" anchor="ctr" anchorCtr="1" compatLnSpc="1">
              <a:noAutofit/>
            </a:bodyPr>
            <a:lstStyle/>
            <a:p>
              <a:pPr marL="0" marR="0" lvl="0" indent="0" algn="ctr" defTabSz="622304"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nb-NO" sz="1400" b="1" i="0" u="none" strike="noStrike" kern="1200" cap="none" spc="0" baseline="0" err="1">
                  <a:solidFill>
                    <a:srgbClr val="262626"/>
                  </a:solidFill>
                  <a:uFillTx/>
                  <a:latin typeface="Neo Sans Std" pitchFamily="34"/>
                </a:rPr>
                <a:t>Promotions</a:t>
              </a:r>
              <a:endParaRPr lang="en-US" sz="1400" b="1" i="0" u="none" strike="noStrike" kern="1200" cap="none" spc="0" baseline="0">
                <a:solidFill>
                  <a:srgbClr val="262626"/>
                </a:solidFill>
                <a:uFillTx/>
                <a:latin typeface="Neo Sans Std" pitchFamily="34"/>
              </a:endParaRPr>
            </a:p>
          </p:txBody>
        </p:sp>
        <p:sp>
          <p:nvSpPr>
            <p:cNvPr id="12" name="Freeform: Shape 11">
              <a:extLst>
                <a:ext uri="{FF2B5EF4-FFF2-40B4-BE49-F238E27FC236}">
                  <a16:creationId xmlns:a16="http://schemas.microsoft.com/office/drawing/2014/main" id="{0599A725-3708-4986-813D-D56D55EE6FBF}"/>
                </a:ext>
              </a:extLst>
            </p:cNvPr>
            <p:cNvSpPr/>
            <p:nvPr/>
          </p:nvSpPr>
          <p:spPr>
            <a:xfrm>
              <a:off x="7290822" y="2386108"/>
              <a:ext cx="3713332" cy="3713332"/>
            </a:xfrm>
            <a:custGeom>
              <a:avLst/>
              <a:gdLst>
                <a:gd name="f0" fmla="val 10800000"/>
                <a:gd name="f1" fmla="val 5400000"/>
                <a:gd name="f2" fmla="val 180"/>
                <a:gd name="f3" fmla="val w"/>
                <a:gd name="f4" fmla="val h"/>
                <a:gd name="f5" fmla="val 0"/>
                <a:gd name="f6" fmla="val 3713335"/>
                <a:gd name="f7" fmla="+- 0 0 871045"/>
                <a:gd name="f8" fmla="val 3545778"/>
                <a:gd name="f9" fmla="val 2430099"/>
                <a:gd name="f10" fmla="val 1783793"/>
                <a:gd name="f11" fmla="val 1125101"/>
                <a:gd name="f12" fmla="val 882452"/>
                <a:gd name="f13" fmla="val 3403468"/>
                <a:gd name="f14" fmla="val 2883320"/>
                <a:gd name="f15" fmla="val 3248997"/>
                <a:gd name="f16" fmla="val 2882037"/>
                <a:gd name="f17" fmla="val 3198114"/>
                <a:gd name="f18" fmla="val 2732089"/>
                <a:gd name="f19" fmla="val 3256731"/>
                <a:gd name="f20" fmla="val 2775257"/>
                <a:gd name="f21" fmla="val 1674510"/>
                <a:gd name="f22" fmla="val 1996146"/>
                <a:gd name="f23" fmla="+- 0 0 -18"/>
                <a:gd name="f24" fmla="+- 0 0 -126"/>
                <a:gd name="f25" fmla="+- 0 0 -216"/>
                <a:gd name="f26" fmla="+- 0 0 -306"/>
                <a:gd name="f27" fmla="*/ f3 1 3713335"/>
                <a:gd name="f28" fmla="*/ f4 1 3713335"/>
                <a:gd name="f29" fmla="val f5"/>
                <a:gd name="f30" fmla="val f6"/>
                <a:gd name="f31" fmla="*/ f23 f0 1"/>
                <a:gd name="f32" fmla="*/ f24 f0 1"/>
                <a:gd name="f33" fmla="*/ f25 f0 1"/>
                <a:gd name="f34" fmla="*/ f26 f0 1"/>
                <a:gd name="f35" fmla="+- f30 0 f29"/>
                <a:gd name="f36" fmla="*/ f31 1 f2"/>
                <a:gd name="f37" fmla="*/ f32 1 f2"/>
                <a:gd name="f38" fmla="*/ f33 1 f2"/>
                <a:gd name="f39" fmla="*/ f34 1 f2"/>
                <a:gd name="f40" fmla="*/ f35 1 3713335"/>
                <a:gd name="f41" fmla="+- f36 0 f1"/>
                <a:gd name="f42" fmla="+- f37 0 f1"/>
                <a:gd name="f43" fmla="+- f38 0 f1"/>
                <a:gd name="f44" fmla="+- f39 0 f1"/>
                <a:gd name="f45" fmla="*/ 3494037 1 f40"/>
                <a:gd name="f46" fmla="*/ 2412533 1 f40"/>
                <a:gd name="f47" fmla="*/ 3403468 1 f40"/>
                <a:gd name="f48" fmla="*/ 2883320 1 f40"/>
                <a:gd name="f49" fmla="*/ 3248997 1 f40"/>
                <a:gd name="f50" fmla="*/ 2882037 1 f40"/>
                <a:gd name="f51" fmla="*/ 3198114 1 f40"/>
                <a:gd name="f52" fmla="*/ 2732089 1 f40"/>
                <a:gd name="f53" fmla="*/ 595335 1 f40"/>
                <a:gd name="f54" fmla="*/ 3118000 1 f40"/>
                <a:gd name="f55" fmla="*/ f53 f27 1"/>
                <a:gd name="f56" fmla="*/ f54 f27 1"/>
                <a:gd name="f57" fmla="*/ f54 f28 1"/>
                <a:gd name="f58" fmla="*/ f53 f28 1"/>
                <a:gd name="f59" fmla="*/ f45 f27 1"/>
                <a:gd name="f60" fmla="*/ f46 f28 1"/>
                <a:gd name="f61" fmla="*/ f47 f27 1"/>
                <a:gd name="f62" fmla="*/ f48 f28 1"/>
                <a:gd name="f63" fmla="*/ f49 f27 1"/>
                <a:gd name="f64" fmla="*/ f50 f28 1"/>
                <a:gd name="f65" fmla="*/ f51 f27 1"/>
                <a:gd name="f66" fmla="*/ f52 f28 1"/>
              </a:gdLst>
              <a:ahLst/>
              <a:cxnLst>
                <a:cxn ang="3cd4">
                  <a:pos x="hc" y="t"/>
                </a:cxn>
                <a:cxn ang="0">
                  <a:pos x="r" y="vc"/>
                </a:cxn>
                <a:cxn ang="cd4">
                  <a:pos x="hc" y="b"/>
                </a:cxn>
                <a:cxn ang="cd2">
                  <a:pos x="l" y="vc"/>
                </a:cxn>
                <a:cxn ang="f41">
                  <a:pos x="f59" y="f60"/>
                </a:cxn>
                <a:cxn ang="f42">
                  <a:pos x="f61" y="f62"/>
                </a:cxn>
                <a:cxn ang="f43">
                  <a:pos x="f63" y="f64"/>
                </a:cxn>
                <a:cxn ang="f44">
                  <a:pos x="f65" y="f66"/>
                </a:cxn>
              </a:cxnLst>
              <a:rect l="f55" t="f58" r="f56" b="f57"/>
              <a:pathLst>
                <a:path w="3713335" h="3713335">
                  <a:moveTo>
                    <a:pt x="f8" y="f9"/>
                  </a:moveTo>
                  <a:arcTo wR="f10" hR="f10" stAng="f11" swAng="f12"/>
                  <a:lnTo>
                    <a:pt x="f13" y="f14"/>
                  </a:lnTo>
                  <a:lnTo>
                    <a:pt x="f15" y="f16"/>
                  </a:lnTo>
                  <a:lnTo>
                    <a:pt x="f17" y="f18"/>
                  </a:lnTo>
                  <a:lnTo>
                    <a:pt x="f19" y="f20"/>
                  </a:lnTo>
                  <a:arcTo wR="f21" hR="f21" stAng="f22" swAng="f7"/>
                  <a:close/>
                </a:path>
              </a:pathLst>
            </a:custGeom>
            <a:solidFill>
              <a:srgbClr val="517770"/>
            </a:solidFill>
            <a:ln w="12701" cap="flat">
              <a:solidFill>
                <a:srgbClr val="FFFFFF"/>
              </a:solidFill>
              <a:prstDash val="solid"/>
              <a:miter/>
            </a:ln>
          </p:spPr>
          <p:txBody>
            <a:bodyPr lIns="0" tIns="0" rIns="0" bIns="0"/>
            <a:lstStyle/>
            <a:p>
              <a:endParaRPr lang="en-US"/>
            </a:p>
          </p:txBody>
        </p:sp>
        <p:sp>
          <p:nvSpPr>
            <p:cNvPr id="13" name="Freeform: Shape 12">
              <a:extLst>
                <a:ext uri="{FF2B5EF4-FFF2-40B4-BE49-F238E27FC236}">
                  <a16:creationId xmlns:a16="http://schemas.microsoft.com/office/drawing/2014/main" id="{91C5A658-BC34-428D-AA14-B68312C8B9E2}"/>
                </a:ext>
              </a:extLst>
            </p:cNvPr>
            <p:cNvSpPr/>
            <p:nvPr/>
          </p:nvSpPr>
          <p:spPr>
            <a:xfrm>
              <a:off x="9625328" y="5329690"/>
              <a:ext cx="1745882" cy="560463"/>
            </a:xfrm>
            <a:custGeom>
              <a:avLst/>
              <a:gdLst>
                <a:gd name="f0" fmla="val 10800000"/>
                <a:gd name="f1" fmla="val 5400000"/>
                <a:gd name="f2" fmla="val 180"/>
                <a:gd name="f3" fmla="val w"/>
                <a:gd name="f4" fmla="val h"/>
                <a:gd name="f5" fmla="val 0"/>
                <a:gd name="f6" fmla="val 1745882"/>
                <a:gd name="f7" fmla="val 560465"/>
                <a:gd name="f8" fmla="+- 0 0 -90"/>
                <a:gd name="f9" fmla="*/ f3 1 1745882"/>
                <a:gd name="f10" fmla="*/ f4 1 560465"/>
                <a:gd name="f11" fmla="val f5"/>
                <a:gd name="f12" fmla="val f6"/>
                <a:gd name="f13" fmla="val f7"/>
                <a:gd name="f14" fmla="*/ f8 f0 1"/>
                <a:gd name="f15" fmla="+- f13 0 f11"/>
                <a:gd name="f16" fmla="+- f12 0 f11"/>
                <a:gd name="f17" fmla="*/ f14 1 f2"/>
                <a:gd name="f18" fmla="*/ f16 1 1745882"/>
                <a:gd name="f19" fmla="*/ f15 1 560465"/>
                <a:gd name="f20" fmla="*/ 0 f16 1"/>
                <a:gd name="f21" fmla="*/ 0 f15 1"/>
                <a:gd name="f22" fmla="*/ 1745882 f16 1"/>
                <a:gd name="f23" fmla="*/ 560465 f15 1"/>
                <a:gd name="f24" fmla="+- f17 0 f1"/>
                <a:gd name="f25" fmla="*/ f20 1 1745882"/>
                <a:gd name="f26" fmla="*/ f21 1 560465"/>
                <a:gd name="f27" fmla="*/ f22 1 1745882"/>
                <a:gd name="f28" fmla="*/ f23 1 56046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1745882" h="560465">
                  <a:moveTo>
                    <a:pt x="f5" y="f5"/>
                  </a:moveTo>
                  <a:lnTo>
                    <a:pt x="f6" y="f5"/>
                  </a:lnTo>
                  <a:lnTo>
                    <a:pt x="f6" y="f7"/>
                  </a:lnTo>
                  <a:lnTo>
                    <a:pt x="f5" y="f7"/>
                  </a:lnTo>
                  <a:lnTo>
                    <a:pt x="f5" y="f5"/>
                  </a:lnTo>
                  <a:close/>
                </a:path>
              </a:pathLst>
            </a:custGeom>
            <a:noFill/>
            <a:ln cap="flat">
              <a:noFill/>
              <a:prstDash val="solid"/>
            </a:ln>
          </p:spPr>
          <p:txBody>
            <a:bodyPr vert="horz" wrap="square" lIns="17775" tIns="17775" rIns="17775" bIns="17775" anchor="ctr" anchorCtr="1" compatLnSpc="1">
              <a:noAutofit/>
            </a:bodyPr>
            <a:lstStyle/>
            <a:p>
              <a:pPr marL="0" marR="0" lvl="0" indent="0" algn="ctr" defTabSz="622304"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nb-NO" sz="1400" b="1" i="0" u="none" strike="noStrike" kern="1200" cap="none" spc="0" baseline="0" err="1">
                  <a:solidFill>
                    <a:srgbClr val="262626"/>
                  </a:solidFill>
                  <a:uFillTx/>
                  <a:latin typeface="Neo Sans Std" pitchFamily="34"/>
                </a:rPr>
                <a:t>eCommerce</a:t>
              </a:r>
              <a:endParaRPr lang="en-US" sz="1400" b="1" i="0" u="none" strike="noStrike" kern="1200" cap="none" spc="0" baseline="0">
                <a:solidFill>
                  <a:srgbClr val="262626"/>
                </a:solidFill>
                <a:uFillTx/>
                <a:latin typeface="Neo Sans Std" pitchFamily="34"/>
              </a:endParaRPr>
            </a:p>
          </p:txBody>
        </p:sp>
        <p:sp>
          <p:nvSpPr>
            <p:cNvPr id="14" name="Freeform: Shape 13">
              <a:extLst>
                <a:ext uri="{FF2B5EF4-FFF2-40B4-BE49-F238E27FC236}">
                  <a16:creationId xmlns:a16="http://schemas.microsoft.com/office/drawing/2014/main" id="{6B8F2785-917E-4ED4-86A0-8CA97A3475CE}"/>
                </a:ext>
              </a:extLst>
            </p:cNvPr>
            <p:cNvSpPr/>
            <p:nvPr/>
          </p:nvSpPr>
          <p:spPr>
            <a:xfrm>
              <a:off x="7617789" y="2393549"/>
              <a:ext cx="3713332" cy="3713332"/>
            </a:xfrm>
            <a:custGeom>
              <a:avLst/>
              <a:gdLst>
                <a:gd name="f0" fmla="val 10800000"/>
                <a:gd name="f1" fmla="val 5400000"/>
                <a:gd name="f2" fmla="val 180"/>
                <a:gd name="f3" fmla="val w"/>
                <a:gd name="f4" fmla="val h"/>
                <a:gd name="f5" fmla="val 0"/>
                <a:gd name="f6" fmla="val 3713335"/>
                <a:gd name="f7" fmla="+- 0 0 576656"/>
                <a:gd name="f8" fmla="val 2524561"/>
                <a:gd name="f9" fmla="val 3510704"/>
                <a:gd name="f10" fmla="val 1783793"/>
                <a:gd name="f11" fmla="val 4080680"/>
                <a:gd name="f12" fmla="val 588063"/>
                <a:gd name="f13" fmla="val 2244987"/>
                <a:gd name="f14" fmla="val 3672106"/>
                <a:gd name="f15" fmla="val 2135430"/>
                <a:gd name="f16" fmla="val 3563201"/>
                <a:gd name="f17" fmla="val 2203872"/>
                <a:gd name="f18" fmla="val 3420410"/>
                <a:gd name="f19" fmla="val 2215608"/>
                <a:gd name="f20" fmla="val 3492254"/>
                <a:gd name="f21" fmla="val 1674510"/>
                <a:gd name="f22" fmla="val 4657336"/>
                <a:gd name="f23" fmla="+- 0 0 -68"/>
                <a:gd name="f24" fmla="+- 0 0 -170"/>
                <a:gd name="f25" fmla="+- 0 0 -260"/>
                <a:gd name="f26" fmla="+- 0 0 -350"/>
                <a:gd name="f27" fmla="*/ f3 1 3713335"/>
                <a:gd name="f28" fmla="*/ f4 1 3713335"/>
                <a:gd name="f29" fmla="val f5"/>
                <a:gd name="f30" fmla="val f6"/>
                <a:gd name="f31" fmla="*/ f23 f0 1"/>
                <a:gd name="f32" fmla="*/ f24 f0 1"/>
                <a:gd name="f33" fmla="*/ f25 f0 1"/>
                <a:gd name="f34" fmla="*/ f26 f0 1"/>
                <a:gd name="f35" fmla="+- f30 0 f29"/>
                <a:gd name="f36" fmla="*/ f31 1 f2"/>
                <a:gd name="f37" fmla="*/ f32 1 f2"/>
                <a:gd name="f38" fmla="*/ f33 1 f2"/>
                <a:gd name="f39" fmla="*/ f34 1 f2"/>
                <a:gd name="f40" fmla="*/ f35 1 3713335"/>
                <a:gd name="f41" fmla="+- f36 0 f1"/>
                <a:gd name="f42" fmla="+- f37 0 f1"/>
                <a:gd name="f43" fmla="+- f38 0 f1"/>
                <a:gd name="f44" fmla="+- f39 0 f1"/>
                <a:gd name="f45" fmla="*/ 2504102 1 f40"/>
                <a:gd name="f46" fmla="*/ 3460037 1 f40"/>
                <a:gd name="f47" fmla="*/ 2244987 1 f40"/>
                <a:gd name="f48" fmla="*/ 3672106 1 f40"/>
                <a:gd name="f49" fmla="*/ 2135430 1 f40"/>
                <a:gd name="f50" fmla="*/ 3563201 1 f40"/>
                <a:gd name="f51" fmla="*/ 2203872 1 f40"/>
                <a:gd name="f52" fmla="*/ 3420410 1 f40"/>
                <a:gd name="f53" fmla="*/ 595335 1 f40"/>
                <a:gd name="f54" fmla="*/ 3118000 1 f40"/>
                <a:gd name="f55" fmla="*/ f53 f27 1"/>
                <a:gd name="f56" fmla="*/ f54 f27 1"/>
                <a:gd name="f57" fmla="*/ f54 f28 1"/>
                <a:gd name="f58" fmla="*/ f53 f28 1"/>
                <a:gd name="f59" fmla="*/ f45 f27 1"/>
                <a:gd name="f60" fmla="*/ f46 f28 1"/>
                <a:gd name="f61" fmla="*/ f47 f27 1"/>
                <a:gd name="f62" fmla="*/ f48 f28 1"/>
                <a:gd name="f63" fmla="*/ f49 f27 1"/>
                <a:gd name="f64" fmla="*/ f50 f28 1"/>
                <a:gd name="f65" fmla="*/ f51 f27 1"/>
                <a:gd name="f66" fmla="*/ f52 f28 1"/>
              </a:gdLst>
              <a:ahLst/>
              <a:cxnLst>
                <a:cxn ang="3cd4">
                  <a:pos x="hc" y="t"/>
                </a:cxn>
                <a:cxn ang="0">
                  <a:pos x="r" y="vc"/>
                </a:cxn>
                <a:cxn ang="cd4">
                  <a:pos x="hc" y="b"/>
                </a:cxn>
                <a:cxn ang="cd2">
                  <a:pos x="l" y="vc"/>
                </a:cxn>
                <a:cxn ang="f41">
                  <a:pos x="f59" y="f60"/>
                </a:cxn>
                <a:cxn ang="f42">
                  <a:pos x="f61" y="f62"/>
                </a:cxn>
                <a:cxn ang="f43">
                  <a:pos x="f63" y="f64"/>
                </a:cxn>
                <a:cxn ang="f44">
                  <a:pos x="f65" y="f66"/>
                </a:cxn>
              </a:cxnLst>
              <a:rect l="f55" t="f58" r="f56" b="f57"/>
              <a:pathLst>
                <a:path w="3713335" h="3713335">
                  <a:moveTo>
                    <a:pt x="f8" y="f9"/>
                  </a:moveTo>
                  <a:arcTo wR="f10" hR="f10" stAng="f11" swAng="f12"/>
                  <a:lnTo>
                    <a:pt x="f13" y="f14"/>
                  </a:lnTo>
                  <a:lnTo>
                    <a:pt x="f15" y="f16"/>
                  </a:lnTo>
                  <a:lnTo>
                    <a:pt x="f17" y="f18"/>
                  </a:lnTo>
                  <a:lnTo>
                    <a:pt x="f19" y="f20"/>
                  </a:lnTo>
                  <a:arcTo wR="f21" hR="f21" stAng="f22" swAng="f7"/>
                  <a:close/>
                </a:path>
              </a:pathLst>
            </a:custGeom>
            <a:solidFill>
              <a:srgbClr val="517770"/>
            </a:solidFill>
            <a:ln w="12701" cap="flat">
              <a:solidFill>
                <a:srgbClr val="FFFFFF"/>
              </a:solidFill>
              <a:prstDash val="solid"/>
              <a:miter/>
            </a:ln>
          </p:spPr>
          <p:txBody>
            <a:bodyPr lIns="0" tIns="0" rIns="0" bIns="0"/>
            <a:lstStyle/>
            <a:p>
              <a:endParaRPr lang="en-US"/>
            </a:p>
          </p:txBody>
        </p:sp>
        <p:sp>
          <p:nvSpPr>
            <p:cNvPr id="16" name="Freeform: Shape 15">
              <a:extLst>
                <a:ext uri="{FF2B5EF4-FFF2-40B4-BE49-F238E27FC236}">
                  <a16:creationId xmlns:a16="http://schemas.microsoft.com/office/drawing/2014/main" id="{BE69E163-476A-4E0C-89F9-098A54F06F10}"/>
                </a:ext>
              </a:extLst>
            </p:cNvPr>
            <p:cNvSpPr/>
            <p:nvPr/>
          </p:nvSpPr>
          <p:spPr>
            <a:xfrm>
              <a:off x="7306211" y="2365525"/>
              <a:ext cx="3713332" cy="3713332"/>
            </a:xfrm>
            <a:custGeom>
              <a:avLst/>
              <a:gdLst>
                <a:gd name="f0" fmla="val 10800000"/>
                <a:gd name="f1" fmla="val 5400000"/>
                <a:gd name="f2" fmla="val 180"/>
                <a:gd name="f3" fmla="val w"/>
                <a:gd name="f4" fmla="val h"/>
                <a:gd name="f5" fmla="val 0"/>
                <a:gd name="f6" fmla="val 3713335"/>
                <a:gd name="f7" fmla="+- 0 0 576656"/>
                <a:gd name="f8" fmla="val 1569096"/>
                <a:gd name="f9" fmla="val 3617128"/>
                <a:gd name="f10" fmla="val 1783793"/>
                <a:gd name="f11" fmla="val 5956640"/>
                <a:gd name="f12" fmla="val 588063"/>
                <a:gd name="f13" fmla="val 1246356"/>
                <a:gd name="f14" fmla="val 3609987"/>
                <a:gd name="f15" fmla="val 1209234"/>
                <a:gd name="f16" fmla="val 3460037"/>
                <a:gd name="f17" fmla="val 1341846"/>
                <a:gd name="f18" fmla="val 3373507"/>
                <a:gd name="f19" fmla="val 1314589"/>
                <a:gd name="f20" fmla="val 3441008"/>
                <a:gd name="f21" fmla="val 1674510"/>
                <a:gd name="f22" fmla="val 6533296"/>
                <a:gd name="f23" fmla="+- 0 0 -99"/>
                <a:gd name="f24" fmla="+- 0 0 -201"/>
                <a:gd name="f25" fmla="+- 0 0 -291"/>
                <a:gd name="f26" fmla="+- 0 0 -381"/>
                <a:gd name="f27" fmla="*/ f3 1 3713335"/>
                <a:gd name="f28" fmla="*/ f4 1 3713335"/>
                <a:gd name="f29" fmla="val f5"/>
                <a:gd name="f30" fmla="val f6"/>
                <a:gd name="f31" fmla="*/ f23 f0 1"/>
                <a:gd name="f32" fmla="*/ f24 f0 1"/>
                <a:gd name="f33" fmla="*/ f25 f0 1"/>
                <a:gd name="f34" fmla="*/ f26 f0 1"/>
                <a:gd name="f35" fmla="+- f30 0 f29"/>
                <a:gd name="f36" fmla="*/ f31 1 f2"/>
                <a:gd name="f37" fmla="*/ f32 1 f2"/>
                <a:gd name="f38" fmla="*/ f33 1 f2"/>
                <a:gd name="f39" fmla="*/ f34 1 f2"/>
                <a:gd name="f40" fmla="*/ f35 1 3713335"/>
                <a:gd name="f41" fmla="+- f36 0 f1"/>
                <a:gd name="f42" fmla="+- f37 0 f1"/>
                <a:gd name="f43" fmla="+- f38 0 f1"/>
                <a:gd name="f44" fmla="+- f39 0 f1"/>
                <a:gd name="f45" fmla="*/ 1577905 1 f40"/>
                <a:gd name="f46" fmla="*/ 3563201 1 f40"/>
                <a:gd name="f47" fmla="*/ 1246356 1 f40"/>
                <a:gd name="f48" fmla="*/ 3609987 1 f40"/>
                <a:gd name="f49" fmla="*/ 1209234 1 f40"/>
                <a:gd name="f50" fmla="*/ 3460037 1 f40"/>
                <a:gd name="f51" fmla="*/ 1341846 1 f40"/>
                <a:gd name="f52" fmla="*/ 3373507 1 f40"/>
                <a:gd name="f53" fmla="*/ 595335 1 f40"/>
                <a:gd name="f54" fmla="*/ 3118000 1 f40"/>
                <a:gd name="f55" fmla="*/ f53 f27 1"/>
                <a:gd name="f56" fmla="*/ f54 f27 1"/>
                <a:gd name="f57" fmla="*/ f54 f28 1"/>
                <a:gd name="f58" fmla="*/ f53 f28 1"/>
                <a:gd name="f59" fmla="*/ f45 f27 1"/>
                <a:gd name="f60" fmla="*/ f46 f28 1"/>
                <a:gd name="f61" fmla="*/ f47 f27 1"/>
                <a:gd name="f62" fmla="*/ f48 f28 1"/>
                <a:gd name="f63" fmla="*/ f49 f27 1"/>
                <a:gd name="f64" fmla="*/ f50 f28 1"/>
                <a:gd name="f65" fmla="*/ f51 f27 1"/>
                <a:gd name="f66" fmla="*/ f52 f28 1"/>
              </a:gdLst>
              <a:ahLst/>
              <a:cxnLst>
                <a:cxn ang="3cd4">
                  <a:pos x="hc" y="t"/>
                </a:cxn>
                <a:cxn ang="0">
                  <a:pos x="r" y="vc"/>
                </a:cxn>
                <a:cxn ang="cd4">
                  <a:pos x="hc" y="b"/>
                </a:cxn>
                <a:cxn ang="cd2">
                  <a:pos x="l" y="vc"/>
                </a:cxn>
                <a:cxn ang="f41">
                  <a:pos x="f59" y="f60"/>
                </a:cxn>
                <a:cxn ang="f42">
                  <a:pos x="f61" y="f62"/>
                </a:cxn>
                <a:cxn ang="f43">
                  <a:pos x="f63" y="f64"/>
                </a:cxn>
                <a:cxn ang="f44">
                  <a:pos x="f65" y="f66"/>
                </a:cxn>
              </a:cxnLst>
              <a:rect l="f55" t="f58" r="f56" b="f57"/>
              <a:pathLst>
                <a:path w="3713335" h="3713335">
                  <a:moveTo>
                    <a:pt x="f8" y="f9"/>
                  </a:moveTo>
                  <a:arcTo wR="f10" hR="f10" stAng="f11" swAng="f12"/>
                  <a:lnTo>
                    <a:pt x="f13" y="f14"/>
                  </a:lnTo>
                  <a:lnTo>
                    <a:pt x="f15" y="f16"/>
                  </a:lnTo>
                  <a:lnTo>
                    <a:pt x="f17" y="f18"/>
                  </a:lnTo>
                  <a:lnTo>
                    <a:pt x="f19" y="f20"/>
                  </a:lnTo>
                  <a:arcTo wR="f21" hR="f21" stAng="f22" swAng="f7"/>
                  <a:close/>
                </a:path>
              </a:pathLst>
            </a:custGeom>
            <a:solidFill>
              <a:srgbClr val="517770"/>
            </a:solidFill>
            <a:ln w="12701" cap="flat">
              <a:solidFill>
                <a:srgbClr val="FFFFFF"/>
              </a:solidFill>
              <a:prstDash val="solid"/>
              <a:miter/>
            </a:ln>
          </p:spPr>
          <p:txBody>
            <a:bodyPr lIns="0" tIns="0" rIns="0" bIns="0"/>
            <a:lstStyle/>
            <a:p>
              <a:endParaRPr lang="en-US"/>
            </a:p>
          </p:txBody>
        </p:sp>
        <p:sp>
          <p:nvSpPr>
            <p:cNvPr id="17" name="Freeform: Shape 16">
              <a:extLst>
                <a:ext uri="{FF2B5EF4-FFF2-40B4-BE49-F238E27FC236}">
                  <a16:creationId xmlns:a16="http://schemas.microsoft.com/office/drawing/2014/main" id="{4728B18A-2CCD-4E06-8E22-77BDE850D512}"/>
                </a:ext>
              </a:extLst>
            </p:cNvPr>
            <p:cNvSpPr/>
            <p:nvPr/>
          </p:nvSpPr>
          <p:spPr>
            <a:xfrm>
              <a:off x="7575630" y="5273545"/>
              <a:ext cx="939829" cy="560463"/>
            </a:xfrm>
            <a:custGeom>
              <a:avLst/>
              <a:gdLst>
                <a:gd name="f0" fmla="val 10800000"/>
                <a:gd name="f1" fmla="val 5400000"/>
                <a:gd name="f2" fmla="val 180"/>
                <a:gd name="f3" fmla="val w"/>
                <a:gd name="f4" fmla="val h"/>
                <a:gd name="f5" fmla="val 0"/>
                <a:gd name="f6" fmla="val 939827"/>
                <a:gd name="f7" fmla="val 560465"/>
                <a:gd name="f8" fmla="+- 0 0 -90"/>
                <a:gd name="f9" fmla="*/ f3 1 939827"/>
                <a:gd name="f10" fmla="*/ f4 1 560465"/>
                <a:gd name="f11" fmla="val f5"/>
                <a:gd name="f12" fmla="val f6"/>
                <a:gd name="f13" fmla="val f7"/>
                <a:gd name="f14" fmla="*/ f8 f0 1"/>
                <a:gd name="f15" fmla="+- f13 0 f11"/>
                <a:gd name="f16" fmla="+- f12 0 f11"/>
                <a:gd name="f17" fmla="*/ f14 1 f2"/>
                <a:gd name="f18" fmla="*/ f16 1 939827"/>
                <a:gd name="f19" fmla="*/ f15 1 560465"/>
                <a:gd name="f20" fmla="*/ 0 f16 1"/>
                <a:gd name="f21" fmla="*/ 0 f15 1"/>
                <a:gd name="f22" fmla="*/ 939827 f16 1"/>
                <a:gd name="f23" fmla="*/ 560465 f15 1"/>
                <a:gd name="f24" fmla="+- f17 0 f1"/>
                <a:gd name="f25" fmla="*/ f20 1 939827"/>
                <a:gd name="f26" fmla="*/ f21 1 560465"/>
                <a:gd name="f27" fmla="*/ f22 1 939827"/>
                <a:gd name="f28" fmla="*/ f23 1 56046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939827" h="560465">
                  <a:moveTo>
                    <a:pt x="f5" y="f5"/>
                  </a:moveTo>
                  <a:lnTo>
                    <a:pt x="f6" y="f5"/>
                  </a:lnTo>
                  <a:lnTo>
                    <a:pt x="f6" y="f7"/>
                  </a:lnTo>
                  <a:lnTo>
                    <a:pt x="f5" y="f7"/>
                  </a:lnTo>
                  <a:lnTo>
                    <a:pt x="f5" y="f5"/>
                  </a:lnTo>
                  <a:close/>
                </a:path>
              </a:pathLst>
            </a:custGeom>
            <a:noFill/>
            <a:ln cap="flat">
              <a:noFill/>
              <a:prstDash val="solid"/>
            </a:ln>
          </p:spPr>
          <p:txBody>
            <a:bodyPr vert="horz" wrap="square" lIns="17775" tIns="17775" rIns="17775" bIns="17775" anchor="ctr" anchorCtr="1" compatLnSpc="1">
              <a:noAutofit/>
            </a:bodyPr>
            <a:lstStyle/>
            <a:p>
              <a:pPr marL="0" marR="0" lvl="0" indent="0" algn="ctr" defTabSz="622304"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nb-NO" sz="1400" b="1" i="0" u="none" strike="noStrike" kern="1200" cap="none" spc="0" baseline="0">
                  <a:solidFill>
                    <a:srgbClr val="262626"/>
                  </a:solidFill>
                  <a:uFillTx/>
                  <a:latin typeface="Neo Sans Std" pitchFamily="34"/>
                </a:rPr>
                <a:t>Mobile POS</a:t>
              </a:r>
              <a:endParaRPr lang="en-US" sz="1400" b="1" i="0" u="none" strike="noStrike" kern="1200" cap="none" spc="0" baseline="0">
                <a:solidFill>
                  <a:srgbClr val="262626"/>
                </a:solidFill>
                <a:uFillTx/>
                <a:latin typeface="Neo Sans Std" pitchFamily="34"/>
              </a:endParaRPr>
            </a:p>
          </p:txBody>
        </p:sp>
        <p:sp>
          <p:nvSpPr>
            <p:cNvPr id="18" name="Freeform: Shape 17">
              <a:extLst>
                <a:ext uri="{FF2B5EF4-FFF2-40B4-BE49-F238E27FC236}">
                  <a16:creationId xmlns:a16="http://schemas.microsoft.com/office/drawing/2014/main" id="{CAF430CE-1BE1-42D0-AEE3-9ECAC8A9DEB1}"/>
                </a:ext>
              </a:extLst>
            </p:cNvPr>
            <p:cNvSpPr/>
            <p:nvPr/>
          </p:nvSpPr>
          <p:spPr>
            <a:xfrm>
              <a:off x="7125452" y="2365525"/>
              <a:ext cx="4074868" cy="3713332"/>
            </a:xfrm>
            <a:custGeom>
              <a:avLst/>
              <a:gdLst>
                <a:gd name="f0" fmla="val 10800000"/>
                <a:gd name="f1" fmla="val 5400000"/>
                <a:gd name="f2" fmla="val 180"/>
                <a:gd name="f3" fmla="val w"/>
                <a:gd name="f4" fmla="val h"/>
                <a:gd name="f5" fmla="val 0"/>
                <a:gd name="f6" fmla="val 4074865"/>
                <a:gd name="f7" fmla="val 3713335"/>
                <a:gd name="f8" fmla="+- 0 0 873581"/>
                <a:gd name="f9" fmla="val 530541"/>
                <a:gd name="f10" fmla="val 3001152"/>
                <a:gd name="f11" fmla="val 1964558"/>
                <a:gd name="f12" fmla="val 1783793"/>
                <a:gd name="f13" fmla="val 8566999"/>
                <a:gd name="f14" fmla="val 884136"/>
                <a:gd name="f15" fmla="val 181490"/>
                <a:gd name="f16" fmla="val 2620714"/>
                <a:gd name="f17" fmla="val 259577"/>
                <a:gd name="f18" fmla="val 2488480"/>
                <a:gd name="f19" fmla="val 421798"/>
                <a:gd name="f20" fmla="val 2535314"/>
                <a:gd name="f21" fmla="val 353528"/>
                <a:gd name="f22" fmla="val 2559576"/>
                <a:gd name="f23" fmla="val 1855275"/>
                <a:gd name="f24" fmla="val 1674510"/>
                <a:gd name="f25" fmla="val 9440580"/>
                <a:gd name="f26" fmla="+- 0 0 -142"/>
                <a:gd name="f27" fmla="+- 0 0 -250"/>
                <a:gd name="f28" fmla="+- 0 0 -340"/>
                <a:gd name="f29" fmla="+- 0 0 -430"/>
                <a:gd name="f30" fmla="*/ f3 1 4074865"/>
                <a:gd name="f31" fmla="*/ f4 1 3713335"/>
                <a:gd name="f32" fmla="val f5"/>
                <a:gd name="f33" fmla="val f6"/>
                <a:gd name="f34" fmla="val f7"/>
                <a:gd name="f35" fmla="*/ f26 f0 1"/>
                <a:gd name="f36" fmla="*/ f27 f0 1"/>
                <a:gd name="f37" fmla="*/ f28 f0 1"/>
                <a:gd name="f38" fmla="*/ f29 f0 1"/>
                <a:gd name="f39" fmla="+- f34 0 f32"/>
                <a:gd name="f40" fmla="+- f33 0 f32"/>
                <a:gd name="f41" fmla="*/ f35 1 f2"/>
                <a:gd name="f42" fmla="*/ f36 1 f2"/>
                <a:gd name="f43" fmla="*/ f37 1 f2"/>
                <a:gd name="f44" fmla="*/ f38 1 f2"/>
                <a:gd name="f45" fmla="*/ f40 1 4074865"/>
                <a:gd name="f46" fmla="*/ f39 1 3713335"/>
                <a:gd name="f47" fmla="+- f41 0 f1"/>
                <a:gd name="f48" fmla="+- f42 0 f1"/>
                <a:gd name="f49" fmla="+- f43 0 f1"/>
                <a:gd name="f50" fmla="+- f44 0 f1"/>
                <a:gd name="f51" fmla="*/ 574206 1 f45"/>
                <a:gd name="f52" fmla="*/ 2967988 1 f46"/>
                <a:gd name="f53" fmla="*/ 181490 1 f45"/>
                <a:gd name="f54" fmla="*/ 2620714 1 f46"/>
                <a:gd name="f55" fmla="*/ 259577 1 f45"/>
                <a:gd name="f56" fmla="*/ 2488480 1 f46"/>
                <a:gd name="f57" fmla="*/ 421798 1 f45"/>
                <a:gd name="f58" fmla="*/ 2535314 1 f46"/>
                <a:gd name="f59" fmla="*/ 648280 1 f45"/>
                <a:gd name="f60" fmla="*/ 3426585 1 f45"/>
                <a:gd name="f61" fmla="*/ 595335 1 f46"/>
                <a:gd name="f62" fmla="*/ 3118000 1 f46"/>
                <a:gd name="f63" fmla="*/ f59 f30 1"/>
                <a:gd name="f64" fmla="*/ f60 f30 1"/>
                <a:gd name="f65" fmla="*/ f62 f31 1"/>
                <a:gd name="f66" fmla="*/ f61 f31 1"/>
                <a:gd name="f67" fmla="*/ f51 f30 1"/>
                <a:gd name="f68" fmla="*/ f52 f31 1"/>
                <a:gd name="f69" fmla="*/ f53 f30 1"/>
                <a:gd name="f70" fmla="*/ f54 f31 1"/>
                <a:gd name="f71" fmla="*/ f55 f30 1"/>
                <a:gd name="f72" fmla="*/ f56 f31 1"/>
                <a:gd name="f73" fmla="*/ f57 f30 1"/>
                <a:gd name="f74" fmla="*/ f58 f31 1"/>
              </a:gdLst>
              <a:ahLst/>
              <a:cxnLst>
                <a:cxn ang="3cd4">
                  <a:pos x="hc" y="t"/>
                </a:cxn>
                <a:cxn ang="0">
                  <a:pos x="r" y="vc"/>
                </a:cxn>
                <a:cxn ang="cd4">
                  <a:pos x="hc" y="b"/>
                </a:cxn>
                <a:cxn ang="cd2">
                  <a:pos x="l" y="vc"/>
                </a:cxn>
                <a:cxn ang="f47">
                  <a:pos x="f67" y="f68"/>
                </a:cxn>
                <a:cxn ang="f48">
                  <a:pos x="f69" y="f70"/>
                </a:cxn>
                <a:cxn ang="f49">
                  <a:pos x="f71" y="f72"/>
                </a:cxn>
                <a:cxn ang="f50">
                  <a:pos x="f73" y="f74"/>
                </a:cxn>
              </a:cxnLst>
              <a:rect l="f63" t="f66" r="f64" b="f65"/>
              <a:pathLst>
                <a:path w="4074865" h="3713335">
                  <a:moveTo>
                    <a:pt x="f9" y="f10"/>
                  </a:moveTo>
                  <a:arcTo wR="f11" hR="f12" stAng="f13" swAng="f14"/>
                  <a:lnTo>
                    <a:pt x="f15" y="f16"/>
                  </a:lnTo>
                  <a:lnTo>
                    <a:pt x="f17" y="f18"/>
                  </a:lnTo>
                  <a:lnTo>
                    <a:pt x="f19" y="f20"/>
                  </a:lnTo>
                  <a:lnTo>
                    <a:pt x="f21" y="f22"/>
                  </a:lnTo>
                  <a:arcTo wR="f23" hR="f24" stAng="f25" swAng="f8"/>
                  <a:close/>
                </a:path>
              </a:pathLst>
            </a:custGeom>
            <a:solidFill>
              <a:srgbClr val="517770"/>
            </a:solidFill>
            <a:ln w="12701" cap="flat">
              <a:solidFill>
                <a:srgbClr val="FFFFFF"/>
              </a:solidFill>
              <a:prstDash val="solid"/>
              <a:miter/>
            </a:ln>
          </p:spPr>
          <p:txBody>
            <a:bodyPr lIns="0" tIns="0" rIns="0" bIns="0"/>
            <a:lstStyle/>
            <a:p>
              <a:endParaRPr lang="en-US"/>
            </a:p>
          </p:txBody>
        </p:sp>
        <p:sp>
          <p:nvSpPr>
            <p:cNvPr id="19" name="Freeform: Shape 18">
              <a:extLst>
                <a:ext uri="{FF2B5EF4-FFF2-40B4-BE49-F238E27FC236}">
                  <a16:creationId xmlns:a16="http://schemas.microsoft.com/office/drawing/2014/main" id="{960D11D2-984F-4717-BAE3-DAF4C6BFCA5D}"/>
                </a:ext>
              </a:extLst>
            </p:cNvPr>
            <p:cNvSpPr/>
            <p:nvPr/>
          </p:nvSpPr>
          <p:spPr>
            <a:xfrm>
              <a:off x="6979002" y="4243803"/>
              <a:ext cx="944044" cy="560463"/>
            </a:xfrm>
            <a:custGeom>
              <a:avLst/>
              <a:gdLst>
                <a:gd name="f0" fmla="val 10800000"/>
                <a:gd name="f1" fmla="val 5400000"/>
                <a:gd name="f2" fmla="val 180"/>
                <a:gd name="f3" fmla="val w"/>
                <a:gd name="f4" fmla="val h"/>
                <a:gd name="f5" fmla="val 0"/>
                <a:gd name="f6" fmla="val 944041"/>
                <a:gd name="f7" fmla="val 560465"/>
                <a:gd name="f8" fmla="+- 0 0 -90"/>
                <a:gd name="f9" fmla="*/ f3 1 944041"/>
                <a:gd name="f10" fmla="*/ f4 1 560465"/>
                <a:gd name="f11" fmla="val f5"/>
                <a:gd name="f12" fmla="val f6"/>
                <a:gd name="f13" fmla="val f7"/>
                <a:gd name="f14" fmla="*/ f8 f0 1"/>
                <a:gd name="f15" fmla="+- f13 0 f11"/>
                <a:gd name="f16" fmla="+- f12 0 f11"/>
                <a:gd name="f17" fmla="*/ f14 1 f2"/>
                <a:gd name="f18" fmla="*/ f16 1 944041"/>
                <a:gd name="f19" fmla="*/ f15 1 560465"/>
                <a:gd name="f20" fmla="*/ 0 f16 1"/>
                <a:gd name="f21" fmla="*/ 0 f15 1"/>
                <a:gd name="f22" fmla="*/ 944041 f16 1"/>
                <a:gd name="f23" fmla="*/ 560465 f15 1"/>
                <a:gd name="f24" fmla="+- f17 0 f1"/>
                <a:gd name="f25" fmla="*/ f20 1 944041"/>
                <a:gd name="f26" fmla="*/ f21 1 560465"/>
                <a:gd name="f27" fmla="*/ f22 1 944041"/>
                <a:gd name="f28" fmla="*/ f23 1 56046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944041" h="560465">
                  <a:moveTo>
                    <a:pt x="f5" y="f5"/>
                  </a:moveTo>
                  <a:lnTo>
                    <a:pt x="f6" y="f5"/>
                  </a:lnTo>
                  <a:lnTo>
                    <a:pt x="f6" y="f7"/>
                  </a:lnTo>
                  <a:lnTo>
                    <a:pt x="f5" y="f7"/>
                  </a:lnTo>
                  <a:lnTo>
                    <a:pt x="f5" y="f5"/>
                  </a:lnTo>
                  <a:close/>
                </a:path>
              </a:pathLst>
            </a:custGeom>
            <a:noFill/>
            <a:ln cap="flat">
              <a:noFill/>
              <a:prstDash val="solid"/>
            </a:ln>
          </p:spPr>
          <p:txBody>
            <a:bodyPr vert="horz" wrap="square" lIns="17775" tIns="17775" rIns="17775" bIns="17775" anchor="ctr" anchorCtr="1" compatLnSpc="1">
              <a:noAutofit/>
            </a:bodyPr>
            <a:lstStyle/>
            <a:p>
              <a:pPr marL="0" marR="0" lvl="0" indent="0" algn="ctr" defTabSz="622304"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nb-NO" sz="1400" b="1" i="0" u="none" strike="noStrike" kern="1200" cap="none" spc="0" baseline="0">
                  <a:solidFill>
                    <a:srgbClr val="262626"/>
                  </a:solidFill>
                  <a:uFillTx/>
                  <a:latin typeface="Neo Sans Std" pitchFamily="34"/>
                </a:rPr>
                <a:t>EG </a:t>
              </a:r>
              <a:r>
                <a:rPr lang="nb-NO" sz="1400" b="1" i="0" u="none" strike="noStrike" kern="1200" cap="none" spc="0" baseline="0" err="1">
                  <a:solidFill>
                    <a:srgbClr val="262626"/>
                  </a:solidFill>
                  <a:uFillTx/>
                  <a:latin typeface="Neo Sans Std" pitchFamily="34"/>
                </a:rPr>
                <a:t>Self</a:t>
              </a:r>
              <a:r>
                <a:rPr lang="nb-NO" sz="1400" b="1" i="0" u="none" strike="noStrike" kern="1200" cap="none" spc="0" baseline="0">
                  <a:solidFill>
                    <a:srgbClr val="262626"/>
                  </a:solidFill>
                  <a:uFillTx/>
                  <a:latin typeface="Neo Sans Std" pitchFamily="34"/>
                </a:rPr>
                <a:t> </a:t>
              </a:r>
              <a:r>
                <a:rPr lang="nb-NO" sz="1400" b="1" i="0" u="none" strike="noStrike" kern="1200" cap="none" spc="0" baseline="0" err="1">
                  <a:solidFill>
                    <a:srgbClr val="262626"/>
                  </a:solidFill>
                  <a:uFillTx/>
                  <a:latin typeface="Neo Sans Std" pitchFamily="34"/>
                </a:rPr>
                <a:t>checkout</a:t>
              </a:r>
              <a:endParaRPr lang="en-US" sz="1400" b="1" i="0" u="none" strike="noStrike" kern="1200" cap="none" spc="0" baseline="0">
                <a:solidFill>
                  <a:srgbClr val="262626"/>
                </a:solidFill>
                <a:uFillTx/>
                <a:latin typeface="Neo Sans Std" pitchFamily="34"/>
              </a:endParaRPr>
            </a:p>
          </p:txBody>
        </p:sp>
        <p:sp>
          <p:nvSpPr>
            <p:cNvPr id="20" name="Freeform: Shape 19">
              <a:extLst>
                <a:ext uri="{FF2B5EF4-FFF2-40B4-BE49-F238E27FC236}">
                  <a16:creationId xmlns:a16="http://schemas.microsoft.com/office/drawing/2014/main" id="{342F218B-F04C-4E6E-8A0D-45D832A0D223}"/>
                </a:ext>
              </a:extLst>
            </p:cNvPr>
            <p:cNvSpPr/>
            <p:nvPr/>
          </p:nvSpPr>
          <p:spPr>
            <a:xfrm>
              <a:off x="7306211" y="2365525"/>
              <a:ext cx="3713332" cy="3713332"/>
            </a:xfrm>
            <a:custGeom>
              <a:avLst/>
              <a:gdLst>
                <a:gd name="f0" fmla="val 10800000"/>
                <a:gd name="f1" fmla="val 5400000"/>
                <a:gd name="f2" fmla="val 180"/>
                <a:gd name="f3" fmla="val w"/>
                <a:gd name="f4" fmla="val h"/>
                <a:gd name="f5" fmla="val 0"/>
                <a:gd name="f6" fmla="val 3713335"/>
                <a:gd name="f7" fmla="+- 0 0 1044902"/>
                <a:gd name="f8" fmla="val 73012"/>
                <a:gd name="f9" fmla="val 1878848"/>
                <a:gd name="f10" fmla="val 1783793"/>
                <a:gd name="f11" fmla="val 10757252"/>
                <a:gd name="f12" fmla="val 1056309"/>
                <a:gd name="f13" fmla="val 81347"/>
                <a:gd name="f14" fmla="val 1313669"/>
                <a:gd name="f15" fmla="val 229772"/>
                <a:gd name="f16" fmla="val 1270855"/>
                <a:gd name="f17" fmla="val 321298"/>
                <a:gd name="f18" fmla="val 1400070"/>
                <a:gd name="f19" fmla="val 252806"/>
                <a:gd name="f20" fmla="val 1375408"/>
                <a:gd name="f21" fmla="val 1674510"/>
                <a:gd name="f22" fmla="val 11802154"/>
                <a:gd name="f23" fmla="+- 0 0 -179"/>
                <a:gd name="f24" fmla="+- 0 0 -289"/>
                <a:gd name="f25" fmla="+- 0 0 -379"/>
                <a:gd name="f26" fmla="+- 0 0 -469"/>
                <a:gd name="f27" fmla="*/ f3 1 3713335"/>
                <a:gd name="f28" fmla="*/ f4 1 3713335"/>
                <a:gd name="f29" fmla="val f5"/>
                <a:gd name="f30" fmla="val f6"/>
                <a:gd name="f31" fmla="*/ f23 f0 1"/>
                <a:gd name="f32" fmla="*/ f24 f0 1"/>
                <a:gd name="f33" fmla="*/ f25 f0 1"/>
                <a:gd name="f34" fmla="*/ f26 f0 1"/>
                <a:gd name="f35" fmla="+- f30 0 f29"/>
                <a:gd name="f36" fmla="*/ f31 1 f2"/>
                <a:gd name="f37" fmla="*/ f32 1 f2"/>
                <a:gd name="f38" fmla="*/ f33 1 f2"/>
                <a:gd name="f39" fmla="*/ f34 1 f2"/>
                <a:gd name="f40" fmla="*/ f35 1 3713335"/>
                <a:gd name="f41" fmla="+- f36 0 f1"/>
                <a:gd name="f42" fmla="+- f37 0 f1"/>
                <a:gd name="f43" fmla="+- f38 0 f1"/>
                <a:gd name="f44" fmla="+- f39 0 f1"/>
                <a:gd name="f45" fmla="*/ 127650 1 f40"/>
                <a:gd name="f46" fmla="*/ 1878169 1 f40"/>
                <a:gd name="f47" fmla="*/ 81347 1 f40"/>
                <a:gd name="f48" fmla="*/ 1313669 1 f40"/>
                <a:gd name="f49" fmla="*/ 229772 1 f40"/>
                <a:gd name="f50" fmla="*/ 1270855 1 f40"/>
                <a:gd name="f51" fmla="*/ 321298 1 f40"/>
                <a:gd name="f52" fmla="*/ 1400070 1 f40"/>
                <a:gd name="f53" fmla="*/ 595335 1 f40"/>
                <a:gd name="f54" fmla="*/ 3118000 1 f40"/>
                <a:gd name="f55" fmla="*/ f53 f27 1"/>
                <a:gd name="f56" fmla="*/ f54 f27 1"/>
                <a:gd name="f57" fmla="*/ f54 f28 1"/>
                <a:gd name="f58" fmla="*/ f53 f28 1"/>
                <a:gd name="f59" fmla="*/ f45 f27 1"/>
                <a:gd name="f60" fmla="*/ f46 f28 1"/>
                <a:gd name="f61" fmla="*/ f47 f27 1"/>
                <a:gd name="f62" fmla="*/ f48 f28 1"/>
                <a:gd name="f63" fmla="*/ f49 f27 1"/>
                <a:gd name="f64" fmla="*/ f50 f28 1"/>
                <a:gd name="f65" fmla="*/ f51 f27 1"/>
                <a:gd name="f66" fmla="*/ f52 f28 1"/>
              </a:gdLst>
              <a:ahLst/>
              <a:cxnLst>
                <a:cxn ang="3cd4">
                  <a:pos x="hc" y="t"/>
                </a:cxn>
                <a:cxn ang="0">
                  <a:pos x="r" y="vc"/>
                </a:cxn>
                <a:cxn ang="cd4">
                  <a:pos x="hc" y="b"/>
                </a:cxn>
                <a:cxn ang="cd2">
                  <a:pos x="l" y="vc"/>
                </a:cxn>
                <a:cxn ang="f41">
                  <a:pos x="f59" y="f60"/>
                </a:cxn>
                <a:cxn ang="f42">
                  <a:pos x="f61" y="f62"/>
                </a:cxn>
                <a:cxn ang="f43">
                  <a:pos x="f63" y="f64"/>
                </a:cxn>
                <a:cxn ang="f44">
                  <a:pos x="f65" y="f66"/>
                </a:cxn>
              </a:cxnLst>
              <a:rect l="f55" t="f58" r="f56" b="f57"/>
              <a:pathLst>
                <a:path w="3713335" h="3713335">
                  <a:moveTo>
                    <a:pt x="f8" y="f9"/>
                  </a:moveTo>
                  <a:arcTo wR="f10" hR="f10" stAng="f11" swAng="f12"/>
                  <a:lnTo>
                    <a:pt x="f13" y="f14"/>
                  </a:lnTo>
                  <a:lnTo>
                    <a:pt x="f15" y="f16"/>
                  </a:lnTo>
                  <a:lnTo>
                    <a:pt x="f17" y="f18"/>
                  </a:lnTo>
                  <a:lnTo>
                    <a:pt x="f19" y="f20"/>
                  </a:lnTo>
                  <a:arcTo wR="f21" hR="f21" stAng="f22" swAng="f7"/>
                  <a:close/>
                </a:path>
              </a:pathLst>
            </a:custGeom>
            <a:solidFill>
              <a:srgbClr val="517770"/>
            </a:solidFill>
            <a:ln w="12701" cap="flat">
              <a:solidFill>
                <a:srgbClr val="FFFFFF"/>
              </a:solidFill>
              <a:prstDash val="solid"/>
              <a:miter/>
            </a:ln>
          </p:spPr>
          <p:txBody>
            <a:bodyPr lIns="0" tIns="0" rIns="0" bIns="0"/>
            <a:lstStyle/>
            <a:p>
              <a:endParaRPr lang="en-US"/>
            </a:p>
          </p:txBody>
        </p:sp>
        <p:sp>
          <p:nvSpPr>
            <p:cNvPr id="21" name="Freeform: Shape 20">
              <a:extLst>
                <a:ext uri="{FF2B5EF4-FFF2-40B4-BE49-F238E27FC236}">
                  <a16:creationId xmlns:a16="http://schemas.microsoft.com/office/drawing/2014/main" id="{46C98846-E674-4FEE-9F70-73007C2576E8}"/>
                </a:ext>
              </a:extLst>
            </p:cNvPr>
            <p:cNvSpPr/>
            <p:nvPr/>
          </p:nvSpPr>
          <p:spPr>
            <a:xfrm>
              <a:off x="7140119" y="3072822"/>
              <a:ext cx="1034762" cy="560463"/>
            </a:xfrm>
            <a:custGeom>
              <a:avLst/>
              <a:gdLst>
                <a:gd name="f0" fmla="val 10800000"/>
                <a:gd name="f1" fmla="val 5400000"/>
                <a:gd name="f2" fmla="val 180"/>
                <a:gd name="f3" fmla="val w"/>
                <a:gd name="f4" fmla="val h"/>
                <a:gd name="f5" fmla="val 0"/>
                <a:gd name="f6" fmla="val 1034758"/>
                <a:gd name="f7" fmla="val 560465"/>
                <a:gd name="f8" fmla="+- 0 0 -90"/>
                <a:gd name="f9" fmla="*/ f3 1 1034758"/>
                <a:gd name="f10" fmla="*/ f4 1 560465"/>
                <a:gd name="f11" fmla="val f5"/>
                <a:gd name="f12" fmla="val f6"/>
                <a:gd name="f13" fmla="val f7"/>
                <a:gd name="f14" fmla="*/ f8 f0 1"/>
                <a:gd name="f15" fmla="+- f13 0 f11"/>
                <a:gd name="f16" fmla="+- f12 0 f11"/>
                <a:gd name="f17" fmla="*/ f14 1 f2"/>
                <a:gd name="f18" fmla="*/ f16 1 1034758"/>
                <a:gd name="f19" fmla="*/ f15 1 560465"/>
                <a:gd name="f20" fmla="*/ 0 f16 1"/>
                <a:gd name="f21" fmla="*/ 0 f15 1"/>
                <a:gd name="f22" fmla="*/ 1034758 f16 1"/>
                <a:gd name="f23" fmla="*/ 560465 f15 1"/>
                <a:gd name="f24" fmla="+- f17 0 f1"/>
                <a:gd name="f25" fmla="*/ f20 1 1034758"/>
                <a:gd name="f26" fmla="*/ f21 1 560465"/>
                <a:gd name="f27" fmla="*/ f22 1 1034758"/>
                <a:gd name="f28" fmla="*/ f23 1 560465"/>
                <a:gd name="f29" fmla="*/ f11 1 f18"/>
                <a:gd name="f30" fmla="*/ f12 1 f18"/>
                <a:gd name="f31" fmla="*/ f11 1 f19"/>
                <a:gd name="f32" fmla="*/ f13 1 f19"/>
                <a:gd name="f33" fmla="*/ f25 1 f18"/>
                <a:gd name="f34" fmla="*/ f26 1 f19"/>
                <a:gd name="f35" fmla="*/ f27 1 f18"/>
                <a:gd name="f36" fmla="*/ f28 1 f19"/>
                <a:gd name="f37" fmla="*/ f29 f9 1"/>
                <a:gd name="f38" fmla="*/ f30 f9 1"/>
                <a:gd name="f39" fmla="*/ f32 f10 1"/>
                <a:gd name="f40" fmla="*/ f31 f10 1"/>
                <a:gd name="f41" fmla="*/ f33 f9 1"/>
                <a:gd name="f42" fmla="*/ f34 f10 1"/>
                <a:gd name="f43" fmla="*/ f35 f9 1"/>
                <a:gd name="f44" fmla="*/ f36 f10 1"/>
              </a:gdLst>
              <a:ahLst/>
              <a:cxnLst>
                <a:cxn ang="3cd4">
                  <a:pos x="hc" y="t"/>
                </a:cxn>
                <a:cxn ang="0">
                  <a:pos x="r" y="vc"/>
                </a:cxn>
                <a:cxn ang="cd4">
                  <a:pos x="hc" y="b"/>
                </a:cxn>
                <a:cxn ang="cd2">
                  <a:pos x="l" y="vc"/>
                </a:cxn>
                <a:cxn ang="f24">
                  <a:pos x="f41" y="f42"/>
                </a:cxn>
                <a:cxn ang="f24">
                  <a:pos x="f43" y="f42"/>
                </a:cxn>
                <a:cxn ang="f24">
                  <a:pos x="f43" y="f44"/>
                </a:cxn>
                <a:cxn ang="f24">
                  <a:pos x="f41" y="f44"/>
                </a:cxn>
                <a:cxn ang="f24">
                  <a:pos x="f41" y="f42"/>
                </a:cxn>
              </a:cxnLst>
              <a:rect l="f37" t="f40" r="f38" b="f39"/>
              <a:pathLst>
                <a:path w="1034758" h="560465">
                  <a:moveTo>
                    <a:pt x="f5" y="f5"/>
                  </a:moveTo>
                  <a:lnTo>
                    <a:pt x="f6" y="f5"/>
                  </a:lnTo>
                  <a:lnTo>
                    <a:pt x="f6" y="f7"/>
                  </a:lnTo>
                  <a:lnTo>
                    <a:pt x="f5" y="f7"/>
                  </a:lnTo>
                  <a:lnTo>
                    <a:pt x="f5" y="f5"/>
                  </a:lnTo>
                  <a:close/>
                </a:path>
              </a:pathLst>
            </a:custGeom>
            <a:noFill/>
            <a:ln cap="flat">
              <a:noFill/>
              <a:prstDash val="solid"/>
            </a:ln>
          </p:spPr>
          <p:txBody>
            <a:bodyPr vert="horz" wrap="square" lIns="17775" tIns="17775" rIns="17775" bIns="17775" anchor="ctr" anchorCtr="1" compatLnSpc="1">
              <a:noAutofit/>
            </a:bodyPr>
            <a:lstStyle/>
            <a:p>
              <a:pPr marL="0" marR="0" lvl="0" indent="0" algn="ctr" defTabSz="622304"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nb-NO" sz="1400" b="1" i="0" u="none" strike="noStrike" kern="1200" cap="none" spc="0" baseline="0" err="1">
                  <a:solidFill>
                    <a:srgbClr val="262626"/>
                  </a:solidFill>
                  <a:uFillTx/>
                  <a:latin typeface="Neo Sans Std" pitchFamily="34"/>
                </a:rPr>
                <a:t>Items</a:t>
              </a:r>
              <a:r>
                <a:rPr lang="nb-NO" sz="1400" b="1" i="0" u="none" strike="noStrike" kern="1200" cap="none" spc="0" baseline="0">
                  <a:solidFill>
                    <a:srgbClr val="262626"/>
                  </a:solidFill>
                  <a:uFillTx/>
                  <a:latin typeface="Neo Sans Std" pitchFamily="34"/>
                </a:rPr>
                <a:t> and </a:t>
              </a:r>
              <a:r>
                <a:rPr lang="nb-NO" sz="1400" b="1" i="0" u="none" strike="noStrike" kern="1200" cap="none" spc="0" baseline="0" err="1">
                  <a:solidFill>
                    <a:srgbClr val="262626"/>
                  </a:solidFill>
                  <a:uFillTx/>
                  <a:latin typeface="Neo Sans Std" pitchFamily="34"/>
                </a:rPr>
                <a:t>prices</a:t>
              </a:r>
              <a:endParaRPr lang="en-US" sz="1400" b="1" i="0" u="none" strike="noStrike" kern="1200" cap="none" spc="0" baseline="0">
                <a:solidFill>
                  <a:srgbClr val="262626"/>
                </a:solidFill>
                <a:uFillTx/>
                <a:latin typeface="Neo Sans Std" pitchFamily="34"/>
              </a:endParaRPr>
            </a:p>
          </p:txBody>
        </p:sp>
        <p:sp>
          <p:nvSpPr>
            <p:cNvPr id="22" name="Freeform: Shape 21">
              <a:extLst>
                <a:ext uri="{FF2B5EF4-FFF2-40B4-BE49-F238E27FC236}">
                  <a16:creationId xmlns:a16="http://schemas.microsoft.com/office/drawing/2014/main" id="{E5A946EA-A15F-4349-AD61-744BA6012411}"/>
                </a:ext>
              </a:extLst>
            </p:cNvPr>
            <p:cNvSpPr/>
            <p:nvPr/>
          </p:nvSpPr>
          <p:spPr>
            <a:xfrm>
              <a:off x="7306211" y="2365525"/>
              <a:ext cx="3713332" cy="3713332"/>
            </a:xfrm>
            <a:custGeom>
              <a:avLst/>
              <a:gdLst>
                <a:gd name="f0" fmla="val 10800000"/>
                <a:gd name="f1" fmla="val 5400000"/>
                <a:gd name="f2" fmla="val 180"/>
                <a:gd name="f3" fmla="val w"/>
                <a:gd name="f4" fmla="val h"/>
                <a:gd name="f5" fmla="val 0"/>
                <a:gd name="f6" fmla="val 3713335"/>
                <a:gd name="f7" fmla="+- 0 0 917578"/>
                <a:gd name="f8" fmla="val 518470"/>
                <a:gd name="f9" fmla="val 677199"/>
                <a:gd name="f10" fmla="val 1783793"/>
                <a:gd name="f11" fmla="val 13283549"/>
                <a:gd name="f12" fmla="val 928985"/>
                <a:gd name="f13" fmla="val 845261"/>
                <a:gd name="f14" fmla="val 299855"/>
                <a:gd name="f15" fmla="val 986500"/>
                <a:gd name="f16" fmla="val 362420"/>
                <a:gd name="f17" fmla="val 973602"/>
                <a:gd name="f18" fmla="val 520241"/>
                <a:gd name="f19" fmla="val 936968"/>
                <a:gd name="f20" fmla="val 457333"/>
                <a:gd name="f21" fmla="val 1674510"/>
                <a:gd name="f22" fmla="val 14201127"/>
                <a:gd name="f23" fmla="+- 0 0 -221"/>
                <a:gd name="f24" fmla="+- 0 0 -329"/>
                <a:gd name="f25" fmla="+- 0 0 -419"/>
                <a:gd name="f26" fmla="+- 0 0 -509"/>
                <a:gd name="f27" fmla="*/ f3 1 3713335"/>
                <a:gd name="f28" fmla="*/ f4 1 3713335"/>
                <a:gd name="f29" fmla="val f5"/>
                <a:gd name="f30" fmla="val f6"/>
                <a:gd name="f31" fmla="*/ f23 f0 1"/>
                <a:gd name="f32" fmla="*/ f24 f0 1"/>
                <a:gd name="f33" fmla="*/ f25 f0 1"/>
                <a:gd name="f34" fmla="*/ f26 f0 1"/>
                <a:gd name="f35" fmla="+- f30 0 f29"/>
                <a:gd name="f36" fmla="*/ f31 1 f2"/>
                <a:gd name="f37" fmla="*/ f32 1 f2"/>
                <a:gd name="f38" fmla="*/ f33 1 f2"/>
                <a:gd name="f39" fmla="*/ f34 1 f2"/>
                <a:gd name="f40" fmla="*/ f35 1 3713335"/>
                <a:gd name="f41" fmla="+- f36 0 f1"/>
                <a:gd name="f42" fmla="+- f37 0 f1"/>
                <a:gd name="f43" fmla="+- f38 0 f1"/>
                <a:gd name="f44" fmla="+- f39 0 f1"/>
                <a:gd name="f45" fmla="*/ 559462 1 f40"/>
                <a:gd name="f46" fmla="*/ 713329 1 f40"/>
                <a:gd name="f47" fmla="*/ 845261 1 f40"/>
                <a:gd name="f48" fmla="*/ 299855 1 f40"/>
                <a:gd name="f49" fmla="*/ 986500 1 f40"/>
                <a:gd name="f50" fmla="*/ 362420 1 f40"/>
                <a:gd name="f51" fmla="*/ 973602 1 f40"/>
                <a:gd name="f52" fmla="*/ 520241 1 f40"/>
                <a:gd name="f53" fmla="*/ 595335 1 f40"/>
                <a:gd name="f54" fmla="*/ 3118000 1 f40"/>
                <a:gd name="f55" fmla="*/ f53 f27 1"/>
                <a:gd name="f56" fmla="*/ f54 f27 1"/>
                <a:gd name="f57" fmla="*/ f54 f28 1"/>
                <a:gd name="f58" fmla="*/ f53 f28 1"/>
                <a:gd name="f59" fmla="*/ f45 f27 1"/>
                <a:gd name="f60" fmla="*/ f46 f28 1"/>
                <a:gd name="f61" fmla="*/ f47 f27 1"/>
                <a:gd name="f62" fmla="*/ f48 f28 1"/>
                <a:gd name="f63" fmla="*/ f49 f27 1"/>
                <a:gd name="f64" fmla="*/ f50 f28 1"/>
                <a:gd name="f65" fmla="*/ f51 f27 1"/>
                <a:gd name="f66" fmla="*/ f52 f28 1"/>
              </a:gdLst>
              <a:ahLst/>
              <a:cxnLst>
                <a:cxn ang="3cd4">
                  <a:pos x="hc" y="t"/>
                </a:cxn>
                <a:cxn ang="0">
                  <a:pos x="r" y="vc"/>
                </a:cxn>
                <a:cxn ang="cd4">
                  <a:pos x="hc" y="b"/>
                </a:cxn>
                <a:cxn ang="cd2">
                  <a:pos x="l" y="vc"/>
                </a:cxn>
                <a:cxn ang="f41">
                  <a:pos x="f59" y="f60"/>
                </a:cxn>
                <a:cxn ang="f42">
                  <a:pos x="f61" y="f62"/>
                </a:cxn>
                <a:cxn ang="f43">
                  <a:pos x="f63" y="f64"/>
                </a:cxn>
                <a:cxn ang="f44">
                  <a:pos x="f65" y="f66"/>
                </a:cxn>
              </a:cxnLst>
              <a:rect l="f55" t="f58" r="f56" b="f57"/>
              <a:pathLst>
                <a:path w="3713335" h="3713335">
                  <a:moveTo>
                    <a:pt x="f8" y="f9"/>
                  </a:moveTo>
                  <a:arcTo wR="f10" hR="f10" stAng="f11" swAng="f12"/>
                  <a:lnTo>
                    <a:pt x="f13" y="f14"/>
                  </a:lnTo>
                  <a:lnTo>
                    <a:pt x="f15" y="f16"/>
                  </a:lnTo>
                  <a:lnTo>
                    <a:pt x="f17" y="f18"/>
                  </a:lnTo>
                  <a:lnTo>
                    <a:pt x="f19" y="f20"/>
                  </a:lnTo>
                  <a:arcTo wR="f21" hR="f21" stAng="f22" swAng="f7"/>
                  <a:close/>
                </a:path>
              </a:pathLst>
            </a:custGeom>
            <a:solidFill>
              <a:srgbClr val="517770"/>
            </a:solidFill>
            <a:ln w="12701" cap="flat">
              <a:solidFill>
                <a:srgbClr val="FFFFFF"/>
              </a:solidFill>
              <a:prstDash val="solid"/>
              <a:miter/>
            </a:ln>
          </p:spPr>
          <p:txBody>
            <a:bodyPr lIns="0" tIns="0" rIns="0" bIns="0"/>
            <a:lstStyle/>
            <a:p>
              <a:endParaRPr lang="en-US"/>
            </a:p>
          </p:txBody>
        </p:sp>
        <p:sp>
          <p:nvSpPr>
            <p:cNvPr id="23" name="Freeform: Shape 22">
              <a:extLst>
                <a:ext uri="{FF2B5EF4-FFF2-40B4-BE49-F238E27FC236}">
                  <a16:creationId xmlns:a16="http://schemas.microsoft.com/office/drawing/2014/main" id="{63A5D875-BA3D-41C8-BBD6-376DA79EECBB}"/>
                </a:ext>
              </a:extLst>
            </p:cNvPr>
            <p:cNvSpPr/>
            <p:nvPr/>
          </p:nvSpPr>
          <p:spPr>
            <a:xfrm>
              <a:off x="8288130" y="2308521"/>
              <a:ext cx="560463" cy="560463"/>
            </a:xfrm>
            <a:custGeom>
              <a:avLst/>
              <a:gdLst>
                <a:gd name="f0" fmla="val 10800000"/>
                <a:gd name="f1" fmla="val 5400000"/>
                <a:gd name="f2" fmla="val 180"/>
                <a:gd name="f3" fmla="val w"/>
                <a:gd name="f4" fmla="val h"/>
                <a:gd name="f5" fmla="val 0"/>
                <a:gd name="f6" fmla="val 560465"/>
                <a:gd name="f7" fmla="+- 0 0 -90"/>
                <a:gd name="f8" fmla="*/ f3 1 560465"/>
                <a:gd name="f9" fmla="*/ f4 1 560465"/>
                <a:gd name="f10" fmla="val f5"/>
                <a:gd name="f11" fmla="val f6"/>
                <a:gd name="f12" fmla="*/ f7 f0 1"/>
                <a:gd name="f13" fmla="+- f11 0 f10"/>
                <a:gd name="f14" fmla="*/ f12 1 f2"/>
                <a:gd name="f15" fmla="*/ f13 1 560465"/>
                <a:gd name="f16" fmla="*/ 0 f13 1"/>
                <a:gd name="f17" fmla="*/ 560465 f13 1"/>
                <a:gd name="f18" fmla="+- f14 0 f1"/>
                <a:gd name="f19" fmla="*/ f16 1 560465"/>
                <a:gd name="f20" fmla="*/ f17 1 560465"/>
                <a:gd name="f21" fmla="*/ f10 1 f15"/>
                <a:gd name="f22" fmla="*/ f11 1 f15"/>
                <a:gd name="f23" fmla="*/ f19 1 f15"/>
                <a:gd name="f24" fmla="*/ f20 1 f15"/>
                <a:gd name="f25" fmla="*/ f21 f8 1"/>
                <a:gd name="f26" fmla="*/ f22 f8 1"/>
                <a:gd name="f27" fmla="*/ f22 f9 1"/>
                <a:gd name="f28" fmla="*/ f21 f9 1"/>
                <a:gd name="f29" fmla="*/ f23 f8 1"/>
                <a:gd name="f30" fmla="*/ f23 f9 1"/>
                <a:gd name="f31" fmla="*/ f24 f8 1"/>
                <a:gd name="f32" fmla="*/ f24 f9 1"/>
              </a:gdLst>
              <a:ahLst/>
              <a:cxnLst>
                <a:cxn ang="3cd4">
                  <a:pos x="hc" y="t"/>
                </a:cxn>
                <a:cxn ang="0">
                  <a:pos x="r" y="vc"/>
                </a:cxn>
                <a:cxn ang="cd4">
                  <a:pos x="hc" y="b"/>
                </a:cxn>
                <a:cxn ang="cd2">
                  <a:pos x="l" y="vc"/>
                </a:cxn>
                <a:cxn ang="f18">
                  <a:pos x="f29" y="f30"/>
                </a:cxn>
                <a:cxn ang="f18">
                  <a:pos x="f31" y="f30"/>
                </a:cxn>
                <a:cxn ang="f18">
                  <a:pos x="f31" y="f32"/>
                </a:cxn>
                <a:cxn ang="f18">
                  <a:pos x="f29" y="f32"/>
                </a:cxn>
                <a:cxn ang="f18">
                  <a:pos x="f29" y="f30"/>
                </a:cxn>
              </a:cxnLst>
              <a:rect l="f25" t="f28" r="f26" b="f27"/>
              <a:pathLst>
                <a:path w="560465" h="560465">
                  <a:moveTo>
                    <a:pt x="f5" y="f5"/>
                  </a:moveTo>
                  <a:lnTo>
                    <a:pt x="f6" y="f5"/>
                  </a:lnTo>
                  <a:lnTo>
                    <a:pt x="f6" y="f6"/>
                  </a:lnTo>
                  <a:lnTo>
                    <a:pt x="f5" y="f6"/>
                  </a:lnTo>
                  <a:lnTo>
                    <a:pt x="f5" y="f5"/>
                  </a:lnTo>
                  <a:close/>
                </a:path>
              </a:pathLst>
            </a:custGeom>
            <a:noFill/>
            <a:ln cap="flat">
              <a:noFill/>
              <a:prstDash val="solid"/>
            </a:ln>
          </p:spPr>
          <p:txBody>
            <a:bodyPr vert="horz" wrap="square" lIns="17775" tIns="17775" rIns="17775" bIns="17775" anchor="ctr" anchorCtr="1" compatLnSpc="1">
              <a:noAutofit/>
            </a:bodyPr>
            <a:lstStyle/>
            <a:p>
              <a:pPr marL="0" marR="0" lvl="0" indent="0" algn="ctr" defTabSz="622304"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nb-NO" sz="1400" b="1" i="0" u="none" strike="noStrike" kern="1200" cap="none" spc="0" baseline="0">
                  <a:solidFill>
                    <a:srgbClr val="262626"/>
                  </a:solidFill>
                  <a:uFillTx/>
                  <a:latin typeface="Neo Sans Std" pitchFamily="34"/>
                </a:rPr>
                <a:t>Store data</a:t>
              </a:r>
              <a:endParaRPr lang="en-US" sz="1400" b="1" i="0" u="none" strike="noStrike" kern="1200" cap="none" spc="0" baseline="0">
                <a:solidFill>
                  <a:srgbClr val="262626"/>
                </a:solidFill>
                <a:uFillTx/>
                <a:latin typeface="Neo Sans Std" pitchFamily="34"/>
              </a:endParaRPr>
            </a:p>
          </p:txBody>
        </p:sp>
        <p:sp>
          <p:nvSpPr>
            <p:cNvPr id="24" name="Freeform: Shape 23">
              <a:extLst>
                <a:ext uri="{FF2B5EF4-FFF2-40B4-BE49-F238E27FC236}">
                  <a16:creationId xmlns:a16="http://schemas.microsoft.com/office/drawing/2014/main" id="{38C7EFA9-F4C1-4711-B99A-8502A96A79DE}"/>
                </a:ext>
              </a:extLst>
            </p:cNvPr>
            <p:cNvSpPr/>
            <p:nvPr/>
          </p:nvSpPr>
          <p:spPr>
            <a:xfrm>
              <a:off x="7178232" y="2365525"/>
              <a:ext cx="3969291" cy="3713332"/>
            </a:xfrm>
            <a:custGeom>
              <a:avLst/>
              <a:gdLst>
                <a:gd name="f0" fmla="val 10800000"/>
                <a:gd name="f1" fmla="val 5400000"/>
                <a:gd name="f2" fmla="val 180"/>
                <a:gd name="f3" fmla="val w"/>
                <a:gd name="f4" fmla="val h"/>
                <a:gd name="f5" fmla="val 0"/>
                <a:gd name="f6" fmla="val 3969295"/>
                <a:gd name="f7" fmla="val 3713335"/>
                <a:gd name="f8" fmla="+- 0 0 551998"/>
                <a:gd name="f9" fmla="val 1661441"/>
                <a:gd name="f10" fmla="val 98551"/>
                <a:gd name="f11" fmla="val 1911773"/>
                <a:gd name="f12" fmla="val 1783793"/>
                <a:gd name="f13" fmla="val 15574995"/>
                <a:gd name="f14" fmla="val 563403"/>
                <a:gd name="f15" fmla="val 1955077"/>
                <a:gd name="f16" fmla="val 355"/>
                <a:gd name="f17" fmla="val 2041487"/>
                <a:gd name="f18" fmla="val 128326"/>
                <a:gd name="f19" fmla="val 1946695"/>
                <a:gd name="f20" fmla="val 255249"/>
                <a:gd name="f21" fmla="val 1949088"/>
                <a:gd name="f22" fmla="val 182484"/>
                <a:gd name="f23" fmla="val 1802490"/>
                <a:gd name="f24" fmla="val 1674510"/>
                <a:gd name="f25" fmla="val 16126992"/>
                <a:gd name="f26" fmla="+- 0 0 -259"/>
                <a:gd name="f27" fmla="+- 0 0 -361"/>
                <a:gd name="f28" fmla="+- 0 0 -451"/>
                <a:gd name="f29" fmla="+- 0 0 -541"/>
                <a:gd name="f30" fmla="*/ f3 1 3969295"/>
                <a:gd name="f31" fmla="*/ f4 1 3713335"/>
                <a:gd name="f32" fmla="val f5"/>
                <a:gd name="f33" fmla="val f6"/>
                <a:gd name="f34" fmla="val f7"/>
                <a:gd name="f35" fmla="*/ f26 f0 1"/>
                <a:gd name="f36" fmla="*/ f27 f0 1"/>
                <a:gd name="f37" fmla="*/ f28 f0 1"/>
                <a:gd name="f38" fmla="*/ f29 f0 1"/>
                <a:gd name="f39" fmla="+- f34 0 f32"/>
                <a:gd name="f40" fmla="+- f33 0 f32"/>
                <a:gd name="f41" fmla="*/ f35 1 f2"/>
                <a:gd name="f42" fmla="*/ f36 1 f2"/>
                <a:gd name="f43" fmla="*/ f37 1 f2"/>
                <a:gd name="f44" fmla="*/ f38 1 f2"/>
                <a:gd name="f45" fmla="*/ f40 1 3969295"/>
                <a:gd name="f46" fmla="*/ f39 1 3713335"/>
                <a:gd name="f47" fmla="+- f41 0 f1"/>
                <a:gd name="f48" fmla="+- f42 0 f1"/>
                <a:gd name="f49" fmla="+- f43 0 f1"/>
                <a:gd name="f50" fmla="+- f44 0 f1"/>
                <a:gd name="f51" fmla="*/ 1671323 1 f45"/>
                <a:gd name="f52" fmla="*/ 152303 1 f46"/>
                <a:gd name="f53" fmla="*/ 1955077 1 f45"/>
                <a:gd name="f54" fmla="*/ 355 1 f46"/>
                <a:gd name="f55" fmla="*/ 2041487 1 f45"/>
                <a:gd name="f56" fmla="*/ 128326 1 f46"/>
                <a:gd name="f57" fmla="*/ 1946695 1 f45"/>
                <a:gd name="f58" fmla="*/ 255249 1 f46"/>
                <a:gd name="f59" fmla="*/ 632820 1 f45"/>
                <a:gd name="f60" fmla="*/ 3336475 1 f45"/>
                <a:gd name="f61" fmla="*/ 595335 1 f46"/>
                <a:gd name="f62" fmla="*/ 3118000 1 f46"/>
                <a:gd name="f63" fmla="*/ f59 f30 1"/>
                <a:gd name="f64" fmla="*/ f60 f30 1"/>
                <a:gd name="f65" fmla="*/ f62 f31 1"/>
                <a:gd name="f66" fmla="*/ f61 f31 1"/>
                <a:gd name="f67" fmla="*/ f51 f30 1"/>
                <a:gd name="f68" fmla="*/ f52 f31 1"/>
                <a:gd name="f69" fmla="*/ f53 f30 1"/>
                <a:gd name="f70" fmla="*/ f54 f31 1"/>
                <a:gd name="f71" fmla="*/ f55 f30 1"/>
                <a:gd name="f72" fmla="*/ f56 f31 1"/>
                <a:gd name="f73" fmla="*/ f57 f30 1"/>
                <a:gd name="f74" fmla="*/ f58 f31 1"/>
              </a:gdLst>
              <a:ahLst/>
              <a:cxnLst>
                <a:cxn ang="3cd4">
                  <a:pos x="hc" y="t"/>
                </a:cxn>
                <a:cxn ang="0">
                  <a:pos x="r" y="vc"/>
                </a:cxn>
                <a:cxn ang="cd4">
                  <a:pos x="hc" y="b"/>
                </a:cxn>
                <a:cxn ang="cd2">
                  <a:pos x="l" y="vc"/>
                </a:cxn>
                <a:cxn ang="f47">
                  <a:pos x="f67" y="f68"/>
                </a:cxn>
                <a:cxn ang="f48">
                  <a:pos x="f69" y="f70"/>
                </a:cxn>
                <a:cxn ang="f49">
                  <a:pos x="f71" y="f72"/>
                </a:cxn>
                <a:cxn ang="f50">
                  <a:pos x="f73" y="f74"/>
                </a:cxn>
              </a:cxnLst>
              <a:rect l="f63" t="f66" r="f64" b="f65"/>
              <a:pathLst>
                <a:path w="3969295" h="3713335">
                  <a:moveTo>
                    <a:pt x="f9" y="f10"/>
                  </a:moveTo>
                  <a:arcTo wR="f11" hR="f12" stAng="f13" swAng="f14"/>
                  <a:lnTo>
                    <a:pt x="f15" y="f16"/>
                  </a:lnTo>
                  <a:lnTo>
                    <a:pt x="f17" y="f18"/>
                  </a:lnTo>
                  <a:lnTo>
                    <a:pt x="f19" y="f20"/>
                  </a:lnTo>
                  <a:lnTo>
                    <a:pt x="f21" y="f22"/>
                  </a:lnTo>
                  <a:arcTo wR="f23" hR="f24" stAng="f25" swAng="f8"/>
                  <a:close/>
                </a:path>
              </a:pathLst>
            </a:custGeom>
            <a:solidFill>
              <a:srgbClr val="517770"/>
            </a:solidFill>
            <a:ln w="12701" cap="flat">
              <a:solidFill>
                <a:srgbClr val="FFFFFF"/>
              </a:solidFill>
              <a:prstDash val="solid"/>
              <a:miter/>
            </a:ln>
          </p:spPr>
          <p:txBody>
            <a:bodyPr lIns="0" tIns="0" rIns="0" bIns="0"/>
            <a:lstStyle/>
            <a:p>
              <a:endParaRPr lang="en-US"/>
            </a:p>
          </p:txBody>
        </p:sp>
        <p:sp>
          <p:nvSpPr>
            <p:cNvPr id="15" name="Freeform: Shape 14">
              <a:extLst>
                <a:ext uri="{FF2B5EF4-FFF2-40B4-BE49-F238E27FC236}">
                  <a16:creationId xmlns:a16="http://schemas.microsoft.com/office/drawing/2014/main" id="{68953ECE-C25C-414C-B40C-C47819C32AB8}"/>
                </a:ext>
              </a:extLst>
            </p:cNvPr>
            <p:cNvSpPr/>
            <p:nvPr/>
          </p:nvSpPr>
          <p:spPr>
            <a:xfrm>
              <a:off x="8949100" y="5719058"/>
              <a:ext cx="808302" cy="560463"/>
            </a:xfrm>
            <a:custGeom>
              <a:avLst/>
              <a:gdLst>
                <a:gd name="f0" fmla="val 10800000"/>
                <a:gd name="f1" fmla="val 5400000"/>
                <a:gd name="f2" fmla="val 180"/>
                <a:gd name="f3" fmla="val w"/>
                <a:gd name="f4" fmla="val h"/>
                <a:gd name="f5" fmla="val 0"/>
                <a:gd name="f6" fmla="val 560465"/>
                <a:gd name="f7" fmla="+- 0 0 -90"/>
                <a:gd name="f8" fmla="*/ f3 1 560465"/>
                <a:gd name="f9" fmla="*/ f4 1 560465"/>
                <a:gd name="f10" fmla="val f5"/>
                <a:gd name="f11" fmla="val f6"/>
                <a:gd name="f12" fmla="*/ f7 f0 1"/>
                <a:gd name="f13" fmla="+- f11 0 f10"/>
                <a:gd name="f14" fmla="*/ f12 1 f2"/>
                <a:gd name="f15" fmla="*/ f13 1 560465"/>
                <a:gd name="f16" fmla="*/ 0 f13 1"/>
                <a:gd name="f17" fmla="*/ 560465 f13 1"/>
                <a:gd name="f18" fmla="+- f14 0 f1"/>
                <a:gd name="f19" fmla="*/ f16 1 560465"/>
                <a:gd name="f20" fmla="*/ f17 1 560465"/>
                <a:gd name="f21" fmla="*/ f10 1 f15"/>
                <a:gd name="f22" fmla="*/ f11 1 f15"/>
                <a:gd name="f23" fmla="*/ f19 1 f15"/>
                <a:gd name="f24" fmla="*/ f20 1 f15"/>
                <a:gd name="f25" fmla="*/ f21 f8 1"/>
                <a:gd name="f26" fmla="*/ f22 f8 1"/>
                <a:gd name="f27" fmla="*/ f22 f9 1"/>
                <a:gd name="f28" fmla="*/ f21 f9 1"/>
                <a:gd name="f29" fmla="*/ f23 f8 1"/>
                <a:gd name="f30" fmla="*/ f23 f9 1"/>
                <a:gd name="f31" fmla="*/ f24 f8 1"/>
                <a:gd name="f32" fmla="*/ f24 f9 1"/>
              </a:gdLst>
              <a:ahLst/>
              <a:cxnLst>
                <a:cxn ang="3cd4">
                  <a:pos x="hc" y="t"/>
                </a:cxn>
                <a:cxn ang="0">
                  <a:pos x="r" y="vc"/>
                </a:cxn>
                <a:cxn ang="cd4">
                  <a:pos x="hc" y="b"/>
                </a:cxn>
                <a:cxn ang="cd2">
                  <a:pos x="l" y="vc"/>
                </a:cxn>
                <a:cxn ang="f18">
                  <a:pos x="f29" y="f30"/>
                </a:cxn>
                <a:cxn ang="f18">
                  <a:pos x="f31" y="f30"/>
                </a:cxn>
                <a:cxn ang="f18">
                  <a:pos x="f31" y="f32"/>
                </a:cxn>
                <a:cxn ang="f18">
                  <a:pos x="f29" y="f32"/>
                </a:cxn>
                <a:cxn ang="f18">
                  <a:pos x="f29" y="f30"/>
                </a:cxn>
              </a:cxnLst>
              <a:rect l="f25" t="f28" r="f26" b="f27"/>
              <a:pathLst>
                <a:path w="560465" h="560465">
                  <a:moveTo>
                    <a:pt x="f5" y="f5"/>
                  </a:moveTo>
                  <a:lnTo>
                    <a:pt x="f6" y="f5"/>
                  </a:lnTo>
                  <a:lnTo>
                    <a:pt x="f6" y="f6"/>
                  </a:lnTo>
                  <a:lnTo>
                    <a:pt x="f5" y="f6"/>
                  </a:lnTo>
                  <a:lnTo>
                    <a:pt x="f5" y="f5"/>
                  </a:lnTo>
                  <a:close/>
                </a:path>
              </a:pathLst>
            </a:custGeom>
            <a:noFill/>
            <a:ln cap="flat">
              <a:noFill/>
              <a:prstDash val="solid"/>
            </a:ln>
          </p:spPr>
          <p:txBody>
            <a:bodyPr vert="horz" wrap="square" lIns="17775" tIns="17775" rIns="17775" bIns="17775" anchor="ctr" anchorCtr="1" compatLnSpc="1">
              <a:noAutofit/>
            </a:bodyPr>
            <a:lstStyle/>
            <a:p>
              <a:pPr marL="0" marR="0" lvl="0" indent="0" algn="ctr" defTabSz="622304" rtl="0" fontAlgn="auto" hangingPunct="1">
                <a:lnSpc>
                  <a:spcPct val="90000"/>
                </a:lnSpc>
                <a:spcBef>
                  <a:spcPts val="0"/>
                </a:spcBef>
                <a:spcAft>
                  <a:spcPts val="600"/>
                </a:spcAft>
                <a:buNone/>
                <a:tabLst/>
                <a:defRPr sz="1800" b="0" i="0" u="none" strike="noStrike" kern="0" cap="none" spc="0" baseline="0">
                  <a:solidFill>
                    <a:srgbClr val="000000"/>
                  </a:solidFill>
                  <a:uFillTx/>
                </a:defRPr>
              </a:pPr>
              <a:r>
                <a:rPr lang="nb-NO" sz="1400" b="1" i="0" u="none" strike="noStrike" kern="1200" cap="none" spc="0" baseline="0">
                  <a:solidFill>
                    <a:srgbClr val="262626"/>
                  </a:solidFill>
                  <a:uFillTx/>
                  <a:latin typeface="Neo Sans Std" pitchFamily="34"/>
                </a:rPr>
                <a:t>EG POS</a:t>
              </a:r>
              <a:endParaRPr lang="en-US" sz="1400" b="1" i="0" u="none" strike="noStrike" kern="1200" cap="none" spc="0" baseline="0">
                <a:solidFill>
                  <a:srgbClr val="262626"/>
                </a:solidFill>
                <a:uFillTx/>
                <a:latin typeface="Neo Sans Std" pitchFamily="34"/>
              </a:endParaRPr>
            </a:p>
          </p:txBody>
        </p:sp>
      </p:grpSp>
      <p:grpSp>
        <p:nvGrpSpPr>
          <p:cNvPr id="26" name="Group 176">
            <a:extLst>
              <a:ext uri="{FF2B5EF4-FFF2-40B4-BE49-F238E27FC236}">
                <a16:creationId xmlns:a16="http://schemas.microsoft.com/office/drawing/2014/main" id="{F032D979-5439-4DFB-A22F-87EE6238967A}"/>
              </a:ext>
            </a:extLst>
          </p:cNvPr>
          <p:cNvGrpSpPr/>
          <p:nvPr/>
        </p:nvGrpSpPr>
        <p:grpSpPr>
          <a:xfrm>
            <a:off x="8467611" y="3196256"/>
            <a:ext cx="1616613" cy="1612644"/>
            <a:chOff x="8549667" y="3444499"/>
            <a:chExt cx="1616613" cy="1612644"/>
          </a:xfrm>
        </p:grpSpPr>
        <p:sp>
          <p:nvSpPr>
            <p:cNvPr id="27" name="Freeform: Shape 177">
              <a:extLst>
                <a:ext uri="{FF2B5EF4-FFF2-40B4-BE49-F238E27FC236}">
                  <a16:creationId xmlns:a16="http://schemas.microsoft.com/office/drawing/2014/main" id="{710115F5-3FCE-44F7-B986-C48727A13B9B}"/>
                </a:ext>
              </a:extLst>
            </p:cNvPr>
            <p:cNvSpPr/>
            <p:nvPr/>
          </p:nvSpPr>
          <p:spPr>
            <a:xfrm>
              <a:off x="9347673" y="3445459"/>
              <a:ext cx="818607" cy="1076632"/>
            </a:xfrm>
            <a:custGeom>
              <a:avLst/>
              <a:gdLst>
                <a:gd name="f0" fmla="val 10800000"/>
                <a:gd name="f1" fmla="val 5400000"/>
                <a:gd name="f2" fmla="val 180"/>
                <a:gd name="f3" fmla="val w"/>
                <a:gd name="f4" fmla="val h"/>
                <a:gd name="f5" fmla="val 0"/>
                <a:gd name="f6" fmla="val 2353713"/>
                <a:gd name="f7" fmla="val 3095625"/>
                <a:gd name="f8" fmla="val 18984"/>
                <a:gd name="f9" fmla="val 1569127"/>
                <a:gd name="f10" fmla="val 1677456"/>
                <a:gd name="f11" fmla="val 1780657"/>
                <a:gd name="f12" fmla="val 21810"/>
                <a:gd name="f13" fmla="val 1874523"/>
                <a:gd name="f14" fmla="val 61252"/>
                <a:gd name="f15" fmla="val 1980467"/>
                <a:gd name="f16" fmla="val 118379"/>
                <a:gd name="f17" fmla="val 1994265"/>
                <a:gd name="f18" fmla="val 128629"/>
                <a:gd name="f19" fmla="val 2078052"/>
                <a:gd name="f20" fmla="val 197322"/>
                <a:gd name="f21" fmla="val 2155087"/>
                <a:gd name="f22" fmla="val 273851"/>
                <a:gd name="f23" fmla="val 2224234"/>
                <a:gd name="f24" fmla="val 357088"/>
                <a:gd name="f25" fmla="val 2234552"/>
                <a:gd name="f26" fmla="val 370795"/>
                <a:gd name="f27" fmla="val 2292056"/>
                <a:gd name="f28" fmla="val 476044"/>
                <a:gd name="f29" fmla="val 2331759"/>
                <a:gd name="f30" fmla="val 569295"/>
                <a:gd name="f31" fmla="val 671817"/>
                <a:gd name="f32" fmla="val 779435"/>
                <a:gd name="f33" fmla="val 2319402"/>
                <a:gd name="f34" fmla="val 2342181"/>
                <a:gd name="f35" fmla="val 2338260"/>
                <a:gd name="f36" fmla="val 2338259"/>
                <a:gd name="f37" fmla="val 2342180"/>
                <a:gd name="f38" fmla="val 2338258"/>
                <a:gd name="f39" fmla="val 2333428"/>
                <a:gd name="f40" fmla="val 2352568"/>
                <a:gd name="f41" fmla="val 2028556"/>
                <a:gd name="f42" fmla="val 2800875"/>
                <a:gd name="f43" fmla="val 1512262"/>
                <a:gd name="f44" fmla="val 926669"/>
                <a:gd name="f45" fmla="val 785772"/>
                <a:gd name="f46" fmla="val 3088557"/>
                <a:gd name="f47" fmla="val 785526"/>
                <a:gd name="f48" fmla="val 3083707"/>
                <a:gd name="f49" fmla="val 785279"/>
                <a:gd name="f50" fmla="val 3078858"/>
                <a:gd name="f51" fmla="val 785033"/>
                <a:gd name="f52" fmla="val 3074008"/>
                <a:gd name="f53" fmla="val 761964"/>
                <a:gd name="f54" fmla="val 3072843"/>
                <a:gd name="f55" fmla="val 653315"/>
                <a:gd name="f56" fmla="val 3056262"/>
                <a:gd name="f57" fmla="val 687751"/>
                <a:gd name="f58" fmla="val 3037570"/>
                <a:gd name="f59" fmla="val 715115"/>
                <a:gd name="f60" fmla="val 3019083"/>
                <a:gd name="f61" fmla="val 738730"/>
                <a:gd name="f62" fmla="val 2995468"/>
                <a:gd name="f63" fmla="val 757217"/>
                <a:gd name="f64" fmla="val 2968104"/>
                <a:gd name="f65" fmla="val 767642"/>
                <a:gd name="f66" fmla="val 2948898"/>
                <a:gd name="f67" fmla="val 767540"/>
                <a:gd name="f68" fmla="val 2948232"/>
                <a:gd name="f69" fmla="val 767437"/>
                <a:gd name="f70" fmla="val 2947567"/>
                <a:gd name="f71" fmla="val 767335"/>
                <a:gd name="f72" fmla="val 2946901"/>
                <a:gd name="f73" fmla="val 772419"/>
                <a:gd name="f74" fmla="val 2937594"/>
                <a:gd name="f75" fmla="val 785599"/>
                <a:gd name="f76" fmla="val 2906639"/>
                <a:gd name="f77" fmla="val 661918"/>
                <a:gd name="f78" fmla="val 2870222"/>
                <a:gd name="f79" fmla="val 2834496"/>
                <a:gd name="f80" fmla="val 2489510"/>
                <a:gd name="f81" fmla="val 680968"/>
                <a:gd name="f82" fmla="val 2163576"/>
                <a:gd name="f83" fmla="val 1818590"/>
                <a:gd name="f84" fmla="val 1782865"/>
                <a:gd name="f85" fmla="val 1732162"/>
                <a:gd name="f86" fmla="val 1701205"/>
                <a:gd name="f87" fmla="val 1691900"/>
                <a:gd name="f88" fmla="val 784128"/>
                <a:gd name="f89" fmla="val 1582588"/>
                <a:gd name="f90" fmla="val 784366"/>
                <a:gd name="f91" fmla="val 1577916"/>
                <a:gd name="f92" fmla="val 784603"/>
                <a:gd name="f93" fmla="val 1573244"/>
                <a:gd name="f94" fmla="val 784841"/>
                <a:gd name="f95" fmla="val 1568572"/>
                <a:gd name="f96" fmla="val 774241"/>
                <a:gd name="f97" fmla="val 1569103"/>
                <a:gd name="f98" fmla="val 781356"/>
                <a:gd name="f99" fmla="val 1429130"/>
                <a:gd name="f100" fmla="val 847384"/>
                <a:gd name="f101" fmla="val 484658"/>
                <a:gd name="f102" fmla="val 334479"/>
                <a:gd name="f103" fmla="val 33388"/>
                <a:gd name="f104" fmla="val 31607"/>
                <a:gd name="f105" fmla="val 11456"/>
                <a:gd name="f106" fmla="+- 0 0 -90"/>
                <a:gd name="f107" fmla="*/ f3 1 2353713"/>
                <a:gd name="f108" fmla="*/ f4 1 3095625"/>
                <a:gd name="f109" fmla="val f5"/>
                <a:gd name="f110" fmla="val f6"/>
                <a:gd name="f111" fmla="val f7"/>
                <a:gd name="f112" fmla="*/ f106 f0 1"/>
                <a:gd name="f113" fmla="+- f111 0 f109"/>
                <a:gd name="f114" fmla="+- f110 0 f109"/>
                <a:gd name="f115" fmla="*/ f112 1 f2"/>
                <a:gd name="f116" fmla="*/ f114 1 2353713"/>
                <a:gd name="f117" fmla="*/ f113 1 3095625"/>
                <a:gd name="f118" fmla="*/ 18984 f114 1"/>
                <a:gd name="f119" fmla="*/ 0 f113 1"/>
                <a:gd name="f120" fmla="*/ 1569127 f114 1"/>
                <a:gd name="f121" fmla="*/ 1874523 f114 1"/>
                <a:gd name="f122" fmla="*/ 61252 f113 1"/>
                <a:gd name="f123" fmla="*/ 1980467 f114 1"/>
                <a:gd name="f124" fmla="*/ 118379 f113 1"/>
                <a:gd name="f125" fmla="*/ 1994265 f114 1"/>
                <a:gd name="f126" fmla="*/ 128629 f113 1"/>
                <a:gd name="f127" fmla="*/ 2224234 f114 1"/>
                <a:gd name="f128" fmla="*/ 357088 f113 1"/>
                <a:gd name="f129" fmla="*/ 2234552 f114 1"/>
                <a:gd name="f130" fmla="*/ 370795 f113 1"/>
                <a:gd name="f131" fmla="*/ 2292056 f114 1"/>
                <a:gd name="f132" fmla="*/ 476044 f113 1"/>
                <a:gd name="f133" fmla="*/ 2353713 f114 1"/>
                <a:gd name="f134" fmla="*/ 779435 f113 1"/>
                <a:gd name="f135" fmla="*/ 2319402 f113 1"/>
                <a:gd name="f136" fmla="*/ 2342181 f114 1"/>
                <a:gd name="f137" fmla="*/ 2338260 f113 1"/>
                <a:gd name="f138" fmla="*/ 2342180 f114 1"/>
                <a:gd name="f139" fmla="*/ 2338258 f113 1"/>
                <a:gd name="f140" fmla="*/ 2333428 f114 1"/>
                <a:gd name="f141" fmla="*/ 2352568 f113 1"/>
                <a:gd name="f142" fmla="*/ 926669 f114 1"/>
                <a:gd name="f143" fmla="*/ 3095625 f113 1"/>
                <a:gd name="f144" fmla="*/ 785772 f114 1"/>
                <a:gd name="f145" fmla="*/ 3088557 f113 1"/>
                <a:gd name="f146" fmla="*/ 785033 f114 1"/>
                <a:gd name="f147" fmla="*/ 3074008 f113 1"/>
                <a:gd name="f148" fmla="*/ 761964 f114 1"/>
                <a:gd name="f149" fmla="*/ 3072843 f113 1"/>
                <a:gd name="f150" fmla="*/ 653315 f114 1"/>
                <a:gd name="f151" fmla="*/ 3056262 f113 1"/>
                <a:gd name="f152" fmla="*/ 687751 f114 1"/>
                <a:gd name="f153" fmla="*/ 3037570 f113 1"/>
                <a:gd name="f154" fmla="*/ 757217 f114 1"/>
                <a:gd name="f155" fmla="*/ 2968104 f113 1"/>
                <a:gd name="f156" fmla="*/ 767642 f114 1"/>
                <a:gd name="f157" fmla="*/ 2948898 f113 1"/>
                <a:gd name="f158" fmla="*/ 767335 f114 1"/>
                <a:gd name="f159" fmla="*/ 2946901 f113 1"/>
                <a:gd name="f160" fmla="*/ 772419 f114 1"/>
                <a:gd name="f161" fmla="*/ 2937594 f113 1"/>
                <a:gd name="f162" fmla="*/ 1701205 f113 1"/>
                <a:gd name="f163" fmla="*/ 1691900 f113 1"/>
                <a:gd name="f164" fmla="*/ 784128 f114 1"/>
                <a:gd name="f165" fmla="*/ 1582588 f113 1"/>
                <a:gd name="f166" fmla="*/ 784841 f114 1"/>
                <a:gd name="f167" fmla="*/ 1568572 f113 1"/>
                <a:gd name="f168" fmla="*/ 774241 f114 1"/>
                <a:gd name="f169" fmla="*/ 1569103 f113 1"/>
                <a:gd name="f170" fmla="*/ 781356 f114 1"/>
                <a:gd name="f171" fmla="*/ 1429130 f113 1"/>
                <a:gd name="f172" fmla="*/ 33388 f114 1"/>
                <a:gd name="f173" fmla="*/ 31607 f113 1"/>
                <a:gd name="f174" fmla="*/ 0 f114 1"/>
                <a:gd name="f175" fmla="*/ 11456 f113 1"/>
                <a:gd name="f176" fmla="*/ 661918 f114 1"/>
                <a:gd name="f177" fmla="*/ 2834496 f113 1"/>
                <a:gd name="f178" fmla="*/ 680968 f114 1"/>
                <a:gd name="f179" fmla="*/ 1818590 f113 1"/>
                <a:gd name="f180" fmla="+- f115 0 f1"/>
                <a:gd name="f181" fmla="*/ f118 1 2353713"/>
                <a:gd name="f182" fmla="*/ f119 1 3095625"/>
                <a:gd name="f183" fmla="*/ f120 1 2353713"/>
                <a:gd name="f184" fmla="*/ f121 1 2353713"/>
                <a:gd name="f185" fmla="*/ f122 1 3095625"/>
                <a:gd name="f186" fmla="*/ f123 1 2353713"/>
                <a:gd name="f187" fmla="*/ f124 1 3095625"/>
                <a:gd name="f188" fmla="*/ f125 1 2353713"/>
                <a:gd name="f189" fmla="*/ f126 1 3095625"/>
                <a:gd name="f190" fmla="*/ f127 1 2353713"/>
                <a:gd name="f191" fmla="*/ f128 1 3095625"/>
                <a:gd name="f192" fmla="*/ f129 1 2353713"/>
                <a:gd name="f193" fmla="*/ f130 1 3095625"/>
                <a:gd name="f194" fmla="*/ f131 1 2353713"/>
                <a:gd name="f195" fmla="*/ f132 1 3095625"/>
                <a:gd name="f196" fmla="*/ f133 1 2353713"/>
                <a:gd name="f197" fmla="*/ f134 1 3095625"/>
                <a:gd name="f198" fmla="*/ f135 1 3095625"/>
                <a:gd name="f199" fmla="*/ f136 1 2353713"/>
                <a:gd name="f200" fmla="*/ f137 1 3095625"/>
                <a:gd name="f201" fmla="*/ f138 1 2353713"/>
                <a:gd name="f202" fmla="*/ f139 1 3095625"/>
                <a:gd name="f203" fmla="*/ f140 1 2353713"/>
                <a:gd name="f204" fmla="*/ f141 1 3095625"/>
                <a:gd name="f205" fmla="*/ f142 1 2353713"/>
                <a:gd name="f206" fmla="*/ f143 1 3095625"/>
                <a:gd name="f207" fmla="*/ f144 1 2353713"/>
                <a:gd name="f208" fmla="*/ f145 1 3095625"/>
                <a:gd name="f209" fmla="*/ f146 1 2353713"/>
                <a:gd name="f210" fmla="*/ f147 1 3095625"/>
                <a:gd name="f211" fmla="*/ f148 1 2353713"/>
                <a:gd name="f212" fmla="*/ f149 1 3095625"/>
                <a:gd name="f213" fmla="*/ f150 1 2353713"/>
                <a:gd name="f214" fmla="*/ f151 1 3095625"/>
                <a:gd name="f215" fmla="*/ f152 1 2353713"/>
                <a:gd name="f216" fmla="*/ f153 1 3095625"/>
                <a:gd name="f217" fmla="*/ f154 1 2353713"/>
                <a:gd name="f218" fmla="*/ f155 1 3095625"/>
                <a:gd name="f219" fmla="*/ f156 1 2353713"/>
                <a:gd name="f220" fmla="*/ f157 1 3095625"/>
                <a:gd name="f221" fmla="*/ f158 1 2353713"/>
                <a:gd name="f222" fmla="*/ f159 1 3095625"/>
                <a:gd name="f223" fmla="*/ f160 1 2353713"/>
                <a:gd name="f224" fmla="*/ f161 1 3095625"/>
                <a:gd name="f225" fmla="*/ f162 1 3095625"/>
                <a:gd name="f226" fmla="*/ f163 1 3095625"/>
                <a:gd name="f227" fmla="*/ f164 1 2353713"/>
                <a:gd name="f228" fmla="*/ f165 1 3095625"/>
                <a:gd name="f229" fmla="*/ f166 1 2353713"/>
                <a:gd name="f230" fmla="*/ f167 1 3095625"/>
                <a:gd name="f231" fmla="*/ f168 1 2353713"/>
                <a:gd name="f232" fmla="*/ f169 1 3095625"/>
                <a:gd name="f233" fmla="*/ f170 1 2353713"/>
                <a:gd name="f234" fmla="*/ f171 1 3095625"/>
                <a:gd name="f235" fmla="*/ f172 1 2353713"/>
                <a:gd name="f236" fmla="*/ f173 1 3095625"/>
                <a:gd name="f237" fmla="*/ f174 1 2353713"/>
                <a:gd name="f238" fmla="*/ f175 1 3095625"/>
                <a:gd name="f239" fmla="*/ f176 1 2353713"/>
                <a:gd name="f240" fmla="*/ f177 1 3095625"/>
                <a:gd name="f241" fmla="*/ f178 1 2353713"/>
                <a:gd name="f242" fmla="*/ f179 1 3095625"/>
                <a:gd name="f243" fmla="*/ f109 1 f116"/>
                <a:gd name="f244" fmla="*/ f110 1 f116"/>
                <a:gd name="f245" fmla="*/ f109 1 f117"/>
                <a:gd name="f246" fmla="*/ f111 1 f117"/>
                <a:gd name="f247" fmla="*/ f181 1 f116"/>
                <a:gd name="f248" fmla="*/ f182 1 f117"/>
                <a:gd name="f249" fmla="*/ f183 1 f116"/>
                <a:gd name="f250" fmla="*/ f184 1 f116"/>
                <a:gd name="f251" fmla="*/ f185 1 f117"/>
                <a:gd name="f252" fmla="*/ f186 1 f116"/>
                <a:gd name="f253" fmla="*/ f187 1 f117"/>
                <a:gd name="f254" fmla="*/ f188 1 f116"/>
                <a:gd name="f255" fmla="*/ f189 1 f117"/>
                <a:gd name="f256" fmla="*/ f190 1 f116"/>
                <a:gd name="f257" fmla="*/ f191 1 f117"/>
                <a:gd name="f258" fmla="*/ f192 1 f116"/>
                <a:gd name="f259" fmla="*/ f193 1 f117"/>
                <a:gd name="f260" fmla="*/ f194 1 f116"/>
                <a:gd name="f261" fmla="*/ f195 1 f117"/>
                <a:gd name="f262" fmla="*/ f196 1 f116"/>
                <a:gd name="f263" fmla="*/ f197 1 f117"/>
                <a:gd name="f264" fmla="*/ f198 1 f117"/>
                <a:gd name="f265" fmla="*/ f199 1 f116"/>
                <a:gd name="f266" fmla="*/ f200 1 f117"/>
                <a:gd name="f267" fmla="*/ f201 1 f116"/>
                <a:gd name="f268" fmla="*/ f202 1 f117"/>
                <a:gd name="f269" fmla="*/ f203 1 f116"/>
                <a:gd name="f270" fmla="*/ f204 1 f117"/>
                <a:gd name="f271" fmla="*/ f205 1 f116"/>
                <a:gd name="f272" fmla="*/ f206 1 f117"/>
                <a:gd name="f273" fmla="*/ f207 1 f116"/>
                <a:gd name="f274" fmla="*/ f208 1 f117"/>
                <a:gd name="f275" fmla="*/ f209 1 f116"/>
                <a:gd name="f276" fmla="*/ f210 1 f117"/>
                <a:gd name="f277" fmla="*/ f211 1 f116"/>
                <a:gd name="f278" fmla="*/ f212 1 f117"/>
                <a:gd name="f279" fmla="*/ f213 1 f116"/>
                <a:gd name="f280" fmla="*/ f214 1 f117"/>
                <a:gd name="f281" fmla="*/ f215 1 f116"/>
                <a:gd name="f282" fmla="*/ f216 1 f117"/>
                <a:gd name="f283" fmla="*/ f217 1 f116"/>
                <a:gd name="f284" fmla="*/ f218 1 f117"/>
                <a:gd name="f285" fmla="*/ f219 1 f116"/>
                <a:gd name="f286" fmla="*/ f220 1 f117"/>
                <a:gd name="f287" fmla="*/ f221 1 f116"/>
                <a:gd name="f288" fmla="*/ f222 1 f117"/>
                <a:gd name="f289" fmla="*/ f223 1 f116"/>
                <a:gd name="f290" fmla="*/ f224 1 f117"/>
                <a:gd name="f291" fmla="*/ f239 1 f116"/>
                <a:gd name="f292" fmla="*/ f240 1 f117"/>
                <a:gd name="f293" fmla="*/ f241 1 f116"/>
                <a:gd name="f294" fmla="*/ f242 1 f117"/>
                <a:gd name="f295" fmla="*/ f225 1 f117"/>
                <a:gd name="f296" fmla="*/ f226 1 f117"/>
                <a:gd name="f297" fmla="*/ f227 1 f116"/>
                <a:gd name="f298" fmla="*/ f228 1 f117"/>
                <a:gd name="f299" fmla="*/ f229 1 f116"/>
                <a:gd name="f300" fmla="*/ f230 1 f117"/>
                <a:gd name="f301" fmla="*/ f231 1 f116"/>
                <a:gd name="f302" fmla="*/ f232 1 f117"/>
                <a:gd name="f303" fmla="*/ f233 1 f116"/>
                <a:gd name="f304" fmla="*/ f234 1 f117"/>
                <a:gd name="f305" fmla="*/ f235 1 f116"/>
                <a:gd name="f306" fmla="*/ f236 1 f117"/>
                <a:gd name="f307" fmla="*/ f237 1 f116"/>
                <a:gd name="f308" fmla="*/ f238 1 f117"/>
                <a:gd name="f309" fmla="*/ f243 f107 1"/>
                <a:gd name="f310" fmla="*/ f244 f107 1"/>
                <a:gd name="f311" fmla="*/ f246 f108 1"/>
                <a:gd name="f312" fmla="*/ f245 f108 1"/>
                <a:gd name="f313" fmla="*/ f247 f107 1"/>
                <a:gd name="f314" fmla="*/ f248 f108 1"/>
                <a:gd name="f315" fmla="*/ f249 f107 1"/>
                <a:gd name="f316" fmla="*/ f250 f107 1"/>
                <a:gd name="f317" fmla="*/ f251 f108 1"/>
                <a:gd name="f318" fmla="*/ f252 f107 1"/>
                <a:gd name="f319" fmla="*/ f253 f108 1"/>
                <a:gd name="f320" fmla="*/ f254 f107 1"/>
                <a:gd name="f321" fmla="*/ f255 f108 1"/>
                <a:gd name="f322" fmla="*/ f256 f107 1"/>
                <a:gd name="f323" fmla="*/ f257 f108 1"/>
                <a:gd name="f324" fmla="*/ f258 f107 1"/>
                <a:gd name="f325" fmla="*/ f259 f108 1"/>
                <a:gd name="f326" fmla="*/ f260 f107 1"/>
                <a:gd name="f327" fmla="*/ f261 f108 1"/>
                <a:gd name="f328" fmla="*/ f262 f107 1"/>
                <a:gd name="f329" fmla="*/ f263 f108 1"/>
                <a:gd name="f330" fmla="*/ f264 f108 1"/>
                <a:gd name="f331" fmla="*/ f265 f107 1"/>
                <a:gd name="f332" fmla="*/ f266 f108 1"/>
                <a:gd name="f333" fmla="*/ f267 f107 1"/>
                <a:gd name="f334" fmla="*/ f268 f108 1"/>
                <a:gd name="f335" fmla="*/ f269 f107 1"/>
                <a:gd name="f336" fmla="*/ f270 f108 1"/>
                <a:gd name="f337" fmla="*/ f271 f107 1"/>
                <a:gd name="f338" fmla="*/ f272 f108 1"/>
                <a:gd name="f339" fmla="*/ f273 f107 1"/>
                <a:gd name="f340" fmla="*/ f274 f108 1"/>
                <a:gd name="f341" fmla="*/ f275 f107 1"/>
                <a:gd name="f342" fmla="*/ f276 f108 1"/>
                <a:gd name="f343" fmla="*/ f277 f107 1"/>
                <a:gd name="f344" fmla="*/ f278 f108 1"/>
                <a:gd name="f345" fmla="*/ f279 f107 1"/>
                <a:gd name="f346" fmla="*/ f280 f108 1"/>
                <a:gd name="f347" fmla="*/ f281 f107 1"/>
                <a:gd name="f348" fmla="*/ f282 f108 1"/>
                <a:gd name="f349" fmla="*/ f283 f107 1"/>
                <a:gd name="f350" fmla="*/ f284 f108 1"/>
                <a:gd name="f351" fmla="*/ f285 f107 1"/>
                <a:gd name="f352" fmla="*/ f286 f108 1"/>
                <a:gd name="f353" fmla="*/ f287 f107 1"/>
                <a:gd name="f354" fmla="*/ f288 f108 1"/>
                <a:gd name="f355" fmla="*/ f289 f107 1"/>
                <a:gd name="f356" fmla="*/ f290 f108 1"/>
                <a:gd name="f357" fmla="*/ f291 f107 1"/>
                <a:gd name="f358" fmla="*/ f292 f108 1"/>
                <a:gd name="f359" fmla="*/ f293 f107 1"/>
                <a:gd name="f360" fmla="*/ f294 f108 1"/>
                <a:gd name="f361" fmla="*/ f295 f108 1"/>
                <a:gd name="f362" fmla="*/ f296 f108 1"/>
                <a:gd name="f363" fmla="*/ f297 f107 1"/>
                <a:gd name="f364" fmla="*/ f298 f108 1"/>
                <a:gd name="f365" fmla="*/ f299 f107 1"/>
                <a:gd name="f366" fmla="*/ f300 f108 1"/>
                <a:gd name="f367" fmla="*/ f301 f107 1"/>
                <a:gd name="f368" fmla="*/ f302 f108 1"/>
                <a:gd name="f369" fmla="*/ f303 f107 1"/>
                <a:gd name="f370" fmla="*/ f304 f108 1"/>
                <a:gd name="f371" fmla="*/ f305 f107 1"/>
                <a:gd name="f372" fmla="*/ f306 f108 1"/>
                <a:gd name="f373" fmla="*/ f307 f107 1"/>
                <a:gd name="f374" fmla="*/ f308 f108 1"/>
              </a:gdLst>
              <a:ahLst/>
              <a:cxnLst>
                <a:cxn ang="3cd4">
                  <a:pos x="hc" y="t"/>
                </a:cxn>
                <a:cxn ang="0">
                  <a:pos x="r" y="vc"/>
                </a:cxn>
                <a:cxn ang="cd4">
                  <a:pos x="hc" y="b"/>
                </a:cxn>
                <a:cxn ang="cd2">
                  <a:pos x="l" y="vc"/>
                </a:cxn>
                <a:cxn ang="f180">
                  <a:pos x="f313" y="f314"/>
                </a:cxn>
                <a:cxn ang="f180">
                  <a:pos x="f315" y="f314"/>
                </a:cxn>
                <a:cxn ang="f180">
                  <a:pos x="f316" y="f317"/>
                </a:cxn>
                <a:cxn ang="f180">
                  <a:pos x="f318" y="f319"/>
                </a:cxn>
                <a:cxn ang="f180">
                  <a:pos x="f320" y="f321"/>
                </a:cxn>
                <a:cxn ang="f180">
                  <a:pos x="f322" y="f323"/>
                </a:cxn>
                <a:cxn ang="f180">
                  <a:pos x="f324" y="f325"/>
                </a:cxn>
                <a:cxn ang="f180">
                  <a:pos x="f326" y="f327"/>
                </a:cxn>
                <a:cxn ang="f180">
                  <a:pos x="f328" y="f329"/>
                </a:cxn>
                <a:cxn ang="f180">
                  <a:pos x="f328" y="f330"/>
                </a:cxn>
                <a:cxn ang="f180">
                  <a:pos x="f331" y="f332"/>
                </a:cxn>
                <a:cxn ang="f180">
                  <a:pos x="f333" y="f334"/>
                </a:cxn>
                <a:cxn ang="f180">
                  <a:pos x="f335" y="f336"/>
                </a:cxn>
                <a:cxn ang="f180">
                  <a:pos x="f337" y="f338"/>
                </a:cxn>
                <a:cxn ang="f180">
                  <a:pos x="f339" y="f340"/>
                </a:cxn>
                <a:cxn ang="f180">
                  <a:pos x="f341" y="f342"/>
                </a:cxn>
                <a:cxn ang="f180">
                  <a:pos x="f343" y="f344"/>
                </a:cxn>
                <a:cxn ang="f180">
                  <a:pos x="f345" y="f346"/>
                </a:cxn>
                <a:cxn ang="f180">
                  <a:pos x="f347" y="f348"/>
                </a:cxn>
                <a:cxn ang="f180">
                  <a:pos x="f349" y="f350"/>
                </a:cxn>
                <a:cxn ang="f180">
                  <a:pos x="f351" y="f352"/>
                </a:cxn>
                <a:cxn ang="f180">
                  <a:pos x="f353" y="f354"/>
                </a:cxn>
                <a:cxn ang="f180">
                  <a:pos x="f355" y="f356"/>
                </a:cxn>
                <a:cxn ang="f180">
                  <a:pos x="f357" y="f358"/>
                </a:cxn>
                <a:cxn ang="f180">
                  <a:pos x="f359" y="f360"/>
                </a:cxn>
                <a:cxn ang="f180">
                  <a:pos x="f355" y="f361"/>
                </a:cxn>
                <a:cxn ang="f180">
                  <a:pos x="f353" y="f362"/>
                </a:cxn>
                <a:cxn ang="f180">
                  <a:pos x="f363" y="f364"/>
                </a:cxn>
                <a:cxn ang="f180">
                  <a:pos x="f365" y="f366"/>
                </a:cxn>
                <a:cxn ang="f180">
                  <a:pos x="f367" y="f368"/>
                </a:cxn>
                <a:cxn ang="f180">
                  <a:pos x="f369" y="f370"/>
                </a:cxn>
                <a:cxn ang="f180">
                  <a:pos x="f371" y="f372"/>
                </a:cxn>
                <a:cxn ang="f180">
                  <a:pos x="f373" y="f374"/>
                </a:cxn>
                <a:cxn ang="f180">
                  <a:pos x="f313" y="f314"/>
                </a:cxn>
              </a:cxnLst>
              <a:rect l="f309" t="f312" r="f310" b="f311"/>
              <a:pathLst>
                <a:path w="2353713" h="3095625">
                  <a:moveTo>
                    <a:pt x="f8" y="f5"/>
                  </a:moveTo>
                  <a:lnTo>
                    <a:pt x="f9" y="f5"/>
                  </a:lnTo>
                  <a:cubicBezTo>
                    <a:pt x="f10" y="f5"/>
                    <a:pt x="f11" y="f12"/>
                    <a:pt x="f13" y="f14"/>
                  </a:cubicBezTo>
                  <a:lnTo>
                    <a:pt x="f15" y="f16"/>
                  </a:lnTo>
                  <a:lnTo>
                    <a:pt x="f17" y="f18"/>
                  </a:lnTo>
                  <a:cubicBezTo>
                    <a:pt x="f19" y="f20"/>
                    <a:pt x="f21" y="f22"/>
                    <a:pt x="f23" y="f24"/>
                  </a:cubicBezTo>
                  <a:lnTo>
                    <a:pt x="f25" y="f26"/>
                  </a:lnTo>
                  <a:lnTo>
                    <a:pt x="f27" y="f28"/>
                  </a:lnTo>
                  <a:cubicBezTo>
                    <a:pt x="f29" y="f30"/>
                    <a:pt x="f6" y="f31"/>
                    <a:pt x="f6" y="f32"/>
                  </a:cubicBezTo>
                  <a:lnTo>
                    <a:pt x="f6" y="f33"/>
                  </a:lnTo>
                  <a:lnTo>
                    <a:pt x="f34" y="f35"/>
                  </a:lnTo>
                  <a:cubicBezTo>
                    <a:pt x="f34" y="f36"/>
                    <a:pt x="f37" y="f36"/>
                    <a:pt x="f37" y="f38"/>
                  </a:cubicBezTo>
                  <a:lnTo>
                    <a:pt x="f39" y="f40"/>
                  </a:lnTo>
                  <a:cubicBezTo>
                    <a:pt x="f41" y="f42"/>
                    <a:pt x="f43" y="f7"/>
                    <a:pt x="f44" y="f7"/>
                  </a:cubicBezTo>
                  <a:lnTo>
                    <a:pt x="f45" y="f46"/>
                  </a:lnTo>
                  <a:cubicBezTo>
                    <a:pt x="f47" y="f48"/>
                    <a:pt x="f49" y="f50"/>
                    <a:pt x="f51" y="f52"/>
                  </a:cubicBezTo>
                  <a:lnTo>
                    <a:pt x="f53" y="f54"/>
                  </a:lnTo>
                  <a:lnTo>
                    <a:pt x="f55" y="f56"/>
                  </a:lnTo>
                  <a:lnTo>
                    <a:pt x="f57" y="f58"/>
                  </a:lnTo>
                  <a:cubicBezTo>
                    <a:pt x="f59" y="f60"/>
                    <a:pt x="f61" y="f62"/>
                    <a:pt x="f63" y="f64"/>
                  </a:cubicBezTo>
                  <a:lnTo>
                    <a:pt x="f65" y="f66"/>
                  </a:lnTo>
                  <a:cubicBezTo>
                    <a:pt x="f67" y="f68"/>
                    <a:pt x="f69" y="f70"/>
                    <a:pt x="f71" y="f72"/>
                  </a:cubicBezTo>
                  <a:lnTo>
                    <a:pt x="f73" y="f74"/>
                  </a:lnTo>
                  <a:cubicBezTo>
                    <a:pt x="f75" y="f76"/>
                    <a:pt x="f77" y="f78"/>
                    <a:pt x="f77" y="f79"/>
                  </a:cubicBezTo>
                  <a:cubicBezTo>
                    <a:pt x="f77" y="f80"/>
                    <a:pt x="f81" y="f82"/>
                    <a:pt x="f81" y="f83"/>
                  </a:cubicBezTo>
                  <a:cubicBezTo>
                    <a:pt x="f81" y="f84"/>
                    <a:pt x="f75" y="f85"/>
                    <a:pt x="f73" y="f86"/>
                  </a:cubicBezTo>
                  <a:lnTo>
                    <a:pt x="f71" y="f87"/>
                  </a:lnTo>
                  <a:lnTo>
                    <a:pt x="f88" y="f89"/>
                  </a:lnTo>
                  <a:cubicBezTo>
                    <a:pt x="f90" y="f91"/>
                    <a:pt x="f92" y="f93"/>
                    <a:pt x="f94" y="f95"/>
                  </a:cubicBezTo>
                  <a:lnTo>
                    <a:pt x="f96" y="f97"/>
                  </a:lnTo>
                  <a:lnTo>
                    <a:pt x="f98" y="f99"/>
                  </a:lnTo>
                  <a:cubicBezTo>
                    <a:pt x="f98" y="f100"/>
                    <a:pt x="f101" y="f102"/>
                    <a:pt x="f103" y="f104"/>
                  </a:cubicBezTo>
                  <a:lnTo>
                    <a:pt x="f5" y="f105"/>
                  </a:lnTo>
                  <a:lnTo>
                    <a:pt x="f8" y="f5"/>
                  </a:lnTo>
                  <a:close/>
                </a:path>
              </a:pathLst>
            </a:custGeom>
            <a:gradFill>
              <a:gsLst>
                <a:gs pos="0">
                  <a:srgbClr val="88ABAF"/>
                </a:gs>
                <a:gs pos="100000">
                  <a:srgbClr val="88ABAF"/>
                </a:gs>
              </a:gsLst>
              <a:path path="circle">
                <a:fillToRect l="50000" t="50000" r="50000" b="50000"/>
              </a:path>
            </a:gra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28" name="Freeform: Shape 178">
              <a:extLst>
                <a:ext uri="{FF2B5EF4-FFF2-40B4-BE49-F238E27FC236}">
                  <a16:creationId xmlns:a16="http://schemas.microsoft.com/office/drawing/2014/main" id="{21946CEB-1614-40A8-90E8-F7ABAE14B75A}"/>
                </a:ext>
              </a:extLst>
            </p:cNvPr>
            <p:cNvSpPr/>
            <p:nvPr/>
          </p:nvSpPr>
          <p:spPr>
            <a:xfrm>
              <a:off x="9141055" y="3980511"/>
              <a:ext cx="433837" cy="41157"/>
            </a:xfrm>
            <a:custGeom>
              <a:avLst/>
              <a:gdLst>
                <a:gd name="f0" fmla="val 10800000"/>
                <a:gd name="f1" fmla="val 5400000"/>
                <a:gd name="f2" fmla="val 180"/>
                <a:gd name="f3" fmla="val w"/>
                <a:gd name="f4" fmla="val h"/>
                <a:gd name="f5" fmla="val 0"/>
                <a:gd name="f6" fmla="val 1247401"/>
                <a:gd name="f7" fmla="val 118334"/>
                <a:gd name="f8" fmla="val 109355"/>
                <a:gd name="f9" fmla="val 1138045"/>
                <a:gd name="f10" fmla="val 1173554"/>
                <a:gd name="f11" fmla="val 1207383"/>
                <a:gd name="f12" fmla="val 7197"/>
                <a:gd name="f13" fmla="val 1238151"/>
                <a:gd name="f14" fmla="val 20210"/>
                <a:gd name="f15" fmla="val 25231"/>
                <a:gd name="f16" fmla="val 1189723"/>
                <a:gd name="f17" fmla="val 34033"/>
                <a:gd name="f18" fmla="val 1135199"/>
                <a:gd name="f19" fmla="val 45190"/>
                <a:gd name="f20" fmla="val 1081640"/>
                <a:gd name="f21" fmla="val 58997"/>
                <a:gd name="f22" fmla="val 1029186"/>
                <a:gd name="f23" fmla="val 75311"/>
                <a:gd name="f24" fmla="val 911641"/>
                <a:gd name="f25" fmla="val 335760"/>
                <a:gd name="f26" fmla="val 218214"/>
                <a:gd name="f27" fmla="val 165760"/>
                <a:gd name="f28" fmla="val 112201"/>
                <a:gd name="f29" fmla="val 57677"/>
                <a:gd name="f30" fmla="val 9249"/>
                <a:gd name="f31" fmla="val 40018"/>
                <a:gd name="f32" fmla="val 73846"/>
                <a:gd name="f33" fmla="+- 0 0 -90"/>
                <a:gd name="f34" fmla="*/ f3 1 1247401"/>
                <a:gd name="f35" fmla="*/ f4 1 118334"/>
                <a:gd name="f36" fmla="val f5"/>
                <a:gd name="f37" fmla="val f6"/>
                <a:gd name="f38" fmla="val f7"/>
                <a:gd name="f39" fmla="*/ f33 f0 1"/>
                <a:gd name="f40" fmla="+- f38 0 f36"/>
                <a:gd name="f41" fmla="+- f37 0 f36"/>
                <a:gd name="f42" fmla="*/ f39 1 f2"/>
                <a:gd name="f43" fmla="*/ f41 1 1247401"/>
                <a:gd name="f44" fmla="*/ f40 1 118334"/>
                <a:gd name="f45" fmla="*/ 109355 f41 1"/>
                <a:gd name="f46" fmla="*/ 0 f40 1"/>
                <a:gd name="f47" fmla="*/ 1138045 f41 1"/>
                <a:gd name="f48" fmla="*/ 1238151 f41 1"/>
                <a:gd name="f49" fmla="*/ 20210 f40 1"/>
                <a:gd name="f50" fmla="*/ 1247401 f41 1"/>
                <a:gd name="f51" fmla="*/ 25231 f40 1"/>
                <a:gd name="f52" fmla="*/ 1189723 f41 1"/>
                <a:gd name="f53" fmla="*/ 34033 f40 1"/>
                <a:gd name="f54" fmla="*/ 1029186 f41 1"/>
                <a:gd name="f55" fmla="*/ 75311 f40 1"/>
                <a:gd name="f56" fmla="*/ 911641 f41 1"/>
                <a:gd name="f57" fmla="*/ 118334 f40 1"/>
                <a:gd name="f58" fmla="*/ 335760 f41 1"/>
                <a:gd name="f59" fmla="*/ 218214 f41 1"/>
                <a:gd name="f60" fmla="*/ 57677 f41 1"/>
                <a:gd name="f61" fmla="*/ 0 f41 1"/>
                <a:gd name="f62" fmla="*/ 9249 f41 1"/>
                <a:gd name="f63" fmla="+- f42 0 f1"/>
                <a:gd name="f64" fmla="*/ f45 1 1247401"/>
                <a:gd name="f65" fmla="*/ f46 1 118334"/>
                <a:gd name="f66" fmla="*/ f47 1 1247401"/>
                <a:gd name="f67" fmla="*/ f48 1 1247401"/>
                <a:gd name="f68" fmla="*/ f49 1 118334"/>
                <a:gd name="f69" fmla="*/ f50 1 1247401"/>
                <a:gd name="f70" fmla="*/ f51 1 118334"/>
                <a:gd name="f71" fmla="*/ f52 1 1247401"/>
                <a:gd name="f72" fmla="*/ f53 1 118334"/>
                <a:gd name="f73" fmla="*/ f54 1 1247401"/>
                <a:gd name="f74" fmla="*/ f55 1 118334"/>
                <a:gd name="f75" fmla="*/ f56 1 1247401"/>
                <a:gd name="f76" fmla="*/ f57 1 118334"/>
                <a:gd name="f77" fmla="*/ f58 1 1247401"/>
                <a:gd name="f78" fmla="*/ f59 1 1247401"/>
                <a:gd name="f79" fmla="*/ f60 1 1247401"/>
                <a:gd name="f80" fmla="*/ f61 1 1247401"/>
                <a:gd name="f81" fmla="*/ f62 1 1247401"/>
                <a:gd name="f82" fmla="*/ f36 1 f43"/>
                <a:gd name="f83" fmla="*/ f37 1 f43"/>
                <a:gd name="f84" fmla="*/ f36 1 f44"/>
                <a:gd name="f85" fmla="*/ f38 1 f44"/>
                <a:gd name="f86" fmla="*/ f64 1 f43"/>
                <a:gd name="f87" fmla="*/ f65 1 f44"/>
                <a:gd name="f88" fmla="*/ f66 1 f43"/>
                <a:gd name="f89" fmla="*/ f67 1 f43"/>
                <a:gd name="f90" fmla="*/ f68 1 f44"/>
                <a:gd name="f91" fmla="*/ f69 1 f43"/>
                <a:gd name="f92" fmla="*/ f70 1 f44"/>
                <a:gd name="f93" fmla="*/ f71 1 f43"/>
                <a:gd name="f94" fmla="*/ f72 1 f44"/>
                <a:gd name="f95" fmla="*/ f73 1 f43"/>
                <a:gd name="f96" fmla="*/ f74 1 f44"/>
                <a:gd name="f97" fmla="*/ f75 1 f43"/>
                <a:gd name="f98" fmla="*/ f76 1 f44"/>
                <a:gd name="f99" fmla="*/ f77 1 f43"/>
                <a:gd name="f100" fmla="*/ f78 1 f43"/>
                <a:gd name="f101" fmla="*/ f79 1 f43"/>
                <a:gd name="f102" fmla="*/ f80 1 f43"/>
                <a:gd name="f103" fmla="*/ f81 1 f43"/>
                <a:gd name="f104" fmla="*/ f82 f34 1"/>
                <a:gd name="f105" fmla="*/ f83 f34 1"/>
                <a:gd name="f106" fmla="*/ f85 f35 1"/>
                <a:gd name="f107" fmla="*/ f84 f35 1"/>
                <a:gd name="f108" fmla="*/ f86 f34 1"/>
                <a:gd name="f109" fmla="*/ f87 f35 1"/>
                <a:gd name="f110" fmla="*/ f88 f34 1"/>
                <a:gd name="f111" fmla="*/ f89 f34 1"/>
                <a:gd name="f112" fmla="*/ f90 f35 1"/>
                <a:gd name="f113" fmla="*/ f91 f34 1"/>
                <a:gd name="f114" fmla="*/ f92 f35 1"/>
                <a:gd name="f115" fmla="*/ f93 f34 1"/>
                <a:gd name="f116" fmla="*/ f94 f35 1"/>
                <a:gd name="f117" fmla="*/ f95 f34 1"/>
                <a:gd name="f118" fmla="*/ f96 f35 1"/>
                <a:gd name="f119" fmla="*/ f97 f34 1"/>
                <a:gd name="f120" fmla="*/ f98 f35 1"/>
                <a:gd name="f121" fmla="*/ f99 f34 1"/>
                <a:gd name="f122" fmla="*/ f100 f34 1"/>
                <a:gd name="f123" fmla="*/ f101 f34 1"/>
                <a:gd name="f124" fmla="*/ f102 f34 1"/>
                <a:gd name="f125" fmla="*/ f103 f34 1"/>
              </a:gdLst>
              <a:ahLst/>
              <a:cxnLst>
                <a:cxn ang="3cd4">
                  <a:pos x="hc" y="t"/>
                </a:cxn>
                <a:cxn ang="0">
                  <a:pos x="r" y="vc"/>
                </a:cxn>
                <a:cxn ang="cd4">
                  <a:pos x="hc" y="b"/>
                </a:cxn>
                <a:cxn ang="cd2">
                  <a:pos x="l" y="vc"/>
                </a:cxn>
                <a:cxn ang="f63">
                  <a:pos x="f108" y="f109"/>
                </a:cxn>
                <a:cxn ang="f63">
                  <a:pos x="f110" y="f109"/>
                </a:cxn>
                <a:cxn ang="f63">
                  <a:pos x="f111" y="f112"/>
                </a:cxn>
                <a:cxn ang="f63">
                  <a:pos x="f113" y="f114"/>
                </a:cxn>
                <a:cxn ang="f63">
                  <a:pos x="f115" y="f116"/>
                </a:cxn>
                <a:cxn ang="f63">
                  <a:pos x="f117" y="f118"/>
                </a:cxn>
                <a:cxn ang="f63">
                  <a:pos x="f119" y="f120"/>
                </a:cxn>
                <a:cxn ang="f63">
                  <a:pos x="f121" y="f120"/>
                </a:cxn>
                <a:cxn ang="f63">
                  <a:pos x="f122" y="f118"/>
                </a:cxn>
                <a:cxn ang="f63">
                  <a:pos x="f123" y="f116"/>
                </a:cxn>
                <a:cxn ang="f63">
                  <a:pos x="f124" y="f114"/>
                </a:cxn>
                <a:cxn ang="f63">
                  <a:pos x="f125" y="f112"/>
                </a:cxn>
                <a:cxn ang="f63">
                  <a:pos x="f108" y="f109"/>
                </a:cxn>
              </a:cxnLst>
              <a:rect l="f104" t="f107" r="f105" b="f106"/>
              <a:pathLst>
                <a:path w="1247401" h="118334">
                  <a:moveTo>
                    <a:pt x="f8" y="f5"/>
                  </a:moveTo>
                  <a:lnTo>
                    <a:pt x="f9" y="f5"/>
                  </a:lnTo>
                  <a:cubicBezTo>
                    <a:pt x="f10" y="f5"/>
                    <a:pt x="f11" y="f12"/>
                    <a:pt x="f13" y="f14"/>
                  </a:cubicBezTo>
                  <a:lnTo>
                    <a:pt x="f6" y="f15"/>
                  </a:lnTo>
                  <a:lnTo>
                    <a:pt x="f16" y="f17"/>
                  </a:lnTo>
                  <a:cubicBezTo>
                    <a:pt x="f18" y="f19"/>
                    <a:pt x="f20" y="f21"/>
                    <a:pt x="f22" y="f23"/>
                  </a:cubicBezTo>
                  <a:lnTo>
                    <a:pt x="f24" y="f7"/>
                  </a:lnTo>
                  <a:lnTo>
                    <a:pt x="f25" y="f7"/>
                  </a:lnTo>
                  <a:lnTo>
                    <a:pt x="f26" y="f23"/>
                  </a:lnTo>
                  <a:cubicBezTo>
                    <a:pt x="f27" y="f21"/>
                    <a:pt x="f28" y="f19"/>
                    <a:pt x="f29" y="f17"/>
                  </a:cubicBezTo>
                  <a:lnTo>
                    <a:pt x="f5" y="f15"/>
                  </a:lnTo>
                  <a:lnTo>
                    <a:pt x="f30" y="f14"/>
                  </a:lnTo>
                  <a:cubicBezTo>
                    <a:pt x="f31" y="f12"/>
                    <a:pt x="f32" y="f5"/>
                    <a:pt x="f8" y="f5"/>
                  </a:cubicBezTo>
                  <a:close/>
                </a:path>
              </a:pathLst>
            </a:custGeom>
            <a:solidFill>
              <a:srgbClr val="415F5A"/>
            </a:solidFill>
            <a:ln w="12701" cap="flat">
              <a:solidFill>
                <a:srgbClr val="415F5A"/>
              </a:solidFill>
              <a:prstDash val="solid"/>
              <a:miter/>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29" name="Freeform: Shape 179">
              <a:extLst>
                <a:ext uri="{FF2B5EF4-FFF2-40B4-BE49-F238E27FC236}">
                  <a16:creationId xmlns:a16="http://schemas.microsoft.com/office/drawing/2014/main" id="{9FAFF7A3-B50A-448A-B0B2-0377D3D62FC7}"/>
                </a:ext>
              </a:extLst>
            </p:cNvPr>
            <p:cNvSpPr/>
            <p:nvPr/>
          </p:nvSpPr>
          <p:spPr>
            <a:xfrm>
              <a:off x="8549667" y="3444499"/>
              <a:ext cx="1076632" cy="810862"/>
            </a:xfrm>
            <a:custGeom>
              <a:avLst/>
              <a:gdLst>
                <a:gd name="f0" fmla="val 10800000"/>
                <a:gd name="f1" fmla="val 5400000"/>
                <a:gd name="f2" fmla="val 180"/>
                <a:gd name="f3" fmla="val w"/>
                <a:gd name="f4" fmla="val h"/>
                <a:gd name="f5" fmla="val 0"/>
                <a:gd name="f6" fmla="val 3095625"/>
                <a:gd name="f7" fmla="val 2331458"/>
                <a:gd name="f8" fmla="val 3088601"/>
                <a:gd name="f9" fmla="val 1548214"/>
                <a:gd name="f10" fmla="val 3088060"/>
                <a:gd name="f11" fmla="val 1558930"/>
                <a:gd name="f12" fmla="val 3087518"/>
                <a:gd name="f13" fmla="val 1569647"/>
                <a:gd name="f14" fmla="val 3086977"/>
                <a:gd name="f15" fmla="val 1580363"/>
                <a:gd name="f16" fmla="val 3070396"/>
                <a:gd name="f17" fmla="val 1689013"/>
                <a:gd name="f18" fmla="val 3051704"/>
                <a:gd name="f19" fmla="val 1654576"/>
                <a:gd name="f20" fmla="val 3033217"/>
                <a:gd name="f21" fmla="val 1627212"/>
                <a:gd name="f22" fmla="val 3009602"/>
                <a:gd name="f23" fmla="val 1603597"/>
                <a:gd name="f24" fmla="val 2982238"/>
                <a:gd name="f25" fmla="val 1585110"/>
                <a:gd name="f26" fmla="val 2947802"/>
                <a:gd name="f27" fmla="val 1566419"/>
                <a:gd name="f28" fmla="val 3056451"/>
                <a:gd name="f29" fmla="val 1549837"/>
                <a:gd name="f30" fmla="val 2324100"/>
                <a:gd name="f31" fmla="val 2357068"/>
                <a:gd name="f32" fmla="val 20029"/>
                <a:gd name="f33" fmla="val 2802660"/>
                <a:gd name="f34" fmla="val 321066"/>
                <a:gd name="f35" fmla="val 830865"/>
                <a:gd name="f36" fmla="val 1409089"/>
                <a:gd name="f37" fmla="val 3088600"/>
                <a:gd name="f38" fmla="val 3056450"/>
                <a:gd name="f39" fmla="val 2947801"/>
                <a:gd name="f40" fmla="val 2938551"/>
                <a:gd name="f41" fmla="val 1561398"/>
                <a:gd name="f42" fmla="val 2907783"/>
                <a:gd name="f43" fmla="val 1548385"/>
                <a:gd name="f44" fmla="val 2847760"/>
                <a:gd name="f45" fmla="val 1600719"/>
                <a:gd name="f46" fmla="val 2812251"/>
                <a:gd name="f47" fmla="val 1819280"/>
                <a:gd name="f48" fmla="val 1572144"/>
                <a:gd name="f49" fmla="val 1783771"/>
                <a:gd name="f50" fmla="val 1740418"/>
                <a:gd name="f51" fmla="val 1709649"/>
                <a:gd name="f52" fmla="val 1700400"/>
                <a:gd name="f53" fmla="val 1591750"/>
                <a:gd name="f54" fmla="val 1559601"/>
                <a:gd name="f55" fmla="val 1566959"/>
                <a:gd name="f56" fmla="val 1420476"/>
                <a:gd name="f57" fmla="val 1559933"/>
                <a:gd name="f58" fmla="val 842251"/>
                <a:gd name="f59" fmla="val 332453"/>
                <a:gd name="f60" fmla="val 1852898"/>
                <a:gd name="f61" fmla="val 31416"/>
                <a:gd name="f62" fmla="val 2298490"/>
                <a:gd name="f63" fmla="val 11387"/>
                <a:gd name="f64" fmla="val 2312714"/>
                <a:gd name="f65" fmla="val 782073"/>
                <a:gd name="f66" fmla="val 675107"/>
                <a:gd name="f67" fmla="val 21678"/>
                <a:gd name="f68" fmla="val 573205"/>
                <a:gd name="f69" fmla="val 60881"/>
                <a:gd name="f70" fmla="val 480519"/>
                <a:gd name="f71" fmla="val 117662"/>
                <a:gd name="f72" fmla="val 375908"/>
                <a:gd name="f73" fmla="val 127850"/>
                <a:gd name="f74" fmla="val 362284"/>
                <a:gd name="f75" fmla="val 196127"/>
                <a:gd name="f76" fmla="val 279551"/>
                <a:gd name="f77" fmla="val 272193"/>
                <a:gd name="f78" fmla="val 203485"/>
                <a:gd name="f79" fmla="val 354926"/>
                <a:gd name="f80" fmla="val 135208"/>
                <a:gd name="f81" fmla="val 368550"/>
                <a:gd name="f82" fmla="val 125020"/>
                <a:gd name="f83" fmla="val 473161"/>
                <a:gd name="f84" fmla="val 68239"/>
                <a:gd name="f85" fmla="val 565846"/>
                <a:gd name="f86" fmla="val 29036"/>
                <a:gd name="f87" fmla="val 667749"/>
                <a:gd name="f88" fmla="val 7358"/>
                <a:gd name="f89" fmla="val 774715"/>
                <a:gd name="f90" fmla="val 2305356"/>
                <a:gd name="f91" fmla="val 2308673"/>
                <a:gd name="f92" fmla="val 9373"/>
                <a:gd name="f93" fmla="+- 0 0 -90"/>
                <a:gd name="f94" fmla="*/ f3 1 3095625"/>
                <a:gd name="f95" fmla="*/ f4 1 2331458"/>
                <a:gd name="f96" fmla="val f5"/>
                <a:gd name="f97" fmla="val f6"/>
                <a:gd name="f98" fmla="val f7"/>
                <a:gd name="f99" fmla="*/ f93 f0 1"/>
                <a:gd name="f100" fmla="+- f98 0 f96"/>
                <a:gd name="f101" fmla="+- f97 0 f96"/>
                <a:gd name="f102" fmla="*/ f99 1 f2"/>
                <a:gd name="f103" fmla="*/ f101 1 3095625"/>
                <a:gd name="f104" fmla="*/ f100 1 2331458"/>
                <a:gd name="f105" fmla="*/ 3088601 f101 1"/>
                <a:gd name="f106" fmla="*/ 1548214 f100 1"/>
                <a:gd name="f107" fmla="*/ 3086977 f101 1"/>
                <a:gd name="f108" fmla="*/ 1580363 f100 1"/>
                <a:gd name="f109" fmla="*/ 3070396 f101 1"/>
                <a:gd name="f110" fmla="*/ 1689013 f100 1"/>
                <a:gd name="f111" fmla="*/ 3051704 f101 1"/>
                <a:gd name="f112" fmla="*/ 1654576 f100 1"/>
                <a:gd name="f113" fmla="*/ 2982238 f101 1"/>
                <a:gd name="f114" fmla="*/ 1585110 f100 1"/>
                <a:gd name="f115" fmla="*/ 2947802 f101 1"/>
                <a:gd name="f116" fmla="*/ 1566419 f100 1"/>
                <a:gd name="f117" fmla="*/ 3056451 f101 1"/>
                <a:gd name="f118" fmla="*/ 1549837 f100 1"/>
                <a:gd name="f119" fmla="*/ 2324100 f101 1"/>
                <a:gd name="f120" fmla="*/ 0 f100 1"/>
                <a:gd name="f121" fmla="*/ 2357068 f101 1"/>
                <a:gd name="f122" fmla="*/ 20029 f100 1"/>
                <a:gd name="f123" fmla="*/ 3095625 f101 1"/>
                <a:gd name="f124" fmla="*/ 1409089 f100 1"/>
                <a:gd name="f125" fmla="*/ 3088600 f101 1"/>
                <a:gd name="f126" fmla="*/ 3056450 f101 1"/>
                <a:gd name="f127" fmla="*/ 2947801 f101 1"/>
                <a:gd name="f128" fmla="*/ 2938551 f101 1"/>
                <a:gd name="f129" fmla="*/ 1561398 f100 1"/>
                <a:gd name="f130" fmla="*/ 1709649 f101 1"/>
                <a:gd name="f131" fmla="*/ 1700400 f101 1"/>
                <a:gd name="f132" fmla="*/ 1591750 f101 1"/>
                <a:gd name="f133" fmla="*/ 1559601 f101 1"/>
                <a:gd name="f134" fmla="*/ 1566959 f100 1"/>
                <a:gd name="f135" fmla="*/ 1420476 f101 1"/>
                <a:gd name="f136" fmla="*/ 1559933 f100 1"/>
                <a:gd name="f137" fmla="*/ 31416 f101 1"/>
                <a:gd name="f138" fmla="*/ 2298490 f100 1"/>
                <a:gd name="f139" fmla="*/ 11387 f101 1"/>
                <a:gd name="f140" fmla="*/ 2331458 f100 1"/>
                <a:gd name="f141" fmla="*/ 0 f101 1"/>
                <a:gd name="f142" fmla="*/ 2312714 f100 1"/>
                <a:gd name="f143" fmla="*/ 782073 f100 1"/>
                <a:gd name="f144" fmla="*/ 60881 f101 1"/>
                <a:gd name="f145" fmla="*/ 480519 f100 1"/>
                <a:gd name="f146" fmla="*/ 117662 f101 1"/>
                <a:gd name="f147" fmla="*/ 375908 f100 1"/>
                <a:gd name="f148" fmla="*/ 127850 f101 1"/>
                <a:gd name="f149" fmla="*/ 362284 f100 1"/>
                <a:gd name="f150" fmla="*/ 354926 f101 1"/>
                <a:gd name="f151" fmla="*/ 135208 f100 1"/>
                <a:gd name="f152" fmla="*/ 368550 f101 1"/>
                <a:gd name="f153" fmla="*/ 125020 f100 1"/>
                <a:gd name="f154" fmla="*/ 473161 f101 1"/>
                <a:gd name="f155" fmla="*/ 68239 f100 1"/>
                <a:gd name="f156" fmla="*/ 774715 f101 1"/>
                <a:gd name="f157" fmla="*/ 7358 f100 1"/>
                <a:gd name="f158" fmla="*/ 2305356 f101 1"/>
                <a:gd name="f159" fmla="*/ 2308673 f101 1"/>
                <a:gd name="f160" fmla="*/ 9373 f100 1"/>
                <a:gd name="f161" fmla="*/ 2812251 f101 1"/>
                <a:gd name="f162" fmla="*/ 1600719 f100 1"/>
                <a:gd name="f163" fmla="*/ 1819280 f101 1"/>
                <a:gd name="f164" fmla="*/ 1572144 f100 1"/>
                <a:gd name="f165" fmla="+- f102 0 f1"/>
                <a:gd name="f166" fmla="*/ f105 1 3095625"/>
                <a:gd name="f167" fmla="*/ f106 1 2331458"/>
                <a:gd name="f168" fmla="*/ f107 1 3095625"/>
                <a:gd name="f169" fmla="*/ f108 1 2331458"/>
                <a:gd name="f170" fmla="*/ f109 1 3095625"/>
                <a:gd name="f171" fmla="*/ f110 1 2331458"/>
                <a:gd name="f172" fmla="*/ f111 1 3095625"/>
                <a:gd name="f173" fmla="*/ f112 1 2331458"/>
                <a:gd name="f174" fmla="*/ f113 1 3095625"/>
                <a:gd name="f175" fmla="*/ f114 1 2331458"/>
                <a:gd name="f176" fmla="*/ f115 1 3095625"/>
                <a:gd name="f177" fmla="*/ f116 1 2331458"/>
                <a:gd name="f178" fmla="*/ f117 1 3095625"/>
                <a:gd name="f179" fmla="*/ f118 1 2331458"/>
                <a:gd name="f180" fmla="*/ f119 1 3095625"/>
                <a:gd name="f181" fmla="*/ f120 1 2331458"/>
                <a:gd name="f182" fmla="*/ f121 1 3095625"/>
                <a:gd name="f183" fmla="*/ f122 1 2331458"/>
                <a:gd name="f184" fmla="*/ f123 1 3095625"/>
                <a:gd name="f185" fmla="*/ f124 1 2331458"/>
                <a:gd name="f186" fmla="*/ f125 1 3095625"/>
                <a:gd name="f187" fmla="*/ f126 1 3095625"/>
                <a:gd name="f188" fmla="*/ f127 1 3095625"/>
                <a:gd name="f189" fmla="*/ f128 1 3095625"/>
                <a:gd name="f190" fmla="*/ f129 1 2331458"/>
                <a:gd name="f191" fmla="*/ f130 1 3095625"/>
                <a:gd name="f192" fmla="*/ f131 1 3095625"/>
                <a:gd name="f193" fmla="*/ f132 1 3095625"/>
                <a:gd name="f194" fmla="*/ f133 1 3095625"/>
                <a:gd name="f195" fmla="*/ f134 1 2331458"/>
                <a:gd name="f196" fmla="*/ f135 1 3095625"/>
                <a:gd name="f197" fmla="*/ f136 1 2331458"/>
                <a:gd name="f198" fmla="*/ f137 1 3095625"/>
                <a:gd name="f199" fmla="*/ f138 1 2331458"/>
                <a:gd name="f200" fmla="*/ f139 1 3095625"/>
                <a:gd name="f201" fmla="*/ f140 1 2331458"/>
                <a:gd name="f202" fmla="*/ f141 1 3095625"/>
                <a:gd name="f203" fmla="*/ f142 1 2331458"/>
                <a:gd name="f204" fmla="*/ f143 1 2331458"/>
                <a:gd name="f205" fmla="*/ f144 1 3095625"/>
                <a:gd name="f206" fmla="*/ f145 1 2331458"/>
                <a:gd name="f207" fmla="*/ f146 1 3095625"/>
                <a:gd name="f208" fmla="*/ f147 1 2331458"/>
                <a:gd name="f209" fmla="*/ f148 1 3095625"/>
                <a:gd name="f210" fmla="*/ f149 1 2331458"/>
                <a:gd name="f211" fmla="*/ f150 1 3095625"/>
                <a:gd name="f212" fmla="*/ f151 1 2331458"/>
                <a:gd name="f213" fmla="*/ f152 1 3095625"/>
                <a:gd name="f214" fmla="*/ f153 1 2331458"/>
                <a:gd name="f215" fmla="*/ f154 1 3095625"/>
                <a:gd name="f216" fmla="*/ f155 1 2331458"/>
                <a:gd name="f217" fmla="*/ f156 1 3095625"/>
                <a:gd name="f218" fmla="*/ f157 1 2331458"/>
                <a:gd name="f219" fmla="*/ f158 1 3095625"/>
                <a:gd name="f220" fmla="*/ f159 1 3095625"/>
                <a:gd name="f221" fmla="*/ f160 1 2331458"/>
                <a:gd name="f222" fmla="*/ f161 1 3095625"/>
                <a:gd name="f223" fmla="*/ f162 1 2331458"/>
                <a:gd name="f224" fmla="*/ f163 1 3095625"/>
                <a:gd name="f225" fmla="*/ f164 1 2331458"/>
                <a:gd name="f226" fmla="*/ f96 1 f103"/>
                <a:gd name="f227" fmla="*/ f97 1 f103"/>
                <a:gd name="f228" fmla="*/ f96 1 f104"/>
                <a:gd name="f229" fmla="*/ f98 1 f104"/>
                <a:gd name="f230" fmla="*/ f166 1 f103"/>
                <a:gd name="f231" fmla="*/ f167 1 f104"/>
                <a:gd name="f232" fmla="*/ f168 1 f103"/>
                <a:gd name="f233" fmla="*/ f169 1 f104"/>
                <a:gd name="f234" fmla="*/ f170 1 f103"/>
                <a:gd name="f235" fmla="*/ f171 1 f104"/>
                <a:gd name="f236" fmla="*/ f172 1 f103"/>
                <a:gd name="f237" fmla="*/ f173 1 f104"/>
                <a:gd name="f238" fmla="*/ f174 1 f103"/>
                <a:gd name="f239" fmla="*/ f175 1 f104"/>
                <a:gd name="f240" fmla="*/ f176 1 f103"/>
                <a:gd name="f241" fmla="*/ f177 1 f104"/>
                <a:gd name="f242" fmla="*/ f178 1 f103"/>
                <a:gd name="f243" fmla="*/ f179 1 f104"/>
                <a:gd name="f244" fmla="*/ f180 1 f103"/>
                <a:gd name="f245" fmla="*/ f181 1 f104"/>
                <a:gd name="f246" fmla="*/ f182 1 f103"/>
                <a:gd name="f247" fmla="*/ f183 1 f104"/>
                <a:gd name="f248" fmla="*/ f184 1 f103"/>
                <a:gd name="f249" fmla="*/ f185 1 f104"/>
                <a:gd name="f250" fmla="*/ f186 1 f103"/>
                <a:gd name="f251" fmla="*/ f187 1 f103"/>
                <a:gd name="f252" fmla="*/ f188 1 f103"/>
                <a:gd name="f253" fmla="*/ f189 1 f103"/>
                <a:gd name="f254" fmla="*/ f190 1 f104"/>
                <a:gd name="f255" fmla="*/ f222 1 f103"/>
                <a:gd name="f256" fmla="*/ f223 1 f104"/>
                <a:gd name="f257" fmla="*/ f224 1 f103"/>
                <a:gd name="f258" fmla="*/ f225 1 f104"/>
                <a:gd name="f259" fmla="*/ f191 1 f103"/>
                <a:gd name="f260" fmla="*/ f192 1 f103"/>
                <a:gd name="f261" fmla="*/ f193 1 f103"/>
                <a:gd name="f262" fmla="*/ f194 1 f103"/>
                <a:gd name="f263" fmla="*/ f195 1 f104"/>
                <a:gd name="f264" fmla="*/ f196 1 f103"/>
                <a:gd name="f265" fmla="*/ f197 1 f104"/>
                <a:gd name="f266" fmla="*/ f198 1 f103"/>
                <a:gd name="f267" fmla="*/ f199 1 f104"/>
                <a:gd name="f268" fmla="*/ f200 1 f103"/>
                <a:gd name="f269" fmla="*/ f201 1 f104"/>
                <a:gd name="f270" fmla="*/ f202 1 f103"/>
                <a:gd name="f271" fmla="*/ f203 1 f104"/>
                <a:gd name="f272" fmla="*/ f204 1 f104"/>
                <a:gd name="f273" fmla="*/ f205 1 f103"/>
                <a:gd name="f274" fmla="*/ f206 1 f104"/>
                <a:gd name="f275" fmla="*/ f207 1 f103"/>
                <a:gd name="f276" fmla="*/ f208 1 f104"/>
                <a:gd name="f277" fmla="*/ f209 1 f103"/>
                <a:gd name="f278" fmla="*/ f210 1 f104"/>
                <a:gd name="f279" fmla="*/ f211 1 f103"/>
                <a:gd name="f280" fmla="*/ f212 1 f104"/>
                <a:gd name="f281" fmla="*/ f213 1 f103"/>
                <a:gd name="f282" fmla="*/ f214 1 f104"/>
                <a:gd name="f283" fmla="*/ f215 1 f103"/>
                <a:gd name="f284" fmla="*/ f216 1 f104"/>
                <a:gd name="f285" fmla="*/ f217 1 f103"/>
                <a:gd name="f286" fmla="*/ f218 1 f104"/>
                <a:gd name="f287" fmla="*/ f219 1 f103"/>
                <a:gd name="f288" fmla="*/ f220 1 f103"/>
                <a:gd name="f289" fmla="*/ f221 1 f104"/>
                <a:gd name="f290" fmla="*/ f226 f94 1"/>
                <a:gd name="f291" fmla="*/ f227 f94 1"/>
                <a:gd name="f292" fmla="*/ f229 f95 1"/>
                <a:gd name="f293" fmla="*/ f228 f95 1"/>
                <a:gd name="f294" fmla="*/ f230 f94 1"/>
                <a:gd name="f295" fmla="*/ f231 f95 1"/>
                <a:gd name="f296" fmla="*/ f232 f94 1"/>
                <a:gd name="f297" fmla="*/ f233 f95 1"/>
                <a:gd name="f298" fmla="*/ f234 f94 1"/>
                <a:gd name="f299" fmla="*/ f235 f95 1"/>
                <a:gd name="f300" fmla="*/ f236 f94 1"/>
                <a:gd name="f301" fmla="*/ f237 f95 1"/>
                <a:gd name="f302" fmla="*/ f238 f94 1"/>
                <a:gd name="f303" fmla="*/ f239 f95 1"/>
                <a:gd name="f304" fmla="*/ f240 f94 1"/>
                <a:gd name="f305" fmla="*/ f241 f95 1"/>
                <a:gd name="f306" fmla="*/ f242 f94 1"/>
                <a:gd name="f307" fmla="*/ f243 f95 1"/>
                <a:gd name="f308" fmla="*/ f244 f94 1"/>
                <a:gd name="f309" fmla="*/ f245 f95 1"/>
                <a:gd name="f310" fmla="*/ f246 f94 1"/>
                <a:gd name="f311" fmla="*/ f247 f95 1"/>
                <a:gd name="f312" fmla="*/ f248 f94 1"/>
                <a:gd name="f313" fmla="*/ f249 f95 1"/>
                <a:gd name="f314" fmla="*/ f250 f94 1"/>
                <a:gd name="f315" fmla="*/ f251 f94 1"/>
                <a:gd name="f316" fmla="*/ f252 f94 1"/>
                <a:gd name="f317" fmla="*/ f253 f94 1"/>
                <a:gd name="f318" fmla="*/ f254 f95 1"/>
                <a:gd name="f319" fmla="*/ f255 f94 1"/>
                <a:gd name="f320" fmla="*/ f256 f95 1"/>
                <a:gd name="f321" fmla="*/ f257 f94 1"/>
                <a:gd name="f322" fmla="*/ f258 f95 1"/>
                <a:gd name="f323" fmla="*/ f259 f94 1"/>
                <a:gd name="f324" fmla="*/ f260 f94 1"/>
                <a:gd name="f325" fmla="*/ f261 f94 1"/>
                <a:gd name="f326" fmla="*/ f262 f94 1"/>
                <a:gd name="f327" fmla="*/ f263 f95 1"/>
                <a:gd name="f328" fmla="*/ f264 f94 1"/>
                <a:gd name="f329" fmla="*/ f265 f95 1"/>
                <a:gd name="f330" fmla="*/ f266 f94 1"/>
                <a:gd name="f331" fmla="*/ f267 f95 1"/>
                <a:gd name="f332" fmla="*/ f268 f94 1"/>
                <a:gd name="f333" fmla="*/ f269 f95 1"/>
                <a:gd name="f334" fmla="*/ f270 f94 1"/>
                <a:gd name="f335" fmla="*/ f271 f95 1"/>
                <a:gd name="f336" fmla="*/ f272 f95 1"/>
                <a:gd name="f337" fmla="*/ f273 f94 1"/>
                <a:gd name="f338" fmla="*/ f274 f95 1"/>
                <a:gd name="f339" fmla="*/ f275 f94 1"/>
                <a:gd name="f340" fmla="*/ f276 f95 1"/>
                <a:gd name="f341" fmla="*/ f277 f94 1"/>
                <a:gd name="f342" fmla="*/ f278 f95 1"/>
                <a:gd name="f343" fmla="*/ f279 f94 1"/>
                <a:gd name="f344" fmla="*/ f280 f95 1"/>
                <a:gd name="f345" fmla="*/ f281 f94 1"/>
                <a:gd name="f346" fmla="*/ f282 f95 1"/>
                <a:gd name="f347" fmla="*/ f283 f94 1"/>
                <a:gd name="f348" fmla="*/ f284 f95 1"/>
                <a:gd name="f349" fmla="*/ f285 f94 1"/>
                <a:gd name="f350" fmla="*/ f286 f95 1"/>
                <a:gd name="f351" fmla="*/ f287 f94 1"/>
                <a:gd name="f352" fmla="*/ f288 f94 1"/>
                <a:gd name="f353" fmla="*/ f289 f95 1"/>
              </a:gdLst>
              <a:ahLst/>
              <a:cxnLst>
                <a:cxn ang="3cd4">
                  <a:pos x="hc" y="t"/>
                </a:cxn>
                <a:cxn ang="0">
                  <a:pos x="r" y="vc"/>
                </a:cxn>
                <a:cxn ang="cd4">
                  <a:pos x="hc" y="b"/>
                </a:cxn>
                <a:cxn ang="cd2">
                  <a:pos x="l" y="vc"/>
                </a:cxn>
                <a:cxn ang="f165">
                  <a:pos x="f294" y="f295"/>
                </a:cxn>
                <a:cxn ang="f165">
                  <a:pos x="f296" y="f297"/>
                </a:cxn>
                <a:cxn ang="f165">
                  <a:pos x="f298" y="f299"/>
                </a:cxn>
                <a:cxn ang="f165">
                  <a:pos x="f300" y="f301"/>
                </a:cxn>
                <a:cxn ang="f165">
                  <a:pos x="f302" y="f303"/>
                </a:cxn>
                <a:cxn ang="f165">
                  <a:pos x="f304" y="f305"/>
                </a:cxn>
                <a:cxn ang="f165">
                  <a:pos x="f306" y="f307"/>
                </a:cxn>
                <a:cxn ang="f165">
                  <a:pos x="f294" y="f295"/>
                </a:cxn>
                <a:cxn ang="f165">
                  <a:pos x="f308" y="f309"/>
                </a:cxn>
                <a:cxn ang="f165">
                  <a:pos x="f310" y="f311"/>
                </a:cxn>
                <a:cxn ang="f165">
                  <a:pos x="f312" y="f313"/>
                </a:cxn>
                <a:cxn ang="f165">
                  <a:pos x="f314" y="f295"/>
                </a:cxn>
                <a:cxn ang="f165">
                  <a:pos x="f315" y="f307"/>
                </a:cxn>
                <a:cxn ang="f165">
                  <a:pos x="f316" y="f305"/>
                </a:cxn>
                <a:cxn ang="f165">
                  <a:pos x="f317" y="f318"/>
                </a:cxn>
                <a:cxn ang="f165">
                  <a:pos x="f319" y="f320"/>
                </a:cxn>
                <a:cxn ang="f165">
                  <a:pos x="f321" y="f322"/>
                </a:cxn>
                <a:cxn ang="f165">
                  <a:pos x="f323" y="f318"/>
                </a:cxn>
                <a:cxn ang="f165">
                  <a:pos x="f324" y="f305"/>
                </a:cxn>
                <a:cxn ang="f165">
                  <a:pos x="f325" y="f307"/>
                </a:cxn>
                <a:cxn ang="f165">
                  <a:pos x="f326" y="f295"/>
                </a:cxn>
                <a:cxn ang="f165">
                  <a:pos x="f326" y="f327"/>
                </a:cxn>
                <a:cxn ang="f165">
                  <a:pos x="f328" y="f329"/>
                </a:cxn>
                <a:cxn ang="f165">
                  <a:pos x="f330" y="f331"/>
                </a:cxn>
                <a:cxn ang="f165">
                  <a:pos x="f332" y="f333"/>
                </a:cxn>
                <a:cxn ang="f165">
                  <a:pos x="f334" y="f335"/>
                </a:cxn>
                <a:cxn ang="f165">
                  <a:pos x="f334" y="f336"/>
                </a:cxn>
                <a:cxn ang="f165">
                  <a:pos x="f337" y="f338"/>
                </a:cxn>
                <a:cxn ang="f165">
                  <a:pos x="f339" y="f340"/>
                </a:cxn>
                <a:cxn ang="f165">
                  <a:pos x="f341" y="f342"/>
                </a:cxn>
                <a:cxn ang="f165">
                  <a:pos x="f343" y="f344"/>
                </a:cxn>
                <a:cxn ang="f165">
                  <a:pos x="f345" y="f346"/>
                </a:cxn>
                <a:cxn ang="f165">
                  <a:pos x="f347" y="f348"/>
                </a:cxn>
                <a:cxn ang="f165">
                  <a:pos x="f349" y="f350"/>
                </a:cxn>
                <a:cxn ang="f165">
                  <a:pos x="f351" y="f350"/>
                </a:cxn>
                <a:cxn ang="f165">
                  <a:pos x="f352" y="f353"/>
                </a:cxn>
                <a:cxn ang="f165">
                  <a:pos x="f308" y="f309"/>
                </a:cxn>
              </a:cxnLst>
              <a:rect l="f290" t="f293" r="f291" b="f292"/>
              <a:pathLst>
                <a:path w="3095625" h="2331458">
                  <a:moveTo>
                    <a:pt x="f8" y="f9"/>
                  </a:moveTo>
                  <a:cubicBezTo>
                    <a:pt x="f10" y="f11"/>
                    <a:pt x="f12" y="f13"/>
                    <a:pt x="f14" y="f15"/>
                  </a:cubicBezTo>
                  <a:lnTo>
                    <a:pt x="f16" y="f17"/>
                  </a:lnTo>
                  <a:lnTo>
                    <a:pt x="f18" y="f19"/>
                  </a:lnTo>
                  <a:cubicBezTo>
                    <a:pt x="f20" y="f21"/>
                    <a:pt x="f22" y="f23"/>
                    <a:pt x="f24" y="f25"/>
                  </a:cubicBezTo>
                  <a:lnTo>
                    <a:pt x="f26" y="f27"/>
                  </a:lnTo>
                  <a:lnTo>
                    <a:pt x="f28" y="f29"/>
                  </a:lnTo>
                  <a:lnTo>
                    <a:pt x="f8" y="f9"/>
                  </a:lnTo>
                  <a:close/>
                  <a:moveTo>
                    <a:pt x="f30" y="f5"/>
                  </a:moveTo>
                  <a:lnTo>
                    <a:pt x="f31" y="f32"/>
                  </a:lnTo>
                  <a:cubicBezTo>
                    <a:pt x="f33" y="f34"/>
                    <a:pt x="f6" y="f35"/>
                    <a:pt x="f6" y="f36"/>
                  </a:cubicBezTo>
                  <a:lnTo>
                    <a:pt x="f37" y="f9"/>
                  </a:lnTo>
                  <a:lnTo>
                    <a:pt x="f38" y="f29"/>
                  </a:lnTo>
                  <a:lnTo>
                    <a:pt x="f39" y="f27"/>
                  </a:lnTo>
                  <a:lnTo>
                    <a:pt x="f40" y="f41"/>
                  </a:lnTo>
                  <a:cubicBezTo>
                    <a:pt x="f42" y="f43"/>
                    <a:pt x="f44" y="f45"/>
                    <a:pt x="f46" y="f45"/>
                  </a:cubicBezTo>
                  <a:lnTo>
                    <a:pt x="f47" y="f48"/>
                  </a:lnTo>
                  <a:cubicBezTo>
                    <a:pt x="f49" y="f48"/>
                    <a:pt x="f50" y="f43"/>
                    <a:pt x="f51" y="f41"/>
                  </a:cubicBezTo>
                  <a:lnTo>
                    <a:pt x="f52" y="f27"/>
                  </a:lnTo>
                  <a:lnTo>
                    <a:pt x="f53" y="f29"/>
                  </a:lnTo>
                  <a:lnTo>
                    <a:pt x="f54" y="f9"/>
                  </a:lnTo>
                  <a:lnTo>
                    <a:pt x="f54" y="f55"/>
                  </a:lnTo>
                  <a:lnTo>
                    <a:pt x="f56" y="f57"/>
                  </a:lnTo>
                  <a:cubicBezTo>
                    <a:pt x="f58" y="f57"/>
                    <a:pt x="f59" y="f60"/>
                    <a:pt x="f61" y="f62"/>
                  </a:cubicBezTo>
                  <a:lnTo>
                    <a:pt x="f63" y="f7"/>
                  </a:lnTo>
                  <a:lnTo>
                    <a:pt x="f5" y="f64"/>
                  </a:lnTo>
                  <a:lnTo>
                    <a:pt x="f5" y="f65"/>
                  </a:lnTo>
                  <a:cubicBezTo>
                    <a:pt x="f5" y="f66"/>
                    <a:pt x="f67" y="f68"/>
                    <a:pt x="f69" y="f70"/>
                  </a:cubicBezTo>
                  <a:lnTo>
                    <a:pt x="f71" y="f72"/>
                  </a:lnTo>
                  <a:lnTo>
                    <a:pt x="f73" y="f74"/>
                  </a:lnTo>
                  <a:cubicBezTo>
                    <a:pt x="f75" y="f76"/>
                    <a:pt x="f77" y="f78"/>
                    <a:pt x="f79" y="f80"/>
                  </a:cubicBezTo>
                  <a:lnTo>
                    <a:pt x="f81" y="f82"/>
                  </a:lnTo>
                  <a:lnTo>
                    <a:pt x="f83" y="f84"/>
                  </a:lnTo>
                  <a:cubicBezTo>
                    <a:pt x="f85" y="f86"/>
                    <a:pt x="f87" y="f88"/>
                    <a:pt x="f89" y="f88"/>
                  </a:cubicBezTo>
                  <a:lnTo>
                    <a:pt x="f90" y="f88"/>
                  </a:lnTo>
                  <a:lnTo>
                    <a:pt x="f91" y="f92"/>
                  </a:lnTo>
                  <a:lnTo>
                    <a:pt x="f30" y="f5"/>
                  </a:lnTo>
                  <a:close/>
                </a:path>
              </a:pathLst>
            </a:custGeom>
            <a:gradFill>
              <a:gsLst>
                <a:gs pos="0">
                  <a:srgbClr val="486A64"/>
                </a:gs>
                <a:gs pos="100000">
                  <a:srgbClr val="486A64"/>
                </a:gs>
              </a:gsLst>
              <a:path path="circle">
                <a:fillToRect l="50000" t="50000" r="50000" b="50000"/>
              </a:path>
            </a:gra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30" name="Freeform: Shape 180">
              <a:extLst>
                <a:ext uri="{FF2B5EF4-FFF2-40B4-BE49-F238E27FC236}">
                  <a16:creationId xmlns:a16="http://schemas.microsoft.com/office/drawing/2014/main" id="{C5A36293-E876-4460-B516-BB01BBB1131E}"/>
                </a:ext>
              </a:extLst>
            </p:cNvPr>
            <p:cNvSpPr/>
            <p:nvPr/>
          </p:nvSpPr>
          <p:spPr>
            <a:xfrm>
              <a:off x="9089648" y="4031927"/>
              <a:ext cx="35844" cy="433837"/>
            </a:xfrm>
            <a:custGeom>
              <a:avLst/>
              <a:gdLst>
                <a:gd name="f0" fmla="val 10800000"/>
                <a:gd name="f1" fmla="val 5400000"/>
                <a:gd name="f2" fmla="val 180"/>
                <a:gd name="f3" fmla="val w"/>
                <a:gd name="f4" fmla="val h"/>
                <a:gd name="f5" fmla="val 0"/>
                <a:gd name="f6" fmla="val 103054"/>
                <a:gd name="f7" fmla="val 1247401"/>
                <a:gd name="f8" fmla="val 25231"/>
                <a:gd name="f9" fmla="val 34033"/>
                <a:gd name="f10" fmla="val 57677"/>
                <a:gd name="f11" fmla="val 45191"/>
                <a:gd name="f12" fmla="val 112201"/>
                <a:gd name="f13" fmla="val 58997"/>
                <a:gd name="f14" fmla="val 165760"/>
                <a:gd name="f15" fmla="val 75311"/>
                <a:gd name="f16" fmla="val 218214"/>
                <a:gd name="f17" fmla="val 294012"/>
                <a:gd name="f18" fmla="val 953388"/>
                <a:gd name="f19" fmla="val 1029186"/>
                <a:gd name="f20" fmla="val 1081640"/>
                <a:gd name="f21" fmla="val 1135199"/>
                <a:gd name="f22" fmla="val 1189723"/>
                <a:gd name="f23" fmla="val 20210"/>
                <a:gd name="f24" fmla="val 1238151"/>
                <a:gd name="f25" fmla="val 7197"/>
                <a:gd name="f26" fmla="val 1207383"/>
                <a:gd name="f27" fmla="val 1173554"/>
                <a:gd name="f28" fmla="val 1138045"/>
                <a:gd name="f29" fmla="val 109355"/>
                <a:gd name="f30" fmla="val 73846"/>
                <a:gd name="f31" fmla="val 40018"/>
                <a:gd name="f32" fmla="val 9249"/>
                <a:gd name="f33" fmla="+- 0 0 -90"/>
                <a:gd name="f34" fmla="*/ f3 1 103054"/>
                <a:gd name="f35" fmla="*/ f4 1 1247401"/>
                <a:gd name="f36" fmla="val f5"/>
                <a:gd name="f37" fmla="val f6"/>
                <a:gd name="f38" fmla="val f7"/>
                <a:gd name="f39" fmla="*/ f33 f0 1"/>
                <a:gd name="f40" fmla="+- f38 0 f36"/>
                <a:gd name="f41" fmla="+- f37 0 f36"/>
                <a:gd name="f42" fmla="*/ f39 1 f2"/>
                <a:gd name="f43" fmla="*/ f41 1 103054"/>
                <a:gd name="f44" fmla="*/ f40 1 1247401"/>
                <a:gd name="f45" fmla="*/ 25231 f41 1"/>
                <a:gd name="f46" fmla="*/ 0 f40 1"/>
                <a:gd name="f47" fmla="*/ 34033 f41 1"/>
                <a:gd name="f48" fmla="*/ 57677 f40 1"/>
                <a:gd name="f49" fmla="*/ 75311 f41 1"/>
                <a:gd name="f50" fmla="*/ 218214 f40 1"/>
                <a:gd name="f51" fmla="*/ 103054 f41 1"/>
                <a:gd name="f52" fmla="*/ 294012 f40 1"/>
                <a:gd name="f53" fmla="*/ 953388 f40 1"/>
                <a:gd name="f54" fmla="*/ 1029186 f40 1"/>
                <a:gd name="f55" fmla="*/ 1189723 f40 1"/>
                <a:gd name="f56" fmla="*/ 1247401 f40 1"/>
                <a:gd name="f57" fmla="*/ 20210 f41 1"/>
                <a:gd name="f58" fmla="*/ 1238151 f40 1"/>
                <a:gd name="f59" fmla="*/ 0 f41 1"/>
                <a:gd name="f60" fmla="*/ 1138045 f40 1"/>
                <a:gd name="f61" fmla="*/ 109355 f40 1"/>
                <a:gd name="f62" fmla="*/ 9249 f40 1"/>
                <a:gd name="f63" fmla="+- f42 0 f1"/>
                <a:gd name="f64" fmla="*/ f45 1 103054"/>
                <a:gd name="f65" fmla="*/ f46 1 1247401"/>
                <a:gd name="f66" fmla="*/ f47 1 103054"/>
                <a:gd name="f67" fmla="*/ f48 1 1247401"/>
                <a:gd name="f68" fmla="*/ f49 1 103054"/>
                <a:gd name="f69" fmla="*/ f50 1 1247401"/>
                <a:gd name="f70" fmla="*/ f51 1 103054"/>
                <a:gd name="f71" fmla="*/ f52 1 1247401"/>
                <a:gd name="f72" fmla="*/ f53 1 1247401"/>
                <a:gd name="f73" fmla="*/ f54 1 1247401"/>
                <a:gd name="f74" fmla="*/ f55 1 1247401"/>
                <a:gd name="f75" fmla="*/ f56 1 1247401"/>
                <a:gd name="f76" fmla="*/ f57 1 103054"/>
                <a:gd name="f77" fmla="*/ f58 1 1247401"/>
                <a:gd name="f78" fmla="*/ f59 1 103054"/>
                <a:gd name="f79" fmla="*/ f60 1 1247401"/>
                <a:gd name="f80" fmla="*/ f61 1 1247401"/>
                <a:gd name="f81" fmla="*/ f62 1 1247401"/>
                <a:gd name="f82" fmla="*/ f36 1 f43"/>
                <a:gd name="f83" fmla="*/ f37 1 f43"/>
                <a:gd name="f84" fmla="*/ f36 1 f44"/>
                <a:gd name="f85" fmla="*/ f38 1 f44"/>
                <a:gd name="f86" fmla="*/ f64 1 f43"/>
                <a:gd name="f87" fmla="*/ f65 1 f44"/>
                <a:gd name="f88" fmla="*/ f66 1 f43"/>
                <a:gd name="f89" fmla="*/ f67 1 f44"/>
                <a:gd name="f90" fmla="*/ f68 1 f43"/>
                <a:gd name="f91" fmla="*/ f69 1 f44"/>
                <a:gd name="f92" fmla="*/ f70 1 f43"/>
                <a:gd name="f93" fmla="*/ f71 1 f44"/>
                <a:gd name="f94" fmla="*/ f72 1 f44"/>
                <a:gd name="f95" fmla="*/ f73 1 f44"/>
                <a:gd name="f96" fmla="*/ f74 1 f44"/>
                <a:gd name="f97" fmla="*/ f75 1 f44"/>
                <a:gd name="f98" fmla="*/ f76 1 f43"/>
                <a:gd name="f99" fmla="*/ f77 1 f44"/>
                <a:gd name="f100" fmla="*/ f78 1 f43"/>
                <a:gd name="f101" fmla="*/ f79 1 f44"/>
                <a:gd name="f102" fmla="*/ f80 1 f44"/>
                <a:gd name="f103" fmla="*/ f81 1 f44"/>
                <a:gd name="f104" fmla="*/ f82 f34 1"/>
                <a:gd name="f105" fmla="*/ f83 f34 1"/>
                <a:gd name="f106" fmla="*/ f85 f35 1"/>
                <a:gd name="f107" fmla="*/ f84 f35 1"/>
                <a:gd name="f108" fmla="*/ f86 f34 1"/>
                <a:gd name="f109" fmla="*/ f87 f35 1"/>
                <a:gd name="f110" fmla="*/ f88 f34 1"/>
                <a:gd name="f111" fmla="*/ f89 f35 1"/>
                <a:gd name="f112" fmla="*/ f90 f34 1"/>
                <a:gd name="f113" fmla="*/ f91 f35 1"/>
                <a:gd name="f114" fmla="*/ f92 f34 1"/>
                <a:gd name="f115" fmla="*/ f93 f35 1"/>
                <a:gd name="f116" fmla="*/ f94 f35 1"/>
                <a:gd name="f117" fmla="*/ f95 f35 1"/>
                <a:gd name="f118" fmla="*/ f96 f35 1"/>
                <a:gd name="f119" fmla="*/ f97 f35 1"/>
                <a:gd name="f120" fmla="*/ f98 f34 1"/>
                <a:gd name="f121" fmla="*/ f99 f35 1"/>
                <a:gd name="f122" fmla="*/ f100 f34 1"/>
                <a:gd name="f123" fmla="*/ f101 f35 1"/>
                <a:gd name="f124" fmla="*/ f102 f35 1"/>
                <a:gd name="f125" fmla="*/ f103 f35 1"/>
              </a:gdLst>
              <a:ahLst/>
              <a:cxnLst>
                <a:cxn ang="3cd4">
                  <a:pos x="hc" y="t"/>
                </a:cxn>
                <a:cxn ang="0">
                  <a:pos x="r" y="vc"/>
                </a:cxn>
                <a:cxn ang="cd4">
                  <a:pos x="hc" y="b"/>
                </a:cxn>
                <a:cxn ang="cd2">
                  <a:pos x="l" y="vc"/>
                </a:cxn>
                <a:cxn ang="f63">
                  <a:pos x="f108" y="f109"/>
                </a:cxn>
                <a:cxn ang="f63">
                  <a:pos x="f110" y="f111"/>
                </a:cxn>
                <a:cxn ang="f63">
                  <a:pos x="f112" y="f113"/>
                </a:cxn>
                <a:cxn ang="f63">
                  <a:pos x="f114" y="f115"/>
                </a:cxn>
                <a:cxn ang="f63">
                  <a:pos x="f114" y="f116"/>
                </a:cxn>
                <a:cxn ang="f63">
                  <a:pos x="f112" y="f117"/>
                </a:cxn>
                <a:cxn ang="f63">
                  <a:pos x="f110" y="f118"/>
                </a:cxn>
                <a:cxn ang="f63">
                  <a:pos x="f108" y="f119"/>
                </a:cxn>
                <a:cxn ang="f63">
                  <a:pos x="f120" y="f121"/>
                </a:cxn>
                <a:cxn ang="f63">
                  <a:pos x="f122" y="f123"/>
                </a:cxn>
                <a:cxn ang="f63">
                  <a:pos x="f122" y="f124"/>
                </a:cxn>
                <a:cxn ang="f63">
                  <a:pos x="f120" y="f125"/>
                </a:cxn>
                <a:cxn ang="f63">
                  <a:pos x="f108" y="f109"/>
                </a:cxn>
              </a:cxnLst>
              <a:rect l="f104" t="f107" r="f105" b="f106"/>
              <a:pathLst>
                <a:path w="103054" h="1247401">
                  <a:moveTo>
                    <a:pt x="f8" y="f5"/>
                  </a:moveTo>
                  <a:lnTo>
                    <a:pt x="f9" y="f10"/>
                  </a:lnTo>
                  <a:cubicBezTo>
                    <a:pt x="f11" y="f12"/>
                    <a:pt x="f13" y="f14"/>
                    <a:pt x="f15" y="f16"/>
                  </a:cubicBezTo>
                  <a:lnTo>
                    <a:pt x="f6" y="f17"/>
                  </a:lnTo>
                  <a:lnTo>
                    <a:pt x="f6" y="f18"/>
                  </a:lnTo>
                  <a:lnTo>
                    <a:pt x="f15" y="f19"/>
                  </a:lnTo>
                  <a:cubicBezTo>
                    <a:pt x="f13" y="f20"/>
                    <a:pt x="f11" y="f21"/>
                    <a:pt x="f9" y="f22"/>
                  </a:cubicBezTo>
                  <a:lnTo>
                    <a:pt x="f8" y="f7"/>
                  </a:lnTo>
                  <a:lnTo>
                    <a:pt x="f23" y="f24"/>
                  </a:lnTo>
                  <a:cubicBezTo>
                    <a:pt x="f25" y="f26"/>
                    <a:pt x="f5" y="f27"/>
                    <a:pt x="f5" y="f28"/>
                  </a:cubicBezTo>
                  <a:lnTo>
                    <a:pt x="f5" y="f29"/>
                  </a:lnTo>
                  <a:cubicBezTo>
                    <a:pt x="f5" y="f30"/>
                    <a:pt x="f25" y="f31"/>
                    <a:pt x="f23" y="f32"/>
                  </a:cubicBezTo>
                  <a:lnTo>
                    <a:pt x="f8" y="f5"/>
                  </a:lnTo>
                  <a:close/>
                </a:path>
              </a:pathLst>
            </a:custGeom>
            <a:solidFill>
              <a:srgbClr val="558D69"/>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31" name="Freeform: Shape 181">
              <a:extLst>
                <a:ext uri="{FF2B5EF4-FFF2-40B4-BE49-F238E27FC236}">
                  <a16:creationId xmlns:a16="http://schemas.microsoft.com/office/drawing/2014/main" id="{5287E638-268A-40C1-B26B-FCAC2406456C}"/>
                </a:ext>
              </a:extLst>
            </p:cNvPr>
            <p:cNvSpPr/>
            <p:nvPr/>
          </p:nvSpPr>
          <p:spPr>
            <a:xfrm>
              <a:off x="9590464" y="4031927"/>
              <a:ext cx="35844" cy="433837"/>
            </a:xfrm>
            <a:custGeom>
              <a:avLst/>
              <a:gdLst>
                <a:gd name="f0" fmla="val 10800000"/>
                <a:gd name="f1" fmla="val 5400000"/>
                <a:gd name="f2" fmla="val 180"/>
                <a:gd name="f3" fmla="val w"/>
                <a:gd name="f4" fmla="val h"/>
                <a:gd name="f5" fmla="val 0"/>
                <a:gd name="f6" fmla="val 103055"/>
                <a:gd name="f7" fmla="val 1247401"/>
                <a:gd name="f8" fmla="val 77825"/>
                <a:gd name="f9" fmla="val 82845"/>
                <a:gd name="f10" fmla="val 9249"/>
                <a:gd name="f11" fmla="val 95859"/>
                <a:gd name="f12" fmla="val 40018"/>
                <a:gd name="f13" fmla="val 73846"/>
                <a:gd name="f14" fmla="val 109355"/>
                <a:gd name="f15" fmla="val 1138045"/>
                <a:gd name="f16" fmla="val 1173554"/>
                <a:gd name="f17" fmla="val 1207383"/>
                <a:gd name="f18" fmla="val 1238151"/>
                <a:gd name="f19" fmla="val 69022"/>
                <a:gd name="f20" fmla="val 1189723"/>
                <a:gd name="f21" fmla="val 57865"/>
                <a:gd name="f22" fmla="val 1135199"/>
                <a:gd name="f23" fmla="val 44059"/>
                <a:gd name="f24" fmla="val 1081640"/>
                <a:gd name="f25" fmla="val 27744"/>
                <a:gd name="f26" fmla="val 1029186"/>
                <a:gd name="f27" fmla="val 953385"/>
                <a:gd name="f28" fmla="val 294015"/>
                <a:gd name="f29" fmla="val 218214"/>
                <a:gd name="f30" fmla="val 165760"/>
                <a:gd name="f31" fmla="val 112201"/>
                <a:gd name="f32" fmla="val 57677"/>
                <a:gd name="f33" fmla="+- 0 0 -90"/>
                <a:gd name="f34" fmla="*/ f3 1 103055"/>
                <a:gd name="f35" fmla="*/ f4 1 1247401"/>
                <a:gd name="f36" fmla="val f5"/>
                <a:gd name="f37" fmla="val f6"/>
                <a:gd name="f38" fmla="val f7"/>
                <a:gd name="f39" fmla="*/ f33 f0 1"/>
                <a:gd name="f40" fmla="+- f38 0 f36"/>
                <a:gd name="f41" fmla="+- f37 0 f36"/>
                <a:gd name="f42" fmla="*/ f39 1 f2"/>
                <a:gd name="f43" fmla="*/ f41 1 103055"/>
                <a:gd name="f44" fmla="*/ f40 1 1247401"/>
                <a:gd name="f45" fmla="*/ 77825 f41 1"/>
                <a:gd name="f46" fmla="*/ 0 f40 1"/>
                <a:gd name="f47" fmla="*/ 82845 f41 1"/>
                <a:gd name="f48" fmla="*/ 9249 f40 1"/>
                <a:gd name="f49" fmla="*/ 103055 f41 1"/>
                <a:gd name="f50" fmla="*/ 109355 f40 1"/>
                <a:gd name="f51" fmla="*/ 1138045 f40 1"/>
                <a:gd name="f52" fmla="*/ 1238151 f40 1"/>
                <a:gd name="f53" fmla="*/ 1247401 f40 1"/>
                <a:gd name="f54" fmla="*/ 69022 f41 1"/>
                <a:gd name="f55" fmla="*/ 1189723 f40 1"/>
                <a:gd name="f56" fmla="*/ 27744 f41 1"/>
                <a:gd name="f57" fmla="*/ 1029186 f40 1"/>
                <a:gd name="f58" fmla="*/ 0 f41 1"/>
                <a:gd name="f59" fmla="*/ 953385 f40 1"/>
                <a:gd name="f60" fmla="*/ 294015 f40 1"/>
                <a:gd name="f61" fmla="*/ 218214 f40 1"/>
                <a:gd name="f62" fmla="*/ 57677 f40 1"/>
                <a:gd name="f63" fmla="+- f42 0 f1"/>
                <a:gd name="f64" fmla="*/ f45 1 103055"/>
                <a:gd name="f65" fmla="*/ f46 1 1247401"/>
                <a:gd name="f66" fmla="*/ f47 1 103055"/>
                <a:gd name="f67" fmla="*/ f48 1 1247401"/>
                <a:gd name="f68" fmla="*/ f49 1 103055"/>
                <a:gd name="f69" fmla="*/ f50 1 1247401"/>
                <a:gd name="f70" fmla="*/ f51 1 1247401"/>
                <a:gd name="f71" fmla="*/ f52 1 1247401"/>
                <a:gd name="f72" fmla="*/ f53 1 1247401"/>
                <a:gd name="f73" fmla="*/ f54 1 103055"/>
                <a:gd name="f74" fmla="*/ f55 1 1247401"/>
                <a:gd name="f75" fmla="*/ f56 1 103055"/>
                <a:gd name="f76" fmla="*/ f57 1 1247401"/>
                <a:gd name="f77" fmla="*/ f58 1 103055"/>
                <a:gd name="f78" fmla="*/ f59 1 1247401"/>
                <a:gd name="f79" fmla="*/ f60 1 1247401"/>
                <a:gd name="f80" fmla="*/ f61 1 1247401"/>
                <a:gd name="f81" fmla="*/ f62 1 1247401"/>
                <a:gd name="f82" fmla="*/ f36 1 f43"/>
                <a:gd name="f83" fmla="*/ f37 1 f43"/>
                <a:gd name="f84" fmla="*/ f36 1 f44"/>
                <a:gd name="f85" fmla="*/ f38 1 f44"/>
                <a:gd name="f86" fmla="*/ f64 1 f43"/>
                <a:gd name="f87" fmla="*/ f65 1 f44"/>
                <a:gd name="f88" fmla="*/ f66 1 f43"/>
                <a:gd name="f89" fmla="*/ f67 1 f44"/>
                <a:gd name="f90" fmla="*/ f68 1 f43"/>
                <a:gd name="f91" fmla="*/ f69 1 f44"/>
                <a:gd name="f92" fmla="*/ f70 1 f44"/>
                <a:gd name="f93" fmla="*/ f71 1 f44"/>
                <a:gd name="f94" fmla="*/ f72 1 f44"/>
                <a:gd name="f95" fmla="*/ f73 1 f43"/>
                <a:gd name="f96" fmla="*/ f74 1 f44"/>
                <a:gd name="f97" fmla="*/ f75 1 f43"/>
                <a:gd name="f98" fmla="*/ f76 1 f44"/>
                <a:gd name="f99" fmla="*/ f77 1 f43"/>
                <a:gd name="f100" fmla="*/ f78 1 f44"/>
                <a:gd name="f101" fmla="*/ f79 1 f44"/>
                <a:gd name="f102" fmla="*/ f80 1 f44"/>
                <a:gd name="f103" fmla="*/ f81 1 f44"/>
                <a:gd name="f104" fmla="*/ f82 f34 1"/>
                <a:gd name="f105" fmla="*/ f83 f34 1"/>
                <a:gd name="f106" fmla="*/ f85 f35 1"/>
                <a:gd name="f107" fmla="*/ f84 f35 1"/>
                <a:gd name="f108" fmla="*/ f86 f34 1"/>
                <a:gd name="f109" fmla="*/ f87 f35 1"/>
                <a:gd name="f110" fmla="*/ f88 f34 1"/>
                <a:gd name="f111" fmla="*/ f89 f35 1"/>
                <a:gd name="f112" fmla="*/ f90 f34 1"/>
                <a:gd name="f113" fmla="*/ f91 f35 1"/>
                <a:gd name="f114" fmla="*/ f92 f35 1"/>
                <a:gd name="f115" fmla="*/ f93 f35 1"/>
                <a:gd name="f116" fmla="*/ f94 f35 1"/>
                <a:gd name="f117" fmla="*/ f95 f34 1"/>
                <a:gd name="f118" fmla="*/ f96 f35 1"/>
                <a:gd name="f119" fmla="*/ f97 f34 1"/>
                <a:gd name="f120" fmla="*/ f98 f35 1"/>
                <a:gd name="f121" fmla="*/ f99 f34 1"/>
                <a:gd name="f122" fmla="*/ f100 f35 1"/>
                <a:gd name="f123" fmla="*/ f101 f35 1"/>
                <a:gd name="f124" fmla="*/ f102 f35 1"/>
                <a:gd name="f125" fmla="*/ f103 f35 1"/>
              </a:gdLst>
              <a:ahLst/>
              <a:cxnLst>
                <a:cxn ang="3cd4">
                  <a:pos x="hc" y="t"/>
                </a:cxn>
                <a:cxn ang="0">
                  <a:pos x="r" y="vc"/>
                </a:cxn>
                <a:cxn ang="cd4">
                  <a:pos x="hc" y="b"/>
                </a:cxn>
                <a:cxn ang="cd2">
                  <a:pos x="l" y="vc"/>
                </a:cxn>
                <a:cxn ang="f63">
                  <a:pos x="f108" y="f109"/>
                </a:cxn>
                <a:cxn ang="f63">
                  <a:pos x="f110" y="f111"/>
                </a:cxn>
                <a:cxn ang="f63">
                  <a:pos x="f112" y="f113"/>
                </a:cxn>
                <a:cxn ang="f63">
                  <a:pos x="f112" y="f114"/>
                </a:cxn>
                <a:cxn ang="f63">
                  <a:pos x="f110" y="f115"/>
                </a:cxn>
                <a:cxn ang="f63">
                  <a:pos x="f108" y="f116"/>
                </a:cxn>
                <a:cxn ang="f63">
                  <a:pos x="f117" y="f118"/>
                </a:cxn>
                <a:cxn ang="f63">
                  <a:pos x="f119" y="f120"/>
                </a:cxn>
                <a:cxn ang="f63">
                  <a:pos x="f121" y="f122"/>
                </a:cxn>
                <a:cxn ang="f63">
                  <a:pos x="f121" y="f123"/>
                </a:cxn>
                <a:cxn ang="f63">
                  <a:pos x="f119" y="f124"/>
                </a:cxn>
                <a:cxn ang="f63">
                  <a:pos x="f117" y="f125"/>
                </a:cxn>
                <a:cxn ang="f63">
                  <a:pos x="f108" y="f109"/>
                </a:cxn>
              </a:cxnLst>
              <a:rect l="f104" t="f107" r="f105" b="f106"/>
              <a:pathLst>
                <a:path w="103055" h="1247401">
                  <a:moveTo>
                    <a:pt x="f8" y="f5"/>
                  </a:moveTo>
                  <a:lnTo>
                    <a:pt x="f9" y="f10"/>
                  </a:lnTo>
                  <a:cubicBezTo>
                    <a:pt x="f11" y="f12"/>
                    <a:pt x="f6" y="f13"/>
                    <a:pt x="f6" y="f14"/>
                  </a:cubicBezTo>
                  <a:lnTo>
                    <a:pt x="f6" y="f15"/>
                  </a:lnTo>
                  <a:cubicBezTo>
                    <a:pt x="f6" y="f16"/>
                    <a:pt x="f11" y="f17"/>
                    <a:pt x="f9" y="f18"/>
                  </a:cubicBezTo>
                  <a:lnTo>
                    <a:pt x="f8" y="f7"/>
                  </a:lnTo>
                  <a:lnTo>
                    <a:pt x="f19" y="f20"/>
                  </a:lnTo>
                  <a:cubicBezTo>
                    <a:pt x="f21" y="f22"/>
                    <a:pt x="f23" y="f24"/>
                    <a:pt x="f25" y="f26"/>
                  </a:cubicBezTo>
                  <a:lnTo>
                    <a:pt x="f5" y="f27"/>
                  </a:lnTo>
                  <a:lnTo>
                    <a:pt x="f5" y="f28"/>
                  </a:lnTo>
                  <a:lnTo>
                    <a:pt x="f25" y="f29"/>
                  </a:lnTo>
                  <a:cubicBezTo>
                    <a:pt x="f23" y="f30"/>
                    <a:pt x="f21" y="f31"/>
                    <a:pt x="f19" y="f32"/>
                  </a:cubicBezTo>
                  <a:lnTo>
                    <a:pt x="f8" y="f5"/>
                  </a:lnTo>
                  <a:close/>
                </a:path>
              </a:pathLst>
            </a:custGeom>
            <a:solidFill>
              <a:srgbClr val="558D69"/>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32" name="Freeform: Shape 182">
              <a:extLst>
                <a:ext uri="{FF2B5EF4-FFF2-40B4-BE49-F238E27FC236}">
                  <a16:creationId xmlns:a16="http://schemas.microsoft.com/office/drawing/2014/main" id="{C52B3E74-024C-4602-905D-164442A940F9}"/>
                </a:ext>
              </a:extLst>
            </p:cNvPr>
            <p:cNvSpPr/>
            <p:nvPr/>
          </p:nvSpPr>
          <p:spPr>
            <a:xfrm>
              <a:off x="8552931" y="3978856"/>
              <a:ext cx="808302" cy="1076632"/>
            </a:xfrm>
            <a:custGeom>
              <a:avLst/>
              <a:gdLst>
                <a:gd name="f0" fmla="val 10800000"/>
                <a:gd name="f1" fmla="val 5400000"/>
                <a:gd name="f2" fmla="val 180"/>
                <a:gd name="f3" fmla="val w"/>
                <a:gd name="f4" fmla="val h"/>
                <a:gd name="f5" fmla="val 0"/>
                <a:gd name="f6" fmla="val 2324100"/>
                <a:gd name="f7" fmla="val 3095625"/>
                <a:gd name="f8" fmla="val 1420477"/>
                <a:gd name="f9" fmla="val 1559602"/>
                <a:gd name="f10" fmla="val 7026"/>
                <a:gd name="f11" fmla="val 7027"/>
                <a:gd name="f12" fmla="val 1591751"/>
                <a:gd name="f13" fmla="val 8650"/>
                <a:gd name="f14" fmla="val 1700401"/>
                <a:gd name="f15" fmla="val 25232"/>
                <a:gd name="f16" fmla="val 1665964"/>
                <a:gd name="f17" fmla="val 43923"/>
                <a:gd name="f18" fmla="val 1638600"/>
                <a:gd name="f19" fmla="val 62410"/>
                <a:gd name="f20" fmla="val 1614985"/>
                <a:gd name="f21" fmla="val 86025"/>
                <a:gd name="f22" fmla="val 1596498"/>
                <a:gd name="f23" fmla="val 113389"/>
                <a:gd name="f24" fmla="val 1577807"/>
                <a:gd name="f25" fmla="val 147826"/>
                <a:gd name="f26" fmla="val 147825"/>
                <a:gd name="f27" fmla="val 1572786"/>
                <a:gd name="f28" fmla="val 157074"/>
                <a:gd name="f29" fmla="val 1559773"/>
                <a:gd name="f30" fmla="val 187843"/>
                <a:gd name="f31" fmla="val 1552576"/>
                <a:gd name="f32" fmla="val 221671"/>
                <a:gd name="f33" fmla="val 257180"/>
                <a:gd name="f34" fmla="val 1285870"/>
                <a:gd name="f35" fmla="val 1321379"/>
                <a:gd name="f36" fmla="val 1355208"/>
                <a:gd name="f37" fmla="val 1385976"/>
                <a:gd name="f38" fmla="val 1395226"/>
                <a:gd name="f39" fmla="val 1561225"/>
                <a:gd name="f40" fmla="val 1503875"/>
                <a:gd name="f41" fmla="val 1536025"/>
                <a:gd name="f42" fmla="val 1559601"/>
                <a:gd name="f43" fmla="val 1535907"/>
                <a:gd name="f44" fmla="val 1432260"/>
                <a:gd name="f45" fmla="val 2010485"/>
                <a:gd name="f46" fmla="val 1845540"/>
                <a:gd name="f47" fmla="val 2763173"/>
                <a:gd name="f48" fmla="val 2291132"/>
                <a:gd name="f49" fmla="val 3064209"/>
                <a:gd name="f50" fmla="val 3084238"/>
                <a:gd name="f51" fmla="val 2305356"/>
                <a:gd name="f52" fmla="val 774715"/>
                <a:gd name="f53" fmla="val 667749"/>
                <a:gd name="f54" fmla="val 565846"/>
                <a:gd name="f55" fmla="val 3073947"/>
                <a:gd name="f56" fmla="val 473161"/>
                <a:gd name="f57" fmla="val 3034744"/>
                <a:gd name="f58" fmla="val 368550"/>
                <a:gd name="f59" fmla="val 2977963"/>
                <a:gd name="f60" fmla="val 354926"/>
                <a:gd name="f61" fmla="val 2967775"/>
                <a:gd name="f62" fmla="val 272193"/>
                <a:gd name="f63" fmla="val 2899498"/>
                <a:gd name="f64" fmla="val 196127"/>
                <a:gd name="f65" fmla="val 2823432"/>
                <a:gd name="f66" fmla="val 127850"/>
                <a:gd name="f67" fmla="val 2740699"/>
                <a:gd name="f68" fmla="val 117662"/>
                <a:gd name="f69" fmla="val 2727075"/>
                <a:gd name="f70" fmla="val 60881"/>
                <a:gd name="f71" fmla="val 2622464"/>
                <a:gd name="f72" fmla="val 21678"/>
                <a:gd name="f73" fmla="val 2529779"/>
                <a:gd name="f74" fmla="val 2427876"/>
                <a:gd name="f75" fmla="val 2320910"/>
                <a:gd name="f76" fmla="val 790270"/>
                <a:gd name="f77" fmla="val 11387"/>
                <a:gd name="f78" fmla="val 771525"/>
                <a:gd name="f79" fmla="val 11388"/>
                <a:gd name="f80" fmla="val 31417"/>
                <a:gd name="f81" fmla="val 738557"/>
                <a:gd name="f82" fmla="val 332454"/>
                <a:gd name="f83" fmla="val 292965"/>
                <a:gd name="f84" fmla="val 842252"/>
                <a:gd name="f85" fmla="+- 0 0 -90"/>
                <a:gd name="f86" fmla="*/ f3 1 2324100"/>
                <a:gd name="f87" fmla="*/ f4 1 3095625"/>
                <a:gd name="f88" fmla="val f5"/>
                <a:gd name="f89" fmla="val f6"/>
                <a:gd name="f90" fmla="val f7"/>
                <a:gd name="f91" fmla="*/ f85 f0 1"/>
                <a:gd name="f92" fmla="+- f90 0 f88"/>
                <a:gd name="f93" fmla="+- f89 0 f88"/>
                <a:gd name="f94" fmla="*/ f91 1 f2"/>
                <a:gd name="f95" fmla="*/ f93 1 2324100"/>
                <a:gd name="f96" fmla="*/ f92 1 3095625"/>
                <a:gd name="f97" fmla="*/ 1420477 f93 1"/>
                <a:gd name="f98" fmla="*/ 0 f92 1"/>
                <a:gd name="f99" fmla="*/ 1559602 f93 1"/>
                <a:gd name="f100" fmla="*/ 7026 f92 1"/>
                <a:gd name="f101" fmla="*/ 7027 f92 1"/>
                <a:gd name="f102" fmla="*/ 1591751 f93 1"/>
                <a:gd name="f103" fmla="*/ 8650 f92 1"/>
                <a:gd name="f104" fmla="*/ 1700401 f93 1"/>
                <a:gd name="f105" fmla="*/ 25232 f92 1"/>
                <a:gd name="f106" fmla="*/ 1665964 f93 1"/>
                <a:gd name="f107" fmla="*/ 43923 f92 1"/>
                <a:gd name="f108" fmla="*/ 1596498 f93 1"/>
                <a:gd name="f109" fmla="*/ 113389 f92 1"/>
                <a:gd name="f110" fmla="*/ 1577807 f93 1"/>
                <a:gd name="f111" fmla="*/ 147826 f92 1"/>
                <a:gd name="f112" fmla="*/ 147825 f92 1"/>
                <a:gd name="f113" fmla="*/ 1572786 f93 1"/>
                <a:gd name="f114" fmla="*/ 157074 f92 1"/>
                <a:gd name="f115" fmla="*/ 1552576 f93 1"/>
                <a:gd name="f116" fmla="*/ 257180 f92 1"/>
                <a:gd name="f117" fmla="*/ 1285870 f92 1"/>
                <a:gd name="f118" fmla="*/ 1385976 f92 1"/>
                <a:gd name="f119" fmla="*/ 1395226 f92 1"/>
                <a:gd name="f120" fmla="*/ 1561225 f93 1"/>
                <a:gd name="f121" fmla="*/ 1503875 f92 1"/>
                <a:gd name="f122" fmla="*/ 1536025 f92 1"/>
                <a:gd name="f123" fmla="*/ 1559601 f93 1"/>
                <a:gd name="f124" fmla="*/ 2291132 f93 1"/>
                <a:gd name="f125" fmla="*/ 3064209 f92 1"/>
                <a:gd name="f126" fmla="*/ 2324100 f93 1"/>
                <a:gd name="f127" fmla="*/ 3084238 f92 1"/>
                <a:gd name="f128" fmla="*/ 2305356 f93 1"/>
                <a:gd name="f129" fmla="*/ 3095625 f92 1"/>
                <a:gd name="f130" fmla="*/ 774715 f93 1"/>
                <a:gd name="f131" fmla="*/ 473161 f93 1"/>
                <a:gd name="f132" fmla="*/ 3034744 f92 1"/>
                <a:gd name="f133" fmla="*/ 368550 f93 1"/>
                <a:gd name="f134" fmla="*/ 2977963 f92 1"/>
                <a:gd name="f135" fmla="*/ 354926 f93 1"/>
                <a:gd name="f136" fmla="*/ 2967775 f92 1"/>
                <a:gd name="f137" fmla="*/ 127850 f93 1"/>
                <a:gd name="f138" fmla="*/ 2740699 f92 1"/>
                <a:gd name="f139" fmla="*/ 117662 f93 1"/>
                <a:gd name="f140" fmla="*/ 2727075 f92 1"/>
                <a:gd name="f141" fmla="*/ 60881 f93 1"/>
                <a:gd name="f142" fmla="*/ 2622464 f92 1"/>
                <a:gd name="f143" fmla="*/ 0 f93 1"/>
                <a:gd name="f144" fmla="*/ 2320910 f92 1"/>
                <a:gd name="f145" fmla="*/ 790270 f92 1"/>
                <a:gd name="f146" fmla="*/ 11387 f93 1"/>
                <a:gd name="f147" fmla="*/ 771525 f92 1"/>
                <a:gd name="f148" fmla="*/ 31417 f93 1"/>
                <a:gd name="f149" fmla="*/ 11388 f93 1"/>
                <a:gd name="f150" fmla="*/ 738557 f92 1"/>
                <a:gd name="f151" fmla="*/ 1535907 f93 1"/>
                <a:gd name="f152" fmla="*/ 1432260 f92 1"/>
                <a:gd name="f153" fmla="+- f94 0 f1"/>
                <a:gd name="f154" fmla="*/ f97 1 2324100"/>
                <a:gd name="f155" fmla="*/ f98 1 3095625"/>
                <a:gd name="f156" fmla="*/ f99 1 2324100"/>
                <a:gd name="f157" fmla="*/ f100 1 3095625"/>
                <a:gd name="f158" fmla="*/ f101 1 3095625"/>
                <a:gd name="f159" fmla="*/ f102 1 2324100"/>
                <a:gd name="f160" fmla="*/ f103 1 3095625"/>
                <a:gd name="f161" fmla="*/ f104 1 2324100"/>
                <a:gd name="f162" fmla="*/ f105 1 3095625"/>
                <a:gd name="f163" fmla="*/ f106 1 2324100"/>
                <a:gd name="f164" fmla="*/ f107 1 3095625"/>
                <a:gd name="f165" fmla="*/ f108 1 2324100"/>
                <a:gd name="f166" fmla="*/ f109 1 3095625"/>
                <a:gd name="f167" fmla="*/ f110 1 2324100"/>
                <a:gd name="f168" fmla="*/ f111 1 3095625"/>
                <a:gd name="f169" fmla="*/ f112 1 3095625"/>
                <a:gd name="f170" fmla="*/ f113 1 2324100"/>
                <a:gd name="f171" fmla="*/ f114 1 3095625"/>
                <a:gd name="f172" fmla="*/ f115 1 2324100"/>
                <a:gd name="f173" fmla="*/ f116 1 3095625"/>
                <a:gd name="f174" fmla="*/ f117 1 3095625"/>
                <a:gd name="f175" fmla="*/ f118 1 3095625"/>
                <a:gd name="f176" fmla="*/ f119 1 3095625"/>
                <a:gd name="f177" fmla="*/ f120 1 2324100"/>
                <a:gd name="f178" fmla="*/ f121 1 3095625"/>
                <a:gd name="f179" fmla="*/ f122 1 3095625"/>
                <a:gd name="f180" fmla="*/ f123 1 2324100"/>
                <a:gd name="f181" fmla="*/ f124 1 2324100"/>
                <a:gd name="f182" fmla="*/ f125 1 3095625"/>
                <a:gd name="f183" fmla="*/ f126 1 2324100"/>
                <a:gd name="f184" fmla="*/ f127 1 3095625"/>
                <a:gd name="f185" fmla="*/ f128 1 2324100"/>
                <a:gd name="f186" fmla="*/ f129 1 3095625"/>
                <a:gd name="f187" fmla="*/ f130 1 2324100"/>
                <a:gd name="f188" fmla="*/ f131 1 2324100"/>
                <a:gd name="f189" fmla="*/ f132 1 3095625"/>
                <a:gd name="f190" fmla="*/ f133 1 2324100"/>
                <a:gd name="f191" fmla="*/ f134 1 3095625"/>
                <a:gd name="f192" fmla="*/ f135 1 2324100"/>
                <a:gd name="f193" fmla="*/ f136 1 3095625"/>
                <a:gd name="f194" fmla="*/ f137 1 2324100"/>
                <a:gd name="f195" fmla="*/ f138 1 3095625"/>
                <a:gd name="f196" fmla="*/ f139 1 2324100"/>
                <a:gd name="f197" fmla="*/ f140 1 3095625"/>
                <a:gd name="f198" fmla="*/ f141 1 2324100"/>
                <a:gd name="f199" fmla="*/ f142 1 3095625"/>
                <a:gd name="f200" fmla="*/ f143 1 2324100"/>
                <a:gd name="f201" fmla="*/ f144 1 3095625"/>
                <a:gd name="f202" fmla="*/ f145 1 3095625"/>
                <a:gd name="f203" fmla="*/ f146 1 2324100"/>
                <a:gd name="f204" fmla="*/ f147 1 3095625"/>
                <a:gd name="f205" fmla="*/ f148 1 2324100"/>
                <a:gd name="f206" fmla="*/ f149 1 2324100"/>
                <a:gd name="f207" fmla="*/ f150 1 3095625"/>
                <a:gd name="f208" fmla="*/ f151 1 2324100"/>
                <a:gd name="f209" fmla="*/ f152 1 3095625"/>
                <a:gd name="f210" fmla="*/ f88 1 f95"/>
                <a:gd name="f211" fmla="*/ f89 1 f95"/>
                <a:gd name="f212" fmla="*/ f88 1 f96"/>
                <a:gd name="f213" fmla="*/ f90 1 f96"/>
                <a:gd name="f214" fmla="*/ f154 1 f95"/>
                <a:gd name="f215" fmla="*/ f155 1 f96"/>
                <a:gd name="f216" fmla="*/ f156 1 f95"/>
                <a:gd name="f217" fmla="*/ f157 1 f96"/>
                <a:gd name="f218" fmla="*/ f158 1 f96"/>
                <a:gd name="f219" fmla="*/ f159 1 f95"/>
                <a:gd name="f220" fmla="*/ f160 1 f96"/>
                <a:gd name="f221" fmla="*/ f161 1 f95"/>
                <a:gd name="f222" fmla="*/ f162 1 f96"/>
                <a:gd name="f223" fmla="*/ f163 1 f95"/>
                <a:gd name="f224" fmla="*/ f164 1 f96"/>
                <a:gd name="f225" fmla="*/ f165 1 f95"/>
                <a:gd name="f226" fmla="*/ f166 1 f96"/>
                <a:gd name="f227" fmla="*/ f167 1 f95"/>
                <a:gd name="f228" fmla="*/ f168 1 f96"/>
                <a:gd name="f229" fmla="*/ f169 1 f96"/>
                <a:gd name="f230" fmla="*/ f170 1 f95"/>
                <a:gd name="f231" fmla="*/ f171 1 f96"/>
                <a:gd name="f232" fmla="*/ f172 1 f95"/>
                <a:gd name="f233" fmla="*/ f173 1 f96"/>
                <a:gd name="f234" fmla="*/ f174 1 f96"/>
                <a:gd name="f235" fmla="*/ f175 1 f96"/>
                <a:gd name="f236" fmla="*/ f176 1 f96"/>
                <a:gd name="f237" fmla="*/ f177 1 f95"/>
                <a:gd name="f238" fmla="*/ f178 1 f96"/>
                <a:gd name="f239" fmla="*/ f179 1 f96"/>
                <a:gd name="f240" fmla="*/ f180 1 f95"/>
                <a:gd name="f241" fmla="*/ f208 1 f95"/>
                <a:gd name="f242" fmla="*/ f209 1 f96"/>
                <a:gd name="f243" fmla="*/ f181 1 f95"/>
                <a:gd name="f244" fmla="*/ f182 1 f96"/>
                <a:gd name="f245" fmla="*/ f183 1 f95"/>
                <a:gd name="f246" fmla="*/ f184 1 f96"/>
                <a:gd name="f247" fmla="*/ f185 1 f95"/>
                <a:gd name="f248" fmla="*/ f186 1 f96"/>
                <a:gd name="f249" fmla="*/ f187 1 f95"/>
                <a:gd name="f250" fmla="*/ f188 1 f95"/>
                <a:gd name="f251" fmla="*/ f189 1 f96"/>
                <a:gd name="f252" fmla="*/ f190 1 f95"/>
                <a:gd name="f253" fmla="*/ f191 1 f96"/>
                <a:gd name="f254" fmla="*/ f192 1 f95"/>
                <a:gd name="f255" fmla="*/ f193 1 f96"/>
                <a:gd name="f256" fmla="*/ f194 1 f95"/>
                <a:gd name="f257" fmla="*/ f195 1 f96"/>
                <a:gd name="f258" fmla="*/ f196 1 f95"/>
                <a:gd name="f259" fmla="*/ f197 1 f96"/>
                <a:gd name="f260" fmla="*/ f198 1 f95"/>
                <a:gd name="f261" fmla="*/ f199 1 f96"/>
                <a:gd name="f262" fmla="*/ f200 1 f95"/>
                <a:gd name="f263" fmla="*/ f201 1 f96"/>
                <a:gd name="f264" fmla="*/ f202 1 f96"/>
                <a:gd name="f265" fmla="*/ f203 1 f95"/>
                <a:gd name="f266" fmla="*/ f204 1 f96"/>
                <a:gd name="f267" fmla="*/ f206 1 f95"/>
                <a:gd name="f268" fmla="*/ f205 1 f95"/>
                <a:gd name="f269" fmla="*/ f207 1 f96"/>
                <a:gd name="f270" fmla="*/ f210 f86 1"/>
                <a:gd name="f271" fmla="*/ f211 f86 1"/>
                <a:gd name="f272" fmla="*/ f213 f87 1"/>
                <a:gd name="f273" fmla="*/ f212 f87 1"/>
                <a:gd name="f274" fmla="*/ f214 f86 1"/>
                <a:gd name="f275" fmla="*/ f215 f87 1"/>
                <a:gd name="f276" fmla="*/ f216 f86 1"/>
                <a:gd name="f277" fmla="*/ f217 f87 1"/>
                <a:gd name="f278" fmla="*/ f218 f87 1"/>
                <a:gd name="f279" fmla="*/ f219 f86 1"/>
                <a:gd name="f280" fmla="*/ f220 f87 1"/>
                <a:gd name="f281" fmla="*/ f221 f86 1"/>
                <a:gd name="f282" fmla="*/ f222 f87 1"/>
                <a:gd name="f283" fmla="*/ f223 f86 1"/>
                <a:gd name="f284" fmla="*/ f224 f87 1"/>
                <a:gd name="f285" fmla="*/ f225 f86 1"/>
                <a:gd name="f286" fmla="*/ f226 f87 1"/>
                <a:gd name="f287" fmla="*/ f227 f86 1"/>
                <a:gd name="f288" fmla="*/ f228 f87 1"/>
                <a:gd name="f289" fmla="*/ f229 f87 1"/>
                <a:gd name="f290" fmla="*/ f230 f86 1"/>
                <a:gd name="f291" fmla="*/ f231 f87 1"/>
                <a:gd name="f292" fmla="*/ f232 f86 1"/>
                <a:gd name="f293" fmla="*/ f233 f87 1"/>
                <a:gd name="f294" fmla="*/ f234 f87 1"/>
                <a:gd name="f295" fmla="*/ f235 f87 1"/>
                <a:gd name="f296" fmla="*/ f236 f87 1"/>
                <a:gd name="f297" fmla="*/ f237 f86 1"/>
                <a:gd name="f298" fmla="*/ f238 f87 1"/>
                <a:gd name="f299" fmla="*/ f239 f87 1"/>
                <a:gd name="f300" fmla="*/ f240 f86 1"/>
                <a:gd name="f301" fmla="*/ f241 f86 1"/>
                <a:gd name="f302" fmla="*/ f242 f87 1"/>
                <a:gd name="f303" fmla="*/ f243 f86 1"/>
                <a:gd name="f304" fmla="*/ f244 f87 1"/>
                <a:gd name="f305" fmla="*/ f245 f86 1"/>
                <a:gd name="f306" fmla="*/ f246 f87 1"/>
                <a:gd name="f307" fmla="*/ f247 f86 1"/>
                <a:gd name="f308" fmla="*/ f248 f87 1"/>
                <a:gd name="f309" fmla="*/ f249 f86 1"/>
                <a:gd name="f310" fmla="*/ f250 f86 1"/>
                <a:gd name="f311" fmla="*/ f251 f87 1"/>
                <a:gd name="f312" fmla="*/ f252 f86 1"/>
                <a:gd name="f313" fmla="*/ f253 f87 1"/>
                <a:gd name="f314" fmla="*/ f254 f86 1"/>
                <a:gd name="f315" fmla="*/ f255 f87 1"/>
                <a:gd name="f316" fmla="*/ f256 f86 1"/>
                <a:gd name="f317" fmla="*/ f257 f87 1"/>
                <a:gd name="f318" fmla="*/ f258 f86 1"/>
                <a:gd name="f319" fmla="*/ f259 f87 1"/>
                <a:gd name="f320" fmla="*/ f260 f86 1"/>
                <a:gd name="f321" fmla="*/ f261 f87 1"/>
                <a:gd name="f322" fmla="*/ f262 f86 1"/>
                <a:gd name="f323" fmla="*/ f263 f87 1"/>
                <a:gd name="f324" fmla="*/ f264 f87 1"/>
                <a:gd name="f325" fmla="*/ f265 f86 1"/>
                <a:gd name="f326" fmla="*/ f266 f87 1"/>
                <a:gd name="f327" fmla="*/ f267 f86 1"/>
                <a:gd name="f328" fmla="*/ f268 f86 1"/>
                <a:gd name="f329" fmla="*/ f269 f87 1"/>
              </a:gdLst>
              <a:ahLst/>
              <a:cxnLst>
                <a:cxn ang="3cd4">
                  <a:pos x="hc" y="t"/>
                </a:cxn>
                <a:cxn ang="0">
                  <a:pos x="r" y="vc"/>
                </a:cxn>
                <a:cxn ang="cd4">
                  <a:pos x="hc" y="b"/>
                </a:cxn>
                <a:cxn ang="cd2">
                  <a:pos x="l" y="vc"/>
                </a:cxn>
                <a:cxn ang="f153">
                  <a:pos x="f274" y="f275"/>
                </a:cxn>
                <a:cxn ang="f153">
                  <a:pos x="f276" y="f277"/>
                </a:cxn>
                <a:cxn ang="f153">
                  <a:pos x="f276" y="f278"/>
                </a:cxn>
                <a:cxn ang="f153">
                  <a:pos x="f279" y="f280"/>
                </a:cxn>
                <a:cxn ang="f153">
                  <a:pos x="f281" y="f282"/>
                </a:cxn>
                <a:cxn ang="f153">
                  <a:pos x="f283" y="f284"/>
                </a:cxn>
                <a:cxn ang="f153">
                  <a:pos x="f285" y="f286"/>
                </a:cxn>
                <a:cxn ang="f153">
                  <a:pos x="f287" y="f288"/>
                </a:cxn>
                <a:cxn ang="f153">
                  <a:pos x="f287" y="f289"/>
                </a:cxn>
                <a:cxn ang="f153">
                  <a:pos x="f290" y="f291"/>
                </a:cxn>
                <a:cxn ang="f153">
                  <a:pos x="f292" y="f293"/>
                </a:cxn>
                <a:cxn ang="f153">
                  <a:pos x="f292" y="f294"/>
                </a:cxn>
                <a:cxn ang="f153">
                  <a:pos x="f290" y="f295"/>
                </a:cxn>
                <a:cxn ang="f153">
                  <a:pos x="f287" y="f296"/>
                </a:cxn>
                <a:cxn ang="f153">
                  <a:pos x="f297" y="f298"/>
                </a:cxn>
                <a:cxn ang="f153">
                  <a:pos x="f276" y="f299"/>
                </a:cxn>
                <a:cxn ang="f153">
                  <a:pos x="f300" y="f299"/>
                </a:cxn>
                <a:cxn ang="f153">
                  <a:pos x="f301" y="f302"/>
                </a:cxn>
                <a:cxn ang="f153">
                  <a:pos x="f303" y="f304"/>
                </a:cxn>
                <a:cxn ang="f153">
                  <a:pos x="f305" y="f306"/>
                </a:cxn>
                <a:cxn ang="f153">
                  <a:pos x="f307" y="f308"/>
                </a:cxn>
                <a:cxn ang="f153">
                  <a:pos x="f309" y="f308"/>
                </a:cxn>
                <a:cxn ang="f153">
                  <a:pos x="f310" y="f311"/>
                </a:cxn>
                <a:cxn ang="f153">
                  <a:pos x="f312" y="f313"/>
                </a:cxn>
                <a:cxn ang="f153">
                  <a:pos x="f314" y="f315"/>
                </a:cxn>
                <a:cxn ang="f153">
                  <a:pos x="f316" y="f317"/>
                </a:cxn>
                <a:cxn ang="f153">
                  <a:pos x="f318" y="f319"/>
                </a:cxn>
                <a:cxn ang="f153">
                  <a:pos x="f320" y="f321"/>
                </a:cxn>
                <a:cxn ang="f153">
                  <a:pos x="f322" y="f323"/>
                </a:cxn>
                <a:cxn ang="f153">
                  <a:pos x="f322" y="f324"/>
                </a:cxn>
                <a:cxn ang="f153">
                  <a:pos x="f325" y="f326"/>
                </a:cxn>
                <a:cxn ang="f153">
                  <a:pos x="f327" y="f326"/>
                </a:cxn>
                <a:cxn ang="f153">
                  <a:pos x="f328" y="f329"/>
                </a:cxn>
                <a:cxn ang="f153">
                  <a:pos x="f274" y="f275"/>
                </a:cxn>
              </a:cxnLst>
              <a:rect l="f270" t="f273" r="f271" b="f272"/>
              <a:pathLst>
                <a:path w="2324100" h="3095625">
                  <a:moveTo>
                    <a:pt x="f8" y="f5"/>
                  </a:moveTo>
                  <a:lnTo>
                    <a:pt x="f9" y="f10"/>
                  </a:lnTo>
                  <a:lnTo>
                    <a:pt x="f9" y="f11"/>
                  </a:lnTo>
                  <a:lnTo>
                    <a:pt x="f12" y="f13"/>
                  </a:lnTo>
                  <a:lnTo>
                    <a:pt x="f14" y="f15"/>
                  </a:lnTo>
                  <a:lnTo>
                    <a:pt x="f16" y="f17"/>
                  </a:lnTo>
                  <a:cubicBezTo>
                    <a:pt x="f18" y="f19"/>
                    <a:pt x="f20" y="f21"/>
                    <a:pt x="f22" y="f23"/>
                  </a:cubicBezTo>
                  <a:lnTo>
                    <a:pt x="f24" y="f25"/>
                  </a:lnTo>
                  <a:lnTo>
                    <a:pt x="f24" y="f26"/>
                  </a:lnTo>
                  <a:lnTo>
                    <a:pt x="f27" y="f28"/>
                  </a:lnTo>
                  <a:cubicBezTo>
                    <a:pt x="f29" y="f30"/>
                    <a:pt x="f31" y="f32"/>
                    <a:pt x="f31" y="f33"/>
                  </a:cubicBezTo>
                  <a:lnTo>
                    <a:pt x="f31" y="f34"/>
                  </a:lnTo>
                  <a:cubicBezTo>
                    <a:pt x="f31" y="f35"/>
                    <a:pt x="f29" y="f36"/>
                    <a:pt x="f27" y="f37"/>
                  </a:cubicBezTo>
                  <a:lnTo>
                    <a:pt x="f24" y="f38"/>
                  </a:lnTo>
                  <a:lnTo>
                    <a:pt x="f39" y="f40"/>
                  </a:lnTo>
                  <a:lnTo>
                    <a:pt x="f9" y="f41"/>
                  </a:lnTo>
                  <a:lnTo>
                    <a:pt x="f42" y="f41"/>
                  </a:lnTo>
                  <a:lnTo>
                    <a:pt x="f43" y="f44"/>
                  </a:lnTo>
                  <a:cubicBezTo>
                    <a:pt x="f43" y="f45"/>
                    <a:pt x="f46" y="f47"/>
                    <a:pt x="f48" y="f49"/>
                  </a:cubicBezTo>
                  <a:lnTo>
                    <a:pt x="f6" y="f50"/>
                  </a:lnTo>
                  <a:lnTo>
                    <a:pt x="f51" y="f7"/>
                  </a:lnTo>
                  <a:lnTo>
                    <a:pt x="f52" y="f7"/>
                  </a:lnTo>
                  <a:cubicBezTo>
                    <a:pt x="f53" y="f7"/>
                    <a:pt x="f54" y="f55"/>
                    <a:pt x="f56" y="f57"/>
                  </a:cubicBezTo>
                  <a:lnTo>
                    <a:pt x="f58" y="f59"/>
                  </a:lnTo>
                  <a:lnTo>
                    <a:pt x="f60" y="f61"/>
                  </a:lnTo>
                  <a:cubicBezTo>
                    <a:pt x="f62" y="f63"/>
                    <a:pt x="f64" y="f65"/>
                    <a:pt x="f66" y="f67"/>
                  </a:cubicBezTo>
                  <a:lnTo>
                    <a:pt x="f68" y="f69"/>
                  </a:lnTo>
                  <a:lnTo>
                    <a:pt x="f70" y="f71"/>
                  </a:lnTo>
                  <a:cubicBezTo>
                    <a:pt x="f72" y="f73"/>
                    <a:pt x="f5" y="f74"/>
                    <a:pt x="f5" y="f75"/>
                  </a:cubicBezTo>
                  <a:lnTo>
                    <a:pt x="f5" y="f76"/>
                  </a:lnTo>
                  <a:lnTo>
                    <a:pt x="f77" y="f78"/>
                  </a:lnTo>
                  <a:lnTo>
                    <a:pt x="f79" y="f78"/>
                  </a:lnTo>
                  <a:lnTo>
                    <a:pt x="f80" y="f81"/>
                  </a:lnTo>
                  <a:cubicBezTo>
                    <a:pt x="f82" y="f83"/>
                    <a:pt x="f84" y="f5"/>
                    <a:pt x="f8" y="f5"/>
                  </a:cubicBezTo>
                  <a:close/>
                </a:path>
              </a:pathLst>
            </a:custGeom>
            <a:gradFill>
              <a:gsLst>
                <a:gs pos="0">
                  <a:srgbClr val="699A69"/>
                </a:gs>
                <a:gs pos="100000">
                  <a:srgbClr val="699A69"/>
                </a:gs>
              </a:gsLst>
              <a:path path="circle">
                <a:fillToRect l="50000" t="50000" r="50000" b="50000"/>
              </a:path>
            </a:gra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33" name="Freeform: Shape 184">
              <a:extLst>
                <a:ext uri="{FF2B5EF4-FFF2-40B4-BE49-F238E27FC236}">
                  <a16:creationId xmlns:a16="http://schemas.microsoft.com/office/drawing/2014/main" id="{3C5C1773-768D-40E3-B111-5F206F460107}"/>
                </a:ext>
              </a:extLst>
            </p:cNvPr>
            <p:cNvSpPr/>
            <p:nvPr/>
          </p:nvSpPr>
          <p:spPr>
            <a:xfrm>
              <a:off x="9141055" y="4476015"/>
              <a:ext cx="433837" cy="41157"/>
            </a:xfrm>
            <a:custGeom>
              <a:avLst/>
              <a:gdLst>
                <a:gd name="f0" fmla="val 10800000"/>
                <a:gd name="f1" fmla="val 5400000"/>
                <a:gd name="f2" fmla="val 180"/>
                <a:gd name="f3" fmla="val w"/>
                <a:gd name="f4" fmla="val h"/>
                <a:gd name="f5" fmla="val 0"/>
                <a:gd name="f6" fmla="val 1247401"/>
                <a:gd name="f7" fmla="val 118334"/>
                <a:gd name="f8" fmla="val 335760"/>
                <a:gd name="f9" fmla="val 911641"/>
                <a:gd name="f10" fmla="val 1029186"/>
                <a:gd name="f11" fmla="val 43023"/>
                <a:gd name="f12" fmla="val 1081640"/>
                <a:gd name="f13" fmla="val 59338"/>
                <a:gd name="f14" fmla="val 1135199"/>
                <a:gd name="f15" fmla="val 73144"/>
                <a:gd name="f16" fmla="val 1189723"/>
                <a:gd name="f17" fmla="val 84301"/>
                <a:gd name="f18" fmla="val 93104"/>
                <a:gd name="f19" fmla="val 1238151"/>
                <a:gd name="f20" fmla="val 98124"/>
                <a:gd name="f21" fmla="val 1207383"/>
                <a:gd name="f22" fmla="val 111138"/>
                <a:gd name="f23" fmla="val 1173554"/>
                <a:gd name="f24" fmla="val 1138045"/>
                <a:gd name="f25" fmla="val 109355"/>
                <a:gd name="f26" fmla="val 73846"/>
                <a:gd name="f27" fmla="val 40018"/>
                <a:gd name="f28" fmla="val 9249"/>
                <a:gd name="f29" fmla="val 57677"/>
                <a:gd name="f30" fmla="val 112201"/>
                <a:gd name="f31" fmla="val 165760"/>
                <a:gd name="f32" fmla="val 218214"/>
                <a:gd name="f33" fmla="+- 0 0 -90"/>
                <a:gd name="f34" fmla="*/ f3 1 1247401"/>
                <a:gd name="f35" fmla="*/ f4 1 118334"/>
                <a:gd name="f36" fmla="val f5"/>
                <a:gd name="f37" fmla="val f6"/>
                <a:gd name="f38" fmla="val f7"/>
                <a:gd name="f39" fmla="*/ f33 f0 1"/>
                <a:gd name="f40" fmla="+- f38 0 f36"/>
                <a:gd name="f41" fmla="+- f37 0 f36"/>
                <a:gd name="f42" fmla="*/ f39 1 f2"/>
                <a:gd name="f43" fmla="*/ f41 1 1247401"/>
                <a:gd name="f44" fmla="*/ f40 1 118334"/>
                <a:gd name="f45" fmla="*/ 335760 f41 1"/>
                <a:gd name="f46" fmla="*/ 0 f40 1"/>
                <a:gd name="f47" fmla="*/ 911641 f41 1"/>
                <a:gd name="f48" fmla="*/ 1029186 f41 1"/>
                <a:gd name="f49" fmla="*/ 43023 f40 1"/>
                <a:gd name="f50" fmla="*/ 1189723 f41 1"/>
                <a:gd name="f51" fmla="*/ 84301 f40 1"/>
                <a:gd name="f52" fmla="*/ 1247401 f41 1"/>
                <a:gd name="f53" fmla="*/ 93104 f40 1"/>
                <a:gd name="f54" fmla="*/ 1238151 f41 1"/>
                <a:gd name="f55" fmla="*/ 98124 f40 1"/>
                <a:gd name="f56" fmla="*/ 1138045 f41 1"/>
                <a:gd name="f57" fmla="*/ 118334 f40 1"/>
                <a:gd name="f58" fmla="*/ 109355 f41 1"/>
                <a:gd name="f59" fmla="*/ 9249 f41 1"/>
                <a:gd name="f60" fmla="*/ 0 f41 1"/>
                <a:gd name="f61" fmla="*/ 57677 f41 1"/>
                <a:gd name="f62" fmla="*/ 218214 f41 1"/>
                <a:gd name="f63" fmla="+- f42 0 f1"/>
                <a:gd name="f64" fmla="*/ f45 1 1247401"/>
                <a:gd name="f65" fmla="*/ f46 1 118334"/>
                <a:gd name="f66" fmla="*/ f47 1 1247401"/>
                <a:gd name="f67" fmla="*/ f48 1 1247401"/>
                <a:gd name="f68" fmla="*/ f49 1 118334"/>
                <a:gd name="f69" fmla="*/ f50 1 1247401"/>
                <a:gd name="f70" fmla="*/ f51 1 118334"/>
                <a:gd name="f71" fmla="*/ f52 1 1247401"/>
                <a:gd name="f72" fmla="*/ f53 1 118334"/>
                <a:gd name="f73" fmla="*/ f54 1 1247401"/>
                <a:gd name="f74" fmla="*/ f55 1 118334"/>
                <a:gd name="f75" fmla="*/ f56 1 1247401"/>
                <a:gd name="f76" fmla="*/ f57 1 118334"/>
                <a:gd name="f77" fmla="*/ f58 1 1247401"/>
                <a:gd name="f78" fmla="*/ f59 1 1247401"/>
                <a:gd name="f79" fmla="*/ f60 1 1247401"/>
                <a:gd name="f80" fmla="*/ f61 1 1247401"/>
                <a:gd name="f81" fmla="*/ f62 1 1247401"/>
                <a:gd name="f82" fmla="*/ f36 1 f43"/>
                <a:gd name="f83" fmla="*/ f37 1 f43"/>
                <a:gd name="f84" fmla="*/ f36 1 f44"/>
                <a:gd name="f85" fmla="*/ f38 1 f44"/>
                <a:gd name="f86" fmla="*/ f64 1 f43"/>
                <a:gd name="f87" fmla="*/ f65 1 f44"/>
                <a:gd name="f88" fmla="*/ f66 1 f43"/>
                <a:gd name="f89" fmla="*/ f67 1 f43"/>
                <a:gd name="f90" fmla="*/ f68 1 f44"/>
                <a:gd name="f91" fmla="*/ f69 1 f43"/>
                <a:gd name="f92" fmla="*/ f70 1 f44"/>
                <a:gd name="f93" fmla="*/ f71 1 f43"/>
                <a:gd name="f94" fmla="*/ f72 1 f44"/>
                <a:gd name="f95" fmla="*/ f73 1 f43"/>
                <a:gd name="f96" fmla="*/ f74 1 f44"/>
                <a:gd name="f97" fmla="*/ f75 1 f43"/>
                <a:gd name="f98" fmla="*/ f76 1 f44"/>
                <a:gd name="f99" fmla="*/ f77 1 f43"/>
                <a:gd name="f100" fmla="*/ f78 1 f43"/>
                <a:gd name="f101" fmla="*/ f79 1 f43"/>
                <a:gd name="f102" fmla="*/ f80 1 f43"/>
                <a:gd name="f103" fmla="*/ f81 1 f43"/>
                <a:gd name="f104" fmla="*/ f82 f34 1"/>
                <a:gd name="f105" fmla="*/ f83 f34 1"/>
                <a:gd name="f106" fmla="*/ f85 f35 1"/>
                <a:gd name="f107" fmla="*/ f84 f35 1"/>
                <a:gd name="f108" fmla="*/ f86 f34 1"/>
                <a:gd name="f109" fmla="*/ f87 f35 1"/>
                <a:gd name="f110" fmla="*/ f88 f34 1"/>
                <a:gd name="f111" fmla="*/ f89 f34 1"/>
                <a:gd name="f112" fmla="*/ f90 f35 1"/>
                <a:gd name="f113" fmla="*/ f91 f34 1"/>
                <a:gd name="f114" fmla="*/ f92 f35 1"/>
                <a:gd name="f115" fmla="*/ f93 f34 1"/>
                <a:gd name="f116" fmla="*/ f94 f35 1"/>
                <a:gd name="f117" fmla="*/ f95 f34 1"/>
                <a:gd name="f118" fmla="*/ f96 f35 1"/>
                <a:gd name="f119" fmla="*/ f97 f34 1"/>
                <a:gd name="f120" fmla="*/ f98 f35 1"/>
                <a:gd name="f121" fmla="*/ f99 f34 1"/>
                <a:gd name="f122" fmla="*/ f100 f34 1"/>
                <a:gd name="f123" fmla="*/ f101 f34 1"/>
                <a:gd name="f124" fmla="*/ f102 f34 1"/>
                <a:gd name="f125" fmla="*/ f103 f34 1"/>
              </a:gdLst>
              <a:ahLst/>
              <a:cxnLst>
                <a:cxn ang="3cd4">
                  <a:pos x="hc" y="t"/>
                </a:cxn>
                <a:cxn ang="0">
                  <a:pos x="r" y="vc"/>
                </a:cxn>
                <a:cxn ang="cd4">
                  <a:pos x="hc" y="b"/>
                </a:cxn>
                <a:cxn ang="cd2">
                  <a:pos x="l" y="vc"/>
                </a:cxn>
                <a:cxn ang="f63">
                  <a:pos x="f108" y="f109"/>
                </a:cxn>
                <a:cxn ang="f63">
                  <a:pos x="f110" y="f109"/>
                </a:cxn>
                <a:cxn ang="f63">
                  <a:pos x="f111" y="f112"/>
                </a:cxn>
                <a:cxn ang="f63">
                  <a:pos x="f113" y="f114"/>
                </a:cxn>
                <a:cxn ang="f63">
                  <a:pos x="f115" y="f116"/>
                </a:cxn>
                <a:cxn ang="f63">
                  <a:pos x="f117" y="f118"/>
                </a:cxn>
                <a:cxn ang="f63">
                  <a:pos x="f119" y="f120"/>
                </a:cxn>
                <a:cxn ang="f63">
                  <a:pos x="f121" y="f120"/>
                </a:cxn>
                <a:cxn ang="f63">
                  <a:pos x="f122" y="f118"/>
                </a:cxn>
                <a:cxn ang="f63">
                  <a:pos x="f123" y="f116"/>
                </a:cxn>
                <a:cxn ang="f63">
                  <a:pos x="f124" y="f114"/>
                </a:cxn>
                <a:cxn ang="f63">
                  <a:pos x="f125" y="f112"/>
                </a:cxn>
                <a:cxn ang="f63">
                  <a:pos x="f108" y="f109"/>
                </a:cxn>
              </a:cxnLst>
              <a:rect l="f104" t="f107" r="f105" b="f106"/>
              <a:pathLst>
                <a:path w="1247401" h="118334">
                  <a:moveTo>
                    <a:pt x="f8" y="f5"/>
                  </a:moveTo>
                  <a:lnTo>
                    <a:pt x="f9" y="f5"/>
                  </a:lnTo>
                  <a:lnTo>
                    <a:pt x="f10" y="f11"/>
                  </a:lnTo>
                  <a:cubicBezTo>
                    <a:pt x="f12" y="f13"/>
                    <a:pt x="f14" y="f15"/>
                    <a:pt x="f16" y="f17"/>
                  </a:cubicBezTo>
                  <a:lnTo>
                    <a:pt x="f6" y="f18"/>
                  </a:lnTo>
                  <a:lnTo>
                    <a:pt x="f19" y="f20"/>
                  </a:lnTo>
                  <a:cubicBezTo>
                    <a:pt x="f21" y="f22"/>
                    <a:pt x="f23" y="f7"/>
                    <a:pt x="f24" y="f7"/>
                  </a:cubicBezTo>
                  <a:lnTo>
                    <a:pt x="f25" y="f7"/>
                  </a:lnTo>
                  <a:cubicBezTo>
                    <a:pt x="f26" y="f7"/>
                    <a:pt x="f27" y="f22"/>
                    <a:pt x="f28" y="f20"/>
                  </a:cubicBezTo>
                  <a:lnTo>
                    <a:pt x="f5" y="f18"/>
                  </a:lnTo>
                  <a:lnTo>
                    <a:pt x="f29" y="f17"/>
                  </a:lnTo>
                  <a:cubicBezTo>
                    <a:pt x="f30" y="f15"/>
                    <a:pt x="f31" y="f13"/>
                    <a:pt x="f32" y="f11"/>
                  </a:cubicBezTo>
                  <a:lnTo>
                    <a:pt x="f8" y="f5"/>
                  </a:lnTo>
                  <a:close/>
                </a:path>
              </a:pathLst>
            </a:custGeom>
            <a:solidFill>
              <a:srgbClr val="93B072"/>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34" name="Freeform: Shape 186">
              <a:extLst>
                <a:ext uri="{FF2B5EF4-FFF2-40B4-BE49-F238E27FC236}">
                  <a16:creationId xmlns:a16="http://schemas.microsoft.com/office/drawing/2014/main" id="{E83DBAA0-00E9-4C4C-B729-B7BF2736A0DF}"/>
                </a:ext>
              </a:extLst>
            </p:cNvPr>
            <p:cNvSpPr/>
            <p:nvPr/>
          </p:nvSpPr>
          <p:spPr>
            <a:xfrm>
              <a:off x="9098417" y="3989289"/>
              <a:ext cx="159416" cy="144895"/>
            </a:xfrm>
            <a:custGeom>
              <a:avLst/>
              <a:gdLst>
                <a:gd name="f0" fmla="val 10800000"/>
                <a:gd name="f1" fmla="val 5400000"/>
                <a:gd name="f2" fmla="val 180"/>
                <a:gd name="f3" fmla="val w"/>
                <a:gd name="f4" fmla="val h"/>
                <a:gd name="f5" fmla="val 0"/>
                <a:gd name="f6" fmla="val 458354"/>
                <a:gd name="f7" fmla="val 416606"/>
                <a:gd name="f8" fmla="val 122594"/>
                <a:gd name="f9" fmla="val 180271"/>
                <a:gd name="f10" fmla="val 8802"/>
                <a:gd name="f11" fmla="val 234795"/>
                <a:gd name="f12" fmla="val 19959"/>
                <a:gd name="f13" fmla="val 288354"/>
                <a:gd name="f14" fmla="val 33766"/>
                <a:gd name="f15" fmla="val 340808"/>
                <a:gd name="f16" fmla="val 50080"/>
                <a:gd name="f17" fmla="val 93103"/>
                <a:gd name="f18" fmla="val 77823"/>
                <a:gd name="f19" fmla="val 19960"/>
                <a:gd name="f20" fmla="val 18691"/>
                <a:gd name="f21" fmla="val 88157"/>
                <a:gd name="f22" fmla="val 37178"/>
                <a:gd name="f23" fmla="val 60793"/>
                <a:gd name="f24" fmla="+- 0 0 -90"/>
                <a:gd name="f25" fmla="*/ f3 1 458354"/>
                <a:gd name="f26" fmla="*/ f4 1 416606"/>
                <a:gd name="f27" fmla="val f5"/>
                <a:gd name="f28" fmla="val f6"/>
                <a:gd name="f29" fmla="val f7"/>
                <a:gd name="f30" fmla="*/ f24 f0 1"/>
                <a:gd name="f31" fmla="+- f29 0 f27"/>
                <a:gd name="f32" fmla="+- f28 0 f27"/>
                <a:gd name="f33" fmla="*/ f30 1 f2"/>
                <a:gd name="f34" fmla="*/ f32 1 458354"/>
                <a:gd name="f35" fmla="*/ f31 1 416606"/>
                <a:gd name="f36" fmla="*/ 122594 f32 1"/>
                <a:gd name="f37" fmla="*/ 0 f31 1"/>
                <a:gd name="f38" fmla="*/ 180271 f32 1"/>
                <a:gd name="f39" fmla="*/ 8802 f31 1"/>
                <a:gd name="f40" fmla="*/ 340808 f32 1"/>
                <a:gd name="f41" fmla="*/ 50080 f31 1"/>
                <a:gd name="f42" fmla="*/ 458354 f32 1"/>
                <a:gd name="f43" fmla="*/ 93103 f31 1"/>
                <a:gd name="f44" fmla="*/ 77823 f32 1"/>
                <a:gd name="f45" fmla="*/ 416606 f31 1"/>
                <a:gd name="f46" fmla="*/ 50080 f32 1"/>
                <a:gd name="f47" fmla="*/ 340808 f31 1"/>
                <a:gd name="f48" fmla="*/ 8802 f32 1"/>
                <a:gd name="f49" fmla="*/ 180271 f31 1"/>
                <a:gd name="f50" fmla="*/ 0 f32 1"/>
                <a:gd name="f51" fmla="*/ 122594 f31 1"/>
                <a:gd name="f52" fmla="*/ 18691 f32 1"/>
                <a:gd name="f53" fmla="*/ 88157 f31 1"/>
                <a:gd name="f54" fmla="*/ 88157 f32 1"/>
                <a:gd name="f55" fmla="*/ 18691 f31 1"/>
                <a:gd name="f56" fmla="+- f33 0 f1"/>
                <a:gd name="f57" fmla="*/ f36 1 458354"/>
                <a:gd name="f58" fmla="*/ f37 1 416606"/>
                <a:gd name="f59" fmla="*/ f38 1 458354"/>
                <a:gd name="f60" fmla="*/ f39 1 416606"/>
                <a:gd name="f61" fmla="*/ f40 1 458354"/>
                <a:gd name="f62" fmla="*/ f41 1 416606"/>
                <a:gd name="f63" fmla="*/ f42 1 458354"/>
                <a:gd name="f64" fmla="*/ f43 1 416606"/>
                <a:gd name="f65" fmla="*/ f44 1 458354"/>
                <a:gd name="f66" fmla="*/ f45 1 416606"/>
                <a:gd name="f67" fmla="*/ f46 1 458354"/>
                <a:gd name="f68" fmla="*/ f47 1 416606"/>
                <a:gd name="f69" fmla="*/ f48 1 458354"/>
                <a:gd name="f70" fmla="*/ f49 1 416606"/>
                <a:gd name="f71" fmla="*/ f50 1 458354"/>
                <a:gd name="f72" fmla="*/ f51 1 416606"/>
                <a:gd name="f73" fmla="*/ f52 1 458354"/>
                <a:gd name="f74" fmla="*/ f53 1 416606"/>
                <a:gd name="f75" fmla="*/ f54 1 458354"/>
                <a:gd name="f76" fmla="*/ f55 1 416606"/>
                <a:gd name="f77" fmla="*/ f27 1 f34"/>
                <a:gd name="f78" fmla="*/ f28 1 f34"/>
                <a:gd name="f79" fmla="*/ f27 1 f35"/>
                <a:gd name="f80" fmla="*/ f29 1 f35"/>
                <a:gd name="f81" fmla="*/ f57 1 f34"/>
                <a:gd name="f82" fmla="*/ f58 1 f35"/>
                <a:gd name="f83" fmla="*/ f59 1 f34"/>
                <a:gd name="f84" fmla="*/ f60 1 f35"/>
                <a:gd name="f85" fmla="*/ f61 1 f34"/>
                <a:gd name="f86" fmla="*/ f62 1 f35"/>
                <a:gd name="f87" fmla="*/ f63 1 f34"/>
                <a:gd name="f88" fmla="*/ f64 1 f35"/>
                <a:gd name="f89" fmla="*/ f65 1 f34"/>
                <a:gd name="f90" fmla="*/ f66 1 f35"/>
                <a:gd name="f91" fmla="*/ f67 1 f34"/>
                <a:gd name="f92" fmla="*/ f68 1 f35"/>
                <a:gd name="f93" fmla="*/ f69 1 f34"/>
                <a:gd name="f94" fmla="*/ f70 1 f35"/>
                <a:gd name="f95" fmla="*/ f71 1 f34"/>
                <a:gd name="f96" fmla="*/ f72 1 f35"/>
                <a:gd name="f97" fmla="*/ f73 1 f34"/>
                <a:gd name="f98" fmla="*/ f74 1 f35"/>
                <a:gd name="f99" fmla="*/ f75 1 f34"/>
                <a:gd name="f100" fmla="*/ f76 1 f35"/>
                <a:gd name="f101" fmla="*/ f77 f25 1"/>
                <a:gd name="f102" fmla="*/ f78 f25 1"/>
                <a:gd name="f103" fmla="*/ f80 f26 1"/>
                <a:gd name="f104" fmla="*/ f79 f26 1"/>
                <a:gd name="f105" fmla="*/ f81 f25 1"/>
                <a:gd name="f106" fmla="*/ f82 f26 1"/>
                <a:gd name="f107" fmla="*/ f83 f25 1"/>
                <a:gd name="f108" fmla="*/ f84 f26 1"/>
                <a:gd name="f109" fmla="*/ f85 f25 1"/>
                <a:gd name="f110" fmla="*/ f86 f26 1"/>
                <a:gd name="f111" fmla="*/ f87 f25 1"/>
                <a:gd name="f112" fmla="*/ f88 f26 1"/>
                <a:gd name="f113" fmla="*/ f89 f25 1"/>
                <a:gd name="f114" fmla="*/ f90 f26 1"/>
                <a:gd name="f115" fmla="*/ f91 f25 1"/>
                <a:gd name="f116" fmla="*/ f92 f26 1"/>
                <a:gd name="f117" fmla="*/ f93 f25 1"/>
                <a:gd name="f118" fmla="*/ f94 f26 1"/>
                <a:gd name="f119" fmla="*/ f95 f25 1"/>
                <a:gd name="f120" fmla="*/ f96 f26 1"/>
                <a:gd name="f121" fmla="*/ f97 f25 1"/>
                <a:gd name="f122" fmla="*/ f98 f26 1"/>
                <a:gd name="f123" fmla="*/ f99 f25 1"/>
                <a:gd name="f124" fmla="*/ f100 f26 1"/>
              </a:gdLst>
              <a:ahLst/>
              <a:cxnLst>
                <a:cxn ang="3cd4">
                  <a:pos x="hc" y="t"/>
                </a:cxn>
                <a:cxn ang="0">
                  <a:pos x="r" y="vc"/>
                </a:cxn>
                <a:cxn ang="cd4">
                  <a:pos x="hc" y="b"/>
                </a:cxn>
                <a:cxn ang="cd2">
                  <a:pos x="l" y="vc"/>
                </a:cxn>
                <a:cxn ang="f56">
                  <a:pos x="f105" y="f106"/>
                </a:cxn>
                <a:cxn ang="f56">
                  <a:pos x="f107" y="f108"/>
                </a:cxn>
                <a:cxn ang="f56">
                  <a:pos x="f109" y="f110"/>
                </a:cxn>
                <a:cxn ang="f56">
                  <a:pos x="f111" y="f112"/>
                </a:cxn>
                <a:cxn ang="f56">
                  <a:pos x="f113" y="f112"/>
                </a:cxn>
                <a:cxn ang="f56">
                  <a:pos x="f113" y="f114"/>
                </a:cxn>
                <a:cxn ang="f56">
                  <a:pos x="f115" y="f116"/>
                </a:cxn>
                <a:cxn ang="f56">
                  <a:pos x="f117" y="f118"/>
                </a:cxn>
                <a:cxn ang="f56">
                  <a:pos x="f119" y="f120"/>
                </a:cxn>
                <a:cxn ang="f56">
                  <a:pos x="f121" y="f122"/>
                </a:cxn>
                <a:cxn ang="f56">
                  <a:pos x="f123" y="f124"/>
                </a:cxn>
                <a:cxn ang="f56">
                  <a:pos x="f105" y="f106"/>
                </a:cxn>
              </a:cxnLst>
              <a:rect l="f101" t="f104" r="f102" b="f103"/>
              <a:pathLst>
                <a:path w="458354" h="416606">
                  <a:moveTo>
                    <a:pt x="f8" y="f5"/>
                  </a:moveTo>
                  <a:lnTo>
                    <a:pt x="f9" y="f10"/>
                  </a:lnTo>
                  <a:cubicBezTo>
                    <a:pt x="f11" y="f12"/>
                    <a:pt x="f13" y="f14"/>
                    <a:pt x="f15" y="f16"/>
                  </a:cubicBezTo>
                  <a:lnTo>
                    <a:pt x="f6" y="f17"/>
                  </a:lnTo>
                  <a:lnTo>
                    <a:pt x="f18" y="f17"/>
                  </a:lnTo>
                  <a:lnTo>
                    <a:pt x="f18" y="f7"/>
                  </a:lnTo>
                  <a:lnTo>
                    <a:pt x="f16" y="f15"/>
                  </a:lnTo>
                  <a:cubicBezTo>
                    <a:pt x="f14" y="f13"/>
                    <a:pt x="f19" y="f11"/>
                    <a:pt x="f10" y="f9"/>
                  </a:cubicBezTo>
                  <a:lnTo>
                    <a:pt x="f5" y="f8"/>
                  </a:lnTo>
                  <a:lnTo>
                    <a:pt x="f20" y="f21"/>
                  </a:lnTo>
                  <a:cubicBezTo>
                    <a:pt x="f22" y="f23"/>
                    <a:pt x="f23" y="f22"/>
                    <a:pt x="f21" y="f20"/>
                  </a:cubicBezTo>
                  <a:lnTo>
                    <a:pt x="f8" y="f5"/>
                  </a:lnTo>
                  <a:close/>
                </a:path>
              </a:pathLst>
            </a:custGeom>
            <a:solidFill>
              <a:srgbClr val="558D69"/>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35" name="Freeform: Shape 187">
              <a:extLst>
                <a:ext uri="{FF2B5EF4-FFF2-40B4-BE49-F238E27FC236}">
                  <a16:creationId xmlns:a16="http://schemas.microsoft.com/office/drawing/2014/main" id="{82939A97-71CF-4D45-AC5C-3130B86ACED5}"/>
                </a:ext>
              </a:extLst>
            </p:cNvPr>
            <p:cNvSpPr/>
            <p:nvPr/>
          </p:nvSpPr>
          <p:spPr>
            <a:xfrm>
              <a:off x="9458114" y="3989289"/>
              <a:ext cx="159416" cy="144895"/>
            </a:xfrm>
            <a:custGeom>
              <a:avLst/>
              <a:gdLst>
                <a:gd name="f0" fmla="val 10800000"/>
                <a:gd name="f1" fmla="val 5400000"/>
                <a:gd name="f2" fmla="val 180"/>
                <a:gd name="f3" fmla="val w"/>
                <a:gd name="f4" fmla="val h"/>
                <a:gd name="f5" fmla="val 0"/>
                <a:gd name="f6" fmla="val 458354"/>
                <a:gd name="f7" fmla="val 416609"/>
                <a:gd name="f8" fmla="val 335760"/>
                <a:gd name="f9" fmla="val 370196"/>
                <a:gd name="f10" fmla="val 18691"/>
                <a:gd name="f11" fmla="val 397560"/>
                <a:gd name="f12" fmla="val 37178"/>
                <a:gd name="f13" fmla="val 421175"/>
                <a:gd name="f14" fmla="val 60793"/>
                <a:gd name="f15" fmla="val 439662"/>
                <a:gd name="f16" fmla="val 88157"/>
                <a:gd name="f17" fmla="val 122594"/>
                <a:gd name="f18" fmla="val 449551"/>
                <a:gd name="f19" fmla="val 180271"/>
                <a:gd name="f20" fmla="val 438394"/>
                <a:gd name="f21" fmla="val 234795"/>
                <a:gd name="f22" fmla="val 424588"/>
                <a:gd name="f23" fmla="val 288354"/>
                <a:gd name="f24" fmla="val 408273"/>
                <a:gd name="f25" fmla="val 340808"/>
                <a:gd name="f26" fmla="val 380529"/>
                <a:gd name="f27" fmla="val 93103"/>
                <a:gd name="f28" fmla="val 117545"/>
                <a:gd name="f29" fmla="val 50080"/>
                <a:gd name="f30" fmla="val 169999"/>
                <a:gd name="f31" fmla="val 33766"/>
                <a:gd name="f32" fmla="val 223558"/>
                <a:gd name="f33" fmla="val 19959"/>
                <a:gd name="f34" fmla="val 278082"/>
                <a:gd name="f35" fmla="val 8802"/>
                <a:gd name="f36" fmla="+- 0 0 -90"/>
                <a:gd name="f37" fmla="*/ f3 1 458354"/>
                <a:gd name="f38" fmla="*/ f4 1 416609"/>
                <a:gd name="f39" fmla="val f5"/>
                <a:gd name="f40" fmla="val f6"/>
                <a:gd name="f41" fmla="val f7"/>
                <a:gd name="f42" fmla="*/ f36 f0 1"/>
                <a:gd name="f43" fmla="+- f41 0 f39"/>
                <a:gd name="f44" fmla="+- f40 0 f39"/>
                <a:gd name="f45" fmla="*/ f42 1 f2"/>
                <a:gd name="f46" fmla="*/ f44 1 458354"/>
                <a:gd name="f47" fmla="*/ f43 1 416609"/>
                <a:gd name="f48" fmla="*/ 335760 f44 1"/>
                <a:gd name="f49" fmla="*/ 0 f43 1"/>
                <a:gd name="f50" fmla="*/ 370196 f44 1"/>
                <a:gd name="f51" fmla="*/ 18691 f43 1"/>
                <a:gd name="f52" fmla="*/ 439662 f44 1"/>
                <a:gd name="f53" fmla="*/ 88157 f43 1"/>
                <a:gd name="f54" fmla="*/ 458354 f44 1"/>
                <a:gd name="f55" fmla="*/ 122594 f43 1"/>
                <a:gd name="f56" fmla="*/ 449551 f44 1"/>
                <a:gd name="f57" fmla="*/ 180271 f43 1"/>
                <a:gd name="f58" fmla="*/ 408273 f44 1"/>
                <a:gd name="f59" fmla="*/ 340808 f43 1"/>
                <a:gd name="f60" fmla="*/ 380529 f44 1"/>
                <a:gd name="f61" fmla="*/ 416609 f43 1"/>
                <a:gd name="f62" fmla="*/ 93103 f43 1"/>
                <a:gd name="f63" fmla="*/ 0 f44 1"/>
                <a:gd name="f64" fmla="*/ 117545 f44 1"/>
                <a:gd name="f65" fmla="*/ 50080 f43 1"/>
                <a:gd name="f66" fmla="*/ 278082 f44 1"/>
                <a:gd name="f67" fmla="*/ 8802 f43 1"/>
                <a:gd name="f68" fmla="+- f45 0 f1"/>
                <a:gd name="f69" fmla="*/ f48 1 458354"/>
                <a:gd name="f70" fmla="*/ f49 1 416609"/>
                <a:gd name="f71" fmla="*/ f50 1 458354"/>
                <a:gd name="f72" fmla="*/ f51 1 416609"/>
                <a:gd name="f73" fmla="*/ f52 1 458354"/>
                <a:gd name="f74" fmla="*/ f53 1 416609"/>
                <a:gd name="f75" fmla="*/ f54 1 458354"/>
                <a:gd name="f76" fmla="*/ f55 1 416609"/>
                <a:gd name="f77" fmla="*/ f56 1 458354"/>
                <a:gd name="f78" fmla="*/ f57 1 416609"/>
                <a:gd name="f79" fmla="*/ f58 1 458354"/>
                <a:gd name="f80" fmla="*/ f59 1 416609"/>
                <a:gd name="f81" fmla="*/ f60 1 458354"/>
                <a:gd name="f82" fmla="*/ f61 1 416609"/>
                <a:gd name="f83" fmla="*/ f62 1 416609"/>
                <a:gd name="f84" fmla="*/ f63 1 458354"/>
                <a:gd name="f85" fmla="*/ f64 1 458354"/>
                <a:gd name="f86" fmla="*/ f65 1 416609"/>
                <a:gd name="f87" fmla="*/ f66 1 458354"/>
                <a:gd name="f88" fmla="*/ f67 1 416609"/>
                <a:gd name="f89" fmla="*/ f39 1 f46"/>
                <a:gd name="f90" fmla="*/ f40 1 f46"/>
                <a:gd name="f91" fmla="*/ f39 1 f47"/>
                <a:gd name="f92" fmla="*/ f41 1 f47"/>
                <a:gd name="f93" fmla="*/ f69 1 f46"/>
                <a:gd name="f94" fmla="*/ f70 1 f47"/>
                <a:gd name="f95" fmla="*/ f71 1 f46"/>
                <a:gd name="f96" fmla="*/ f72 1 f47"/>
                <a:gd name="f97" fmla="*/ f73 1 f46"/>
                <a:gd name="f98" fmla="*/ f74 1 f47"/>
                <a:gd name="f99" fmla="*/ f75 1 f46"/>
                <a:gd name="f100" fmla="*/ f76 1 f47"/>
                <a:gd name="f101" fmla="*/ f77 1 f46"/>
                <a:gd name="f102" fmla="*/ f78 1 f47"/>
                <a:gd name="f103" fmla="*/ f79 1 f46"/>
                <a:gd name="f104" fmla="*/ f80 1 f47"/>
                <a:gd name="f105" fmla="*/ f81 1 f46"/>
                <a:gd name="f106" fmla="*/ f82 1 f47"/>
                <a:gd name="f107" fmla="*/ f83 1 f47"/>
                <a:gd name="f108" fmla="*/ f84 1 f46"/>
                <a:gd name="f109" fmla="*/ f85 1 f46"/>
                <a:gd name="f110" fmla="*/ f86 1 f47"/>
                <a:gd name="f111" fmla="*/ f87 1 f46"/>
                <a:gd name="f112" fmla="*/ f88 1 f47"/>
                <a:gd name="f113" fmla="*/ f89 f37 1"/>
                <a:gd name="f114" fmla="*/ f90 f37 1"/>
                <a:gd name="f115" fmla="*/ f92 f38 1"/>
                <a:gd name="f116" fmla="*/ f91 f38 1"/>
                <a:gd name="f117" fmla="*/ f93 f37 1"/>
                <a:gd name="f118" fmla="*/ f94 f38 1"/>
                <a:gd name="f119" fmla="*/ f95 f37 1"/>
                <a:gd name="f120" fmla="*/ f96 f38 1"/>
                <a:gd name="f121" fmla="*/ f97 f37 1"/>
                <a:gd name="f122" fmla="*/ f98 f38 1"/>
                <a:gd name="f123" fmla="*/ f99 f37 1"/>
                <a:gd name="f124" fmla="*/ f100 f38 1"/>
                <a:gd name="f125" fmla="*/ f101 f37 1"/>
                <a:gd name="f126" fmla="*/ f102 f38 1"/>
                <a:gd name="f127" fmla="*/ f103 f37 1"/>
                <a:gd name="f128" fmla="*/ f104 f38 1"/>
                <a:gd name="f129" fmla="*/ f105 f37 1"/>
                <a:gd name="f130" fmla="*/ f106 f38 1"/>
                <a:gd name="f131" fmla="*/ f107 f38 1"/>
                <a:gd name="f132" fmla="*/ f108 f37 1"/>
                <a:gd name="f133" fmla="*/ f109 f37 1"/>
                <a:gd name="f134" fmla="*/ f110 f38 1"/>
                <a:gd name="f135" fmla="*/ f111 f37 1"/>
                <a:gd name="f136" fmla="*/ f112 f38 1"/>
              </a:gdLst>
              <a:ahLst/>
              <a:cxnLst>
                <a:cxn ang="3cd4">
                  <a:pos x="hc" y="t"/>
                </a:cxn>
                <a:cxn ang="0">
                  <a:pos x="r" y="vc"/>
                </a:cxn>
                <a:cxn ang="cd4">
                  <a:pos x="hc" y="b"/>
                </a:cxn>
                <a:cxn ang="cd2">
                  <a:pos x="l" y="vc"/>
                </a:cxn>
                <a:cxn ang="f68">
                  <a:pos x="f117" y="f118"/>
                </a:cxn>
                <a:cxn ang="f68">
                  <a:pos x="f119" y="f120"/>
                </a:cxn>
                <a:cxn ang="f68">
                  <a:pos x="f121" y="f122"/>
                </a:cxn>
                <a:cxn ang="f68">
                  <a:pos x="f123" y="f124"/>
                </a:cxn>
                <a:cxn ang="f68">
                  <a:pos x="f125" y="f126"/>
                </a:cxn>
                <a:cxn ang="f68">
                  <a:pos x="f127" y="f128"/>
                </a:cxn>
                <a:cxn ang="f68">
                  <a:pos x="f129" y="f130"/>
                </a:cxn>
                <a:cxn ang="f68">
                  <a:pos x="f129" y="f131"/>
                </a:cxn>
                <a:cxn ang="f68">
                  <a:pos x="f132" y="f131"/>
                </a:cxn>
                <a:cxn ang="f68">
                  <a:pos x="f133" y="f134"/>
                </a:cxn>
                <a:cxn ang="f68">
                  <a:pos x="f135" y="f136"/>
                </a:cxn>
                <a:cxn ang="f68">
                  <a:pos x="f117" y="f118"/>
                </a:cxn>
              </a:cxnLst>
              <a:rect l="f113" t="f116" r="f114" b="f115"/>
              <a:pathLst>
                <a:path w="458354" h="416609">
                  <a:moveTo>
                    <a:pt x="f8" y="f5"/>
                  </a:moveTo>
                  <a:lnTo>
                    <a:pt x="f9" y="f10"/>
                  </a:lnTo>
                  <a:cubicBezTo>
                    <a:pt x="f11" y="f12"/>
                    <a:pt x="f13" y="f14"/>
                    <a:pt x="f15" y="f16"/>
                  </a:cubicBezTo>
                  <a:lnTo>
                    <a:pt x="f6" y="f17"/>
                  </a:lnTo>
                  <a:lnTo>
                    <a:pt x="f18" y="f19"/>
                  </a:lnTo>
                  <a:cubicBezTo>
                    <a:pt x="f20" y="f21"/>
                    <a:pt x="f22" y="f23"/>
                    <a:pt x="f24" y="f25"/>
                  </a:cubicBezTo>
                  <a:lnTo>
                    <a:pt x="f26" y="f7"/>
                  </a:lnTo>
                  <a:lnTo>
                    <a:pt x="f26" y="f27"/>
                  </a:lnTo>
                  <a:lnTo>
                    <a:pt x="f5" y="f27"/>
                  </a:lnTo>
                  <a:lnTo>
                    <a:pt x="f28" y="f29"/>
                  </a:lnTo>
                  <a:cubicBezTo>
                    <a:pt x="f30" y="f31"/>
                    <a:pt x="f32" y="f33"/>
                    <a:pt x="f34" y="f35"/>
                  </a:cubicBezTo>
                  <a:lnTo>
                    <a:pt x="f8" y="f5"/>
                  </a:lnTo>
                  <a:close/>
                </a:path>
              </a:pathLst>
            </a:custGeom>
            <a:solidFill>
              <a:srgbClr val="558D69"/>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36" name="Freeform: Shape 188">
              <a:extLst>
                <a:ext uri="{FF2B5EF4-FFF2-40B4-BE49-F238E27FC236}">
                  <a16:creationId xmlns:a16="http://schemas.microsoft.com/office/drawing/2014/main" id="{723DCEDA-263B-4350-BC34-8FB535469CF1}"/>
                </a:ext>
              </a:extLst>
            </p:cNvPr>
            <p:cNvSpPr/>
            <p:nvPr/>
          </p:nvSpPr>
          <p:spPr>
            <a:xfrm>
              <a:off x="8549667" y="4242322"/>
              <a:ext cx="3959" cy="13039"/>
            </a:xfrm>
            <a:custGeom>
              <a:avLst/>
              <a:gdLst>
                <a:gd name="f0" fmla="val 10800000"/>
                <a:gd name="f1" fmla="val 5400000"/>
                <a:gd name="f2" fmla="val 180"/>
                <a:gd name="f3" fmla="val w"/>
                <a:gd name="f4" fmla="val h"/>
                <a:gd name="f5" fmla="val 0"/>
                <a:gd name="f6" fmla="val 11387"/>
                <a:gd name="f7" fmla="val 37489"/>
                <a:gd name="f8" fmla="val 18744"/>
                <a:gd name="f9" fmla="+- 0 0 -90"/>
                <a:gd name="f10" fmla="*/ f3 1 11387"/>
                <a:gd name="f11" fmla="*/ f4 1 37489"/>
                <a:gd name="f12" fmla="val f5"/>
                <a:gd name="f13" fmla="val f6"/>
                <a:gd name="f14" fmla="val f7"/>
                <a:gd name="f15" fmla="*/ f9 f0 1"/>
                <a:gd name="f16" fmla="+- f14 0 f12"/>
                <a:gd name="f17" fmla="+- f13 0 f12"/>
                <a:gd name="f18" fmla="*/ f15 1 f2"/>
                <a:gd name="f19" fmla="*/ f17 1 11387"/>
                <a:gd name="f20" fmla="*/ f16 1 37489"/>
                <a:gd name="f21" fmla="*/ 0 f17 1"/>
                <a:gd name="f22" fmla="*/ 0 f16 1"/>
                <a:gd name="f23" fmla="*/ 11387 f17 1"/>
                <a:gd name="f24" fmla="*/ 18744 f16 1"/>
                <a:gd name="f25" fmla="*/ 37489 f16 1"/>
                <a:gd name="f26" fmla="+- f18 0 f1"/>
                <a:gd name="f27" fmla="*/ f21 1 11387"/>
                <a:gd name="f28" fmla="*/ f22 1 37489"/>
                <a:gd name="f29" fmla="*/ f23 1 11387"/>
                <a:gd name="f30" fmla="*/ f24 1 37489"/>
                <a:gd name="f31" fmla="*/ f25 1 37489"/>
                <a:gd name="f32" fmla="*/ f12 1 f19"/>
                <a:gd name="f33" fmla="*/ f13 1 f19"/>
                <a:gd name="f34" fmla="*/ f12 1 f20"/>
                <a:gd name="f35" fmla="*/ f14 1 f20"/>
                <a:gd name="f36" fmla="*/ f27 1 f19"/>
                <a:gd name="f37" fmla="*/ f28 1 f20"/>
                <a:gd name="f38" fmla="*/ f29 1 f19"/>
                <a:gd name="f39" fmla="*/ f30 1 f20"/>
                <a:gd name="f40" fmla="*/ f31 1 f20"/>
                <a:gd name="f41" fmla="*/ f32 f10 1"/>
                <a:gd name="f42" fmla="*/ f33 f10 1"/>
                <a:gd name="f43" fmla="*/ f35 f11 1"/>
                <a:gd name="f44" fmla="*/ f34 f11 1"/>
                <a:gd name="f45" fmla="*/ f36 f10 1"/>
                <a:gd name="f46" fmla="*/ f37 f11 1"/>
                <a:gd name="f47" fmla="*/ f38 f10 1"/>
                <a:gd name="f48" fmla="*/ f39 f11 1"/>
                <a:gd name="f49" fmla="*/ f40 f11 1"/>
              </a:gdLst>
              <a:ahLst/>
              <a:cxnLst>
                <a:cxn ang="3cd4">
                  <a:pos x="hc" y="t"/>
                </a:cxn>
                <a:cxn ang="0">
                  <a:pos x="r" y="vc"/>
                </a:cxn>
                <a:cxn ang="cd4">
                  <a:pos x="hc" y="b"/>
                </a:cxn>
                <a:cxn ang="cd2">
                  <a:pos x="l" y="vc"/>
                </a:cxn>
                <a:cxn ang="f26">
                  <a:pos x="f45" y="f46"/>
                </a:cxn>
                <a:cxn ang="f26">
                  <a:pos x="f47" y="f48"/>
                </a:cxn>
                <a:cxn ang="f26">
                  <a:pos x="f45" y="f49"/>
                </a:cxn>
                <a:cxn ang="f26">
                  <a:pos x="f45" y="f46"/>
                </a:cxn>
              </a:cxnLst>
              <a:rect l="f41" t="f44" r="f42" b="f43"/>
              <a:pathLst>
                <a:path w="11387" h="37489">
                  <a:moveTo>
                    <a:pt x="f5" y="f5"/>
                  </a:moveTo>
                  <a:lnTo>
                    <a:pt x="f6" y="f8"/>
                  </a:lnTo>
                  <a:lnTo>
                    <a:pt x="f5" y="f7"/>
                  </a:lnTo>
                  <a:lnTo>
                    <a:pt x="f5" y="f5"/>
                  </a:lnTo>
                  <a:close/>
                </a:path>
              </a:pathLst>
            </a:custGeom>
            <a:solidFill>
              <a:srgbClr val="51777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37" name="Freeform: Shape 189">
              <a:extLst>
                <a:ext uri="{FF2B5EF4-FFF2-40B4-BE49-F238E27FC236}">
                  <a16:creationId xmlns:a16="http://schemas.microsoft.com/office/drawing/2014/main" id="{D361FCE3-7C83-414B-B377-0C86E6C5E604}"/>
                </a:ext>
              </a:extLst>
            </p:cNvPr>
            <p:cNvSpPr/>
            <p:nvPr/>
          </p:nvSpPr>
          <p:spPr>
            <a:xfrm>
              <a:off x="10162321" y="4242322"/>
              <a:ext cx="3959" cy="13039"/>
            </a:xfrm>
            <a:custGeom>
              <a:avLst/>
              <a:gdLst>
                <a:gd name="f0" fmla="val 10800000"/>
                <a:gd name="f1" fmla="val 5400000"/>
                <a:gd name="f2" fmla="val 180"/>
                <a:gd name="f3" fmla="val w"/>
                <a:gd name="f4" fmla="val h"/>
                <a:gd name="f5" fmla="val 0"/>
                <a:gd name="f6" fmla="val 11387"/>
                <a:gd name="f7" fmla="val 37489"/>
                <a:gd name="f8" fmla="val 18744"/>
                <a:gd name="f9" fmla="+- 0 0 -90"/>
                <a:gd name="f10" fmla="*/ f3 1 11387"/>
                <a:gd name="f11" fmla="*/ f4 1 37489"/>
                <a:gd name="f12" fmla="val f5"/>
                <a:gd name="f13" fmla="val f6"/>
                <a:gd name="f14" fmla="val f7"/>
                <a:gd name="f15" fmla="*/ f9 f0 1"/>
                <a:gd name="f16" fmla="+- f14 0 f12"/>
                <a:gd name="f17" fmla="+- f13 0 f12"/>
                <a:gd name="f18" fmla="*/ f15 1 f2"/>
                <a:gd name="f19" fmla="*/ f17 1 11387"/>
                <a:gd name="f20" fmla="*/ f16 1 37489"/>
                <a:gd name="f21" fmla="*/ 11387 f17 1"/>
                <a:gd name="f22" fmla="*/ 0 f16 1"/>
                <a:gd name="f23" fmla="*/ 37489 f16 1"/>
                <a:gd name="f24" fmla="*/ 0 f17 1"/>
                <a:gd name="f25" fmla="*/ 18744 f16 1"/>
                <a:gd name="f26" fmla="+- f18 0 f1"/>
                <a:gd name="f27" fmla="*/ f21 1 11387"/>
                <a:gd name="f28" fmla="*/ f22 1 37489"/>
                <a:gd name="f29" fmla="*/ f23 1 37489"/>
                <a:gd name="f30" fmla="*/ f24 1 11387"/>
                <a:gd name="f31" fmla="*/ f25 1 37489"/>
                <a:gd name="f32" fmla="*/ f12 1 f19"/>
                <a:gd name="f33" fmla="*/ f13 1 f19"/>
                <a:gd name="f34" fmla="*/ f12 1 f20"/>
                <a:gd name="f35" fmla="*/ f14 1 f20"/>
                <a:gd name="f36" fmla="*/ f27 1 f19"/>
                <a:gd name="f37" fmla="*/ f28 1 f20"/>
                <a:gd name="f38" fmla="*/ f29 1 f20"/>
                <a:gd name="f39" fmla="*/ f30 1 f19"/>
                <a:gd name="f40" fmla="*/ f31 1 f20"/>
                <a:gd name="f41" fmla="*/ f32 f10 1"/>
                <a:gd name="f42" fmla="*/ f33 f10 1"/>
                <a:gd name="f43" fmla="*/ f35 f11 1"/>
                <a:gd name="f44" fmla="*/ f34 f11 1"/>
                <a:gd name="f45" fmla="*/ f36 f10 1"/>
                <a:gd name="f46" fmla="*/ f37 f11 1"/>
                <a:gd name="f47" fmla="*/ f38 f11 1"/>
                <a:gd name="f48" fmla="*/ f39 f10 1"/>
                <a:gd name="f49" fmla="*/ f40 f11 1"/>
              </a:gdLst>
              <a:ahLst/>
              <a:cxnLst>
                <a:cxn ang="3cd4">
                  <a:pos x="hc" y="t"/>
                </a:cxn>
                <a:cxn ang="0">
                  <a:pos x="r" y="vc"/>
                </a:cxn>
                <a:cxn ang="cd4">
                  <a:pos x="hc" y="b"/>
                </a:cxn>
                <a:cxn ang="cd2">
                  <a:pos x="l" y="vc"/>
                </a:cxn>
                <a:cxn ang="f26">
                  <a:pos x="f45" y="f46"/>
                </a:cxn>
                <a:cxn ang="f26">
                  <a:pos x="f45" y="f47"/>
                </a:cxn>
                <a:cxn ang="f26">
                  <a:pos x="f48" y="f49"/>
                </a:cxn>
                <a:cxn ang="f26">
                  <a:pos x="f45" y="f46"/>
                </a:cxn>
              </a:cxnLst>
              <a:rect l="f41" t="f44" r="f42" b="f43"/>
              <a:pathLst>
                <a:path w="11387" h="37489">
                  <a:moveTo>
                    <a:pt x="f6" y="f5"/>
                  </a:moveTo>
                  <a:lnTo>
                    <a:pt x="f6" y="f7"/>
                  </a:lnTo>
                  <a:lnTo>
                    <a:pt x="f5" y="f8"/>
                  </a:lnTo>
                  <a:lnTo>
                    <a:pt x="f6" y="f5"/>
                  </a:lnTo>
                  <a:close/>
                </a:path>
              </a:pathLst>
            </a:custGeom>
            <a:solidFill>
              <a:srgbClr val="517770"/>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38" name="Freeform: Shape 190">
              <a:extLst>
                <a:ext uri="{FF2B5EF4-FFF2-40B4-BE49-F238E27FC236}">
                  <a16:creationId xmlns:a16="http://schemas.microsoft.com/office/drawing/2014/main" id="{D3849C88-BA20-4BC0-8F85-E94F529DADFE}"/>
                </a:ext>
              </a:extLst>
            </p:cNvPr>
            <p:cNvSpPr/>
            <p:nvPr/>
          </p:nvSpPr>
          <p:spPr>
            <a:xfrm>
              <a:off x="9458114" y="4363507"/>
              <a:ext cx="159416" cy="144895"/>
            </a:xfrm>
            <a:custGeom>
              <a:avLst/>
              <a:gdLst>
                <a:gd name="f0" fmla="val 10800000"/>
                <a:gd name="f1" fmla="val 5400000"/>
                <a:gd name="f2" fmla="val 180"/>
                <a:gd name="f3" fmla="val w"/>
                <a:gd name="f4" fmla="val h"/>
                <a:gd name="f5" fmla="val 0"/>
                <a:gd name="f6" fmla="val 458354"/>
                <a:gd name="f7" fmla="val 416610"/>
                <a:gd name="f8" fmla="val 380529"/>
                <a:gd name="f9" fmla="val 408273"/>
                <a:gd name="f10" fmla="val 75801"/>
                <a:gd name="f11" fmla="val 424588"/>
                <a:gd name="f12" fmla="val 128255"/>
                <a:gd name="f13" fmla="val 438394"/>
                <a:gd name="f14" fmla="val 181814"/>
                <a:gd name="f15" fmla="val 449551"/>
                <a:gd name="f16" fmla="val 236338"/>
                <a:gd name="f17" fmla="val 294016"/>
                <a:gd name="f18" fmla="val 439662"/>
                <a:gd name="f19" fmla="val 328452"/>
                <a:gd name="f20" fmla="val 421175"/>
                <a:gd name="f21" fmla="val 355816"/>
                <a:gd name="f22" fmla="val 397560"/>
                <a:gd name="f23" fmla="val 379431"/>
                <a:gd name="f24" fmla="val 370196"/>
                <a:gd name="f25" fmla="val 397918"/>
                <a:gd name="f26" fmla="val 335760"/>
                <a:gd name="f27" fmla="val 278082"/>
                <a:gd name="f28" fmla="val 407807"/>
                <a:gd name="f29" fmla="val 223558"/>
                <a:gd name="f30" fmla="val 396650"/>
                <a:gd name="f31" fmla="val 169999"/>
                <a:gd name="f32" fmla="val 382844"/>
                <a:gd name="f33" fmla="val 117545"/>
                <a:gd name="f34" fmla="val 366529"/>
                <a:gd name="f35" fmla="val 323506"/>
                <a:gd name="f36" fmla="+- 0 0 -90"/>
                <a:gd name="f37" fmla="*/ f3 1 458354"/>
                <a:gd name="f38" fmla="*/ f4 1 416610"/>
                <a:gd name="f39" fmla="val f5"/>
                <a:gd name="f40" fmla="val f6"/>
                <a:gd name="f41" fmla="val f7"/>
                <a:gd name="f42" fmla="*/ f36 f0 1"/>
                <a:gd name="f43" fmla="+- f41 0 f39"/>
                <a:gd name="f44" fmla="+- f40 0 f39"/>
                <a:gd name="f45" fmla="*/ f42 1 f2"/>
                <a:gd name="f46" fmla="*/ f44 1 458354"/>
                <a:gd name="f47" fmla="*/ f43 1 416610"/>
                <a:gd name="f48" fmla="*/ 380529 f44 1"/>
                <a:gd name="f49" fmla="*/ 0 f43 1"/>
                <a:gd name="f50" fmla="*/ 408273 f44 1"/>
                <a:gd name="f51" fmla="*/ 75801 f43 1"/>
                <a:gd name="f52" fmla="*/ 449551 f44 1"/>
                <a:gd name="f53" fmla="*/ 236338 f43 1"/>
                <a:gd name="f54" fmla="*/ 458354 f44 1"/>
                <a:gd name="f55" fmla="*/ 294016 f43 1"/>
                <a:gd name="f56" fmla="*/ 439662 f44 1"/>
                <a:gd name="f57" fmla="*/ 328452 f43 1"/>
                <a:gd name="f58" fmla="*/ 370196 f44 1"/>
                <a:gd name="f59" fmla="*/ 397918 f43 1"/>
                <a:gd name="f60" fmla="*/ 335760 f44 1"/>
                <a:gd name="f61" fmla="*/ 416610 f43 1"/>
                <a:gd name="f62" fmla="*/ 278082 f44 1"/>
                <a:gd name="f63" fmla="*/ 407807 f43 1"/>
                <a:gd name="f64" fmla="*/ 117545 f44 1"/>
                <a:gd name="f65" fmla="*/ 366529 f43 1"/>
                <a:gd name="f66" fmla="*/ 0 f44 1"/>
                <a:gd name="f67" fmla="*/ 323506 f43 1"/>
                <a:gd name="f68" fmla="+- f45 0 f1"/>
                <a:gd name="f69" fmla="*/ f48 1 458354"/>
                <a:gd name="f70" fmla="*/ f49 1 416610"/>
                <a:gd name="f71" fmla="*/ f50 1 458354"/>
                <a:gd name="f72" fmla="*/ f51 1 416610"/>
                <a:gd name="f73" fmla="*/ f52 1 458354"/>
                <a:gd name="f74" fmla="*/ f53 1 416610"/>
                <a:gd name="f75" fmla="*/ f54 1 458354"/>
                <a:gd name="f76" fmla="*/ f55 1 416610"/>
                <a:gd name="f77" fmla="*/ f56 1 458354"/>
                <a:gd name="f78" fmla="*/ f57 1 416610"/>
                <a:gd name="f79" fmla="*/ f58 1 458354"/>
                <a:gd name="f80" fmla="*/ f59 1 416610"/>
                <a:gd name="f81" fmla="*/ f60 1 458354"/>
                <a:gd name="f82" fmla="*/ f61 1 416610"/>
                <a:gd name="f83" fmla="*/ f62 1 458354"/>
                <a:gd name="f84" fmla="*/ f63 1 416610"/>
                <a:gd name="f85" fmla="*/ f64 1 458354"/>
                <a:gd name="f86" fmla="*/ f65 1 416610"/>
                <a:gd name="f87" fmla="*/ f66 1 458354"/>
                <a:gd name="f88" fmla="*/ f67 1 416610"/>
                <a:gd name="f89" fmla="*/ f39 1 f46"/>
                <a:gd name="f90" fmla="*/ f40 1 f46"/>
                <a:gd name="f91" fmla="*/ f39 1 f47"/>
                <a:gd name="f92" fmla="*/ f41 1 f47"/>
                <a:gd name="f93" fmla="*/ f69 1 f46"/>
                <a:gd name="f94" fmla="*/ f70 1 f47"/>
                <a:gd name="f95" fmla="*/ f71 1 f46"/>
                <a:gd name="f96" fmla="*/ f72 1 f47"/>
                <a:gd name="f97" fmla="*/ f73 1 f46"/>
                <a:gd name="f98" fmla="*/ f74 1 f47"/>
                <a:gd name="f99" fmla="*/ f75 1 f46"/>
                <a:gd name="f100" fmla="*/ f76 1 f47"/>
                <a:gd name="f101" fmla="*/ f77 1 f46"/>
                <a:gd name="f102" fmla="*/ f78 1 f47"/>
                <a:gd name="f103" fmla="*/ f79 1 f46"/>
                <a:gd name="f104" fmla="*/ f80 1 f47"/>
                <a:gd name="f105" fmla="*/ f81 1 f46"/>
                <a:gd name="f106" fmla="*/ f82 1 f47"/>
                <a:gd name="f107" fmla="*/ f83 1 f46"/>
                <a:gd name="f108" fmla="*/ f84 1 f47"/>
                <a:gd name="f109" fmla="*/ f85 1 f46"/>
                <a:gd name="f110" fmla="*/ f86 1 f47"/>
                <a:gd name="f111" fmla="*/ f87 1 f46"/>
                <a:gd name="f112" fmla="*/ f88 1 f47"/>
                <a:gd name="f113" fmla="*/ f89 f37 1"/>
                <a:gd name="f114" fmla="*/ f90 f37 1"/>
                <a:gd name="f115" fmla="*/ f92 f38 1"/>
                <a:gd name="f116" fmla="*/ f91 f38 1"/>
                <a:gd name="f117" fmla="*/ f93 f37 1"/>
                <a:gd name="f118" fmla="*/ f94 f38 1"/>
                <a:gd name="f119" fmla="*/ f95 f37 1"/>
                <a:gd name="f120" fmla="*/ f96 f38 1"/>
                <a:gd name="f121" fmla="*/ f97 f37 1"/>
                <a:gd name="f122" fmla="*/ f98 f38 1"/>
                <a:gd name="f123" fmla="*/ f99 f37 1"/>
                <a:gd name="f124" fmla="*/ f100 f38 1"/>
                <a:gd name="f125" fmla="*/ f101 f37 1"/>
                <a:gd name="f126" fmla="*/ f102 f38 1"/>
                <a:gd name="f127" fmla="*/ f103 f37 1"/>
                <a:gd name="f128" fmla="*/ f104 f38 1"/>
                <a:gd name="f129" fmla="*/ f105 f37 1"/>
                <a:gd name="f130" fmla="*/ f106 f38 1"/>
                <a:gd name="f131" fmla="*/ f107 f37 1"/>
                <a:gd name="f132" fmla="*/ f108 f38 1"/>
                <a:gd name="f133" fmla="*/ f109 f37 1"/>
                <a:gd name="f134" fmla="*/ f110 f38 1"/>
                <a:gd name="f135" fmla="*/ f111 f37 1"/>
                <a:gd name="f136" fmla="*/ f112 f38 1"/>
              </a:gdLst>
              <a:ahLst/>
              <a:cxnLst>
                <a:cxn ang="3cd4">
                  <a:pos x="hc" y="t"/>
                </a:cxn>
                <a:cxn ang="0">
                  <a:pos x="r" y="vc"/>
                </a:cxn>
                <a:cxn ang="cd4">
                  <a:pos x="hc" y="b"/>
                </a:cxn>
                <a:cxn ang="cd2">
                  <a:pos x="l" y="vc"/>
                </a:cxn>
                <a:cxn ang="f68">
                  <a:pos x="f117" y="f118"/>
                </a:cxn>
                <a:cxn ang="f68">
                  <a:pos x="f119" y="f120"/>
                </a:cxn>
                <a:cxn ang="f68">
                  <a:pos x="f121" y="f122"/>
                </a:cxn>
                <a:cxn ang="f68">
                  <a:pos x="f123" y="f124"/>
                </a:cxn>
                <a:cxn ang="f68">
                  <a:pos x="f125" y="f126"/>
                </a:cxn>
                <a:cxn ang="f68">
                  <a:pos x="f127" y="f128"/>
                </a:cxn>
                <a:cxn ang="f68">
                  <a:pos x="f129" y="f130"/>
                </a:cxn>
                <a:cxn ang="f68">
                  <a:pos x="f131" y="f132"/>
                </a:cxn>
                <a:cxn ang="f68">
                  <a:pos x="f133" y="f134"/>
                </a:cxn>
                <a:cxn ang="f68">
                  <a:pos x="f135" y="f136"/>
                </a:cxn>
                <a:cxn ang="f68">
                  <a:pos x="f117" y="f136"/>
                </a:cxn>
                <a:cxn ang="f68">
                  <a:pos x="f117" y="f118"/>
                </a:cxn>
              </a:cxnLst>
              <a:rect l="f113" t="f116" r="f114" b="f115"/>
              <a:pathLst>
                <a:path w="458354" h="416610">
                  <a:moveTo>
                    <a:pt x="f8" y="f5"/>
                  </a:moveTo>
                  <a:lnTo>
                    <a:pt x="f9" y="f10"/>
                  </a:lnTo>
                  <a:cubicBezTo>
                    <a:pt x="f11" y="f12"/>
                    <a:pt x="f13" y="f14"/>
                    <a:pt x="f15" y="f16"/>
                  </a:cubicBezTo>
                  <a:lnTo>
                    <a:pt x="f6" y="f17"/>
                  </a:lnTo>
                  <a:lnTo>
                    <a:pt x="f18" y="f19"/>
                  </a:lnTo>
                  <a:cubicBezTo>
                    <a:pt x="f20" y="f21"/>
                    <a:pt x="f22" y="f23"/>
                    <a:pt x="f24" y="f25"/>
                  </a:cubicBezTo>
                  <a:lnTo>
                    <a:pt x="f26" y="f7"/>
                  </a:lnTo>
                  <a:lnTo>
                    <a:pt x="f27" y="f28"/>
                  </a:lnTo>
                  <a:cubicBezTo>
                    <a:pt x="f29" y="f30"/>
                    <a:pt x="f31" y="f32"/>
                    <a:pt x="f33" y="f34"/>
                  </a:cubicBezTo>
                  <a:lnTo>
                    <a:pt x="f5" y="f35"/>
                  </a:lnTo>
                  <a:lnTo>
                    <a:pt x="f8" y="f35"/>
                  </a:lnTo>
                  <a:lnTo>
                    <a:pt x="f8" y="f5"/>
                  </a:lnTo>
                  <a:close/>
                </a:path>
              </a:pathLst>
            </a:custGeom>
            <a:solidFill>
              <a:srgbClr val="558D69"/>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39" name="Freeform: Shape 191">
              <a:extLst>
                <a:ext uri="{FF2B5EF4-FFF2-40B4-BE49-F238E27FC236}">
                  <a16:creationId xmlns:a16="http://schemas.microsoft.com/office/drawing/2014/main" id="{20072024-1715-4720-9A05-4BF9F6BF29F7}"/>
                </a:ext>
              </a:extLst>
            </p:cNvPr>
            <p:cNvSpPr/>
            <p:nvPr/>
          </p:nvSpPr>
          <p:spPr>
            <a:xfrm>
              <a:off x="9098417" y="4363507"/>
              <a:ext cx="159416" cy="144895"/>
            </a:xfrm>
            <a:custGeom>
              <a:avLst/>
              <a:gdLst>
                <a:gd name="f0" fmla="val 10800000"/>
                <a:gd name="f1" fmla="val 5400000"/>
                <a:gd name="f2" fmla="val 180"/>
                <a:gd name="f3" fmla="val w"/>
                <a:gd name="f4" fmla="val h"/>
                <a:gd name="f5" fmla="val 0"/>
                <a:gd name="f6" fmla="val 458354"/>
                <a:gd name="f7" fmla="val 416607"/>
                <a:gd name="f8" fmla="val 77823"/>
                <a:gd name="f9" fmla="val 323503"/>
                <a:gd name="f10" fmla="val 340808"/>
                <a:gd name="f11" fmla="val 366526"/>
                <a:gd name="f12" fmla="val 288354"/>
                <a:gd name="f13" fmla="val 382841"/>
                <a:gd name="f14" fmla="val 234795"/>
                <a:gd name="f15" fmla="val 396647"/>
                <a:gd name="f16" fmla="val 180271"/>
                <a:gd name="f17" fmla="val 407804"/>
                <a:gd name="f18" fmla="val 122594"/>
                <a:gd name="f19" fmla="val 88157"/>
                <a:gd name="f20" fmla="val 397915"/>
                <a:gd name="f21" fmla="val 60793"/>
                <a:gd name="f22" fmla="val 379428"/>
                <a:gd name="f23" fmla="val 37178"/>
                <a:gd name="f24" fmla="val 355813"/>
                <a:gd name="f25" fmla="val 18691"/>
                <a:gd name="f26" fmla="val 328449"/>
                <a:gd name="f27" fmla="val 294013"/>
                <a:gd name="f28" fmla="val 8802"/>
                <a:gd name="f29" fmla="val 236335"/>
                <a:gd name="f30" fmla="val 19960"/>
                <a:gd name="f31" fmla="val 181811"/>
                <a:gd name="f32" fmla="val 33766"/>
                <a:gd name="f33" fmla="val 128252"/>
                <a:gd name="f34" fmla="val 50080"/>
                <a:gd name="f35" fmla="val 75798"/>
                <a:gd name="f36" fmla="+- 0 0 -90"/>
                <a:gd name="f37" fmla="*/ f3 1 458354"/>
                <a:gd name="f38" fmla="*/ f4 1 416607"/>
                <a:gd name="f39" fmla="val f5"/>
                <a:gd name="f40" fmla="val f6"/>
                <a:gd name="f41" fmla="val f7"/>
                <a:gd name="f42" fmla="*/ f36 f0 1"/>
                <a:gd name="f43" fmla="+- f41 0 f39"/>
                <a:gd name="f44" fmla="+- f40 0 f39"/>
                <a:gd name="f45" fmla="*/ f42 1 f2"/>
                <a:gd name="f46" fmla="*/ f44 1 458354"/>
                <a:gd name="f47" fmla="*/ f43 1 416607"/>
                <a:gd name="f48" fmla="*/ 77823 f44 1"/>
                <a:gd name="f49" fmla="*/ 0 f43 1"/>
                <a:gd name="f50" fmla="*/ 323503 f43 1"/>
                <a:gd name="f51" fmla="*/ 458354 f44 1"/>
                <a:gd name="f52" fmla="*/ 340808 f44 1"/>
                <a:gd name="f53" fmla="*/ 366526 f43 1"/>
                <a:gd name="f54" fmla="*/ 180271 f44 1"/>
                <a:gd name="f55" fmla="*/ 407804 f43 1"/>
                <a:gd name="f56" fmla="*/ 122594 f44 1"/>
                <a:gd name="f57" fmla="*/ 416607 f43 1"/>
                <a:gd name="f58" fmla="*/ 88157 f44 1"/>
                <a:gd name="f59" fmla="*/ 397915 f43 1"/>
                <a:gd name="f60" fmla="*/ 18691 f44 1"/>
                <a:gd name="f61" fmla="*/ 328449 f43 1"/>
                <a:gd name="f62" fmla="*/ 0 f44 1"/>
                <a:gd name="f63" fmla="*/ 294013 f43 1"/>
                <a:gd name="f64" fmla="*/ 8802 f44 1"/>
                <a:gd name="f65" fmla="*/ 236335 f43 1"/>
                <a:gd name="f66" fmla="*/ 50080 f44 1"/>
                <a:gd name="f67" fmla="*/ 75798 f43 1"/>
                <a:gd name="f68" fmla="+- f45 0 f1"/>
                <a:gd name="f69" fmla="*/ f48 1 458354"/>
                <a:gd name="f70" fmla="*/ f49 1 416607"/>
                <a:gd name="f71" fmla="*/ f50 1 416607"/>
                <a:gd name="f72" fmla="*/ f51 1 458354"/>
                <a:gd name="f73" fmla="*/ f52 1 458354"/>
                <a:gd name="f74" fmla="*/ f53 1 416607"/>
                <a:gd name="f75" fmla="*/ f54 1 458354"/>
                <a:gd name="f76" fmla="*/ f55 1 416607"/>
                <a:gd name="f77" fmla="*/ f56 1 458354"/>
                <a:gd name="f78" fmla="*/ f57 1 416607"/>
                <a:gd name="f79" fmla="*/ f58 1 458354"/>
                <a:gd name="f80" fmla="*/ f59 1 416607"/>
                <a:gd name="f81" fmla="*/ f60 1 458354"/>
                <a:gd name="f82" fmla="*/ f61 1 416607"/>
                <a:gd name="f83" fmla="*/ f62 1 458354"/>
                <a:gd name="f84" fmla="*/ f63 1 416607"/>
                <a:gd name="f85" fmla="*/ f64 1 458354"/>
                <a:gd name="f86" fmla="*/ f65 1 416607"/>
                <a:gd name="f87" fmla="*/ f66 1 458354"/>
                <a:gd name="f88" fmla="*/ f67 1 416607"/>
                <a:gd name="f89" fmla="*/ f39 1 f46"/>
                <a:gd name="f90" fmla="*/ f40 1 f46"/>
                <a:gd name="f91" fmla="*/ f39 1 f47"/>
                <a:gd name="f92" fmla="*/ f41 1 f47"/>
                <a:gd name="f93" fmla="*/ f69 1 f46"/>
                <a:gd name="f94" fmla="*/ f70 1 f47"/>
                <a:gd name="f95" fmla="*/ f71 1 f47"/>
                <a:gd name="f96" fmla="*/ f72 1 f46"/>
                <a:gd name="f97" fmla="*/ f73 1 f46"/>
                <a:gd name="f98" fmla="*/ f74 1 f47"/>
                <a:gd name="f99" fmla="*/ f75 1 f46"/>
                <a:gd name="f100" fmla="*/ f76 1 f47"/>
                <a:gd name="f101" fmla="*/ f77 1 f46"/>
                <a:gd name="f102" fmla="*/ f78 1 f47"/>
                <a:gd name="f103" fmla="*/ f79 1 f46"/>
                <a:gd name="f104" fmla="*/ f80 1 f47"/>
                <a:gd name="f105" fmla="*/ f81 1 f46"/>
                <a:gd name="f106" fmla="*/ f82 1 f47"/>
                <a:gd name="f107" fmla="*/ f83 1 f46"/>
                <a:gd name="f108" fmla="*/ f84 1 f47"/>
                <a:gd name="f109" fmla="*/ f85 1 f46"/>
                <a:gd name="f110" fmla="*/ f86 1 f47"/>
                <a:gd name="f111" fmla="*/ f87 1 f46"/>
                <a:gd name="f112" fmla="*/ f88 1 f47"/>
                <a:gd name="f113" fmla="*/ f89 f37 1"/>
                <a:gd name="f114" fmla="*/ f90 f37 1"/>
                <a:gd name="f115" fmla="*/ f92 f38 1"/>
                <a:gd name="f116" fmla="*/ f91 f38 1"/>
                <a:gd name="f117" fmla="*/ f93 f37 1"/>
                <a:gd name="f118" fmla="*/ f94 f38 1"/>
                <a:gd name="f119" fmla="*/ f95 f38 1"/>
                <a:gd name="f120" fmla="*/ f96 f37 1"/>
                <a:gd name="f121" fmla="*/ f97 f37 1"/>
                <a:gd name="f122" fmla="*/ f98 f38 1"/>
                <a:gd name="f123" fmla="*/ f99 f37 1"/>
                <a:gd name="f124" fmla="*/ f100 f38 1"/>
                <a:gd name="f125" fmla="*/ f101 f37 1"/>
                <a:gd name="f126" fmla="*/ f102 f38 1"/>
                <a:gd name="f127" fmla="*/ f103 f37 1"/>
                <a:gd name="f128" fmla="*/ f104 f38 1"/>
                <a:gd name="f129" fmla="*/ f105 f37 1"/>
                <a:gd name="f130" fmla="*/ f106 f38 1"/>
                <a:gd name="f131" fmla="*/ f107 f37 1"/>
                <a:gd name="f132" fmla="*/ f108 f38 1"/>
                <a:gd name="f133" fmla="*/ f109 f37 1"/>
                <a:gd name="f134" fmla="*/ f110 f38 1"/>
                <a:gd name="f135" fmla="*/ f111 f37 1"/>
                <a:gd name="f136" fmla="*/ f112 f38 1"/>
              </a:gdLst>
              <a:ahLst/>
              <a:cxnLst>
                <a:cxn ang="3cd4">
                  <a:pos x="hc" y="t"/>
                </a:cxn>
                <a:cxn ang="0">
                  <a:pos x="r" y="vc"/>
                </a:cxn>
                <a:cxn ang="cd4">
                  <a:pos x="hc" y="b"/>
                </a:cxn>
                <a:cxn ang="cd2">
                  <a:pos x="l" y="vc"/>
                </a:cxn>
                <a:cxn ang="f68">
                  <a:pos x="f117" y="f118"/>
                </a:cxn>
                <a:cxn ang="f68">
                  <a:pos x="f117" y="f119"/>
                </a:cxn>
                <a:cxn ang="f68">
                  <a:pos x="f120" y="f119"/>
                </a:cxn>
                <a:cxn ang="f68">
                  <a:pos x="f121" y="f122"/>
                </a:cxn>
                <a:cxn ang="f68">
                  <a:pos x="f123" y="f124"/>
                </a:cxn>
                <a:cxn ang="f68">
                  <a:pos x="f125" y="f126"/>
                </a:cxn>
                <a:cxn ang="f68">
                  <a:pos x="f127" y="f128"/>
                </a:cxn>
                <a:cxn ang="f68">
                  <a:pos x="f129" y="f130"/>
                </a:cxn>
                <a:cxn ang="f68">
                  <a:pos x="f131" y="f132"/>
                </a:cxn>
                <a:cxn ang="f68">
                  <a:pos x="f133" y="f134"/>
                </a:cxn>
                <a:cxn ang="f68">
                  <a:pos x="f135" y="f136"/>
                </a:cxn>
                <a:cxn ang="f68">
                  <a:pos x="f117" y="f118"/>
                </a:cxn>
              </a:cxnLst>
              <a:rect l="f113" t="f116" r="f114" b="f115"/>
              <a:pathLst>
                <a:path w="458354" h="416607">
                  <a:moveTo>
                    <a:pt x="f8" y="f5"/>
                  </a:moveTo>
                  <a:lnTo>
                    <a:pt x="f8" y="f9"/>
                  </a:lnTo>
                  <a:lnTo>
                    <a:pt x="f6" y="f9"/>
                  </a:lnTo>
                  <a:lnTo>
                    <a:pt x="f10" y="f11"/>
                  </a:lnTo>
                  <a:cubicBezTo>
                    <a:pt x="f12" y="f13"/>
                    <a:pt x="f14" y="f15"/>
                    <a:pt x="f16" y="f17"/>
                  </a:cubicBezTo>
                  <a:lnTo>
                    <a:pt x="f18" y="f7"/>
                  </a:lnTo>
                  <a:lnTo>
                    <a:pt x="f19" y="f20"/>
                  </a:lnTo>
                  <a:cubicBezTo>
                    <a:pt x="f21" y="f22"/>
                    <a:pt x="f23" y="f24"/>
                    <a:pt x="f25" y="f26"/>
                  </a:cubicBezTo>
                  <a:lnTo>
                    <a:pt x="f5" y="f27"/>
                  </a:lnTo>
                  <a:lnTo>
                    <a:pt x="f28" y="f29"/>
                  </a:lnTo>
                  <a:cubicBezTo>
                    <a:pt x="f30" y="f31"/>
                    <a:pt x="f32" y="f33"/>
                    <a:pt x="f34" y="f35"/>
                  </a:cubicBezTo>
                  <a:lnTo>
                    <a:pt x="f8" y="f5"/>
                  </a:lnTo>
                  <a:close/>
                </a:path>
              </a:pathLst>
            </a:custGeom>
            <a:solidFill>
              <a:srgbClr val="558D69"/>
            </a:soli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sp>
          <p:nvSpPr>
            <p:cNvPr id="40" name="Freeform: Shape 192">
              <a:extLst>
                <a:ext uri="{FF2B5EF4-FFF2-40B4-BE49-F238E27FC236}">
                  <a16:creationId xmlns:a16="http://schemas.microsoft.com/office/drawing/2014/main" id="{6EBEE801-5700-431E-9832-FAD64755F042}"/>
                </a:ext>
              </a:extLst>
            </p:cNvPr>
            <p:cNvSpPr/>
            <p:nvPr/>
          </p:nvSpPr>
          <p:spPr>
            <a:xfrm>
              <a:off x="9086292" y="4248841"/>
              <a:ext cx="1079988" cy="808302"/>
            </a:xfrm>
            <a:custGeom>
              <a:avLst/>
              <a:gdLst>
                <a:gd name="f0" fmla="val 10800000"/>
                <a:gd name="f1" fmla="val 5400000"/>
                <a:gd name="f2" fmla="val 180"/>
                <a:gd name="f3" fmla="val w"/>
                <a:gd name="f4" fmla="val h"/>
                <a:gd name="f5" fmla="val 0"/>
                <a:gd name="f6" fmla="val 3105268"/>
                <a:gd name="f7" fmla="val 2324100"/>
                <a:gd name="f8" fmla="val 3093881"/>
                <a:gd name="f9" fmla="val 18745"/>
                <a:gd name="f10" fmla="val 1549385"/>
                <a:gd name="f11" fmla="val 1656351"/>
                <a:gd name="f12" fmla="val 3083590"/>
                <a:gd name="f13" fmla="val 1758254"/>
                <a:gd name="f14" fmla="val 3044387"/>
                <a:gd name="f15" fmla="val 1850939"/>
                <a:gd name="f16" fmla="val 2987606"/>
                <a:gd name="f17" fmla="val 1955550"/>
                <a:gd name="f18" fmla="val 2977418"/>
                <a:gd name="f19" fmla="val 1969174"/>
                <a:gd name="f20" fmla="val 2909141"/>
                <a:gd name="f21" fmla="val 2051907"/>
                <a:gd name="f22" fmla="val 2833075"/>
                <a:gd name="f23" fmla="val 2127973"/>
                <a:gd name="f24" fmla="val 2750342"/>
                <a:gd name="f25" fmla="val 2196250"/>
                <a:gd name="f26" fmla="val 2736718"/>
                <a:gd name="f27" fmla="val 2206438"/>
                <a:gd name="f28" fmla="val 2632107"/>
                <a:gd name="f29" fmla="val 2263219"/>
                <a:gd name="f30" fmla="val 2539422"/>
                <a:gd name="f31" fmla="val 2302422"/>
                <a:gd name="f32" fmla="val 2437519"/>
                <a:gd name="f33" fmla="val 2330553"/>
                <a:gd name="f34" fmla="val 652276"/>
                <a:gd name="f35" fmla="val 2316956"/>
                <a:gd name="f36" fmla="val 781168"/>
                <a:gd name="f37" fmla="val 2312713"/>
                <a:gd name="f38" fmla="val 748200"/>
                <a:gd name="f39" fmla="val 2292684"/>
                <a:gd name="f40" fmla="val 302608"/>
                <a:gd name="f41" fmla="val 1991648"/>
                <a:gd name="f42" fmla="val 2499"/>
                <a:gd name="f43" fmla="val 1274681"/>
                <a:gd name="f44" fmla="val 696456"/>
                <a:gd name="f45" fmla="val 731163"/>
                <a:gd name="f46" fmla="val 7145"/>
                <a:gd name="f47" fmla="val 707350"/>
                <a:gd name="f48" fmla="val 18293"/>
                <a:gd name="f49" fmla="val 732351"/>
                <a:gd name="f50" fmla="val 34875"/>
                <a:gd name="f51" fmla="val 623702"/>
                <a:gd name="f52" fmla="val 53566"/>
                <a:gd name="f53" fmla="val 658138"/>
                <a:gd name="f54" fmla="val 72053"/>
                <a:gd name="f55" fmla="val 685502"/>
                <a:gd name="f56" fmla="val 95668"/>
                <a:gd name="f57" fmla="val 709117"/>
                <a:gd name="f58" fmla="val 123032"/>
                <a:gd name="f59" fmla="val 727604"/>
                <a:gd name="f60" fmla="val 157468"/>
                <a:gd name="f61" fmla="val 746295"/>
                <a:gd name="f62" fmla="val 195292"/>
                <a:gd name="f63" fmla="val 691784"/>
                <a:gd name="f64" fmla="val 226061"/>
                <a:gd name="f65" fmla="val 704798"/>
                <a:gd name="f66" fmla="val 240839"/>
                <a:gd name="f67" fmla="val 647700"/>
                <a:gd name="f68" fmla="val 276348"/>
                <a:gd name="f69" fmla="val 1266938"/>
                <a:gd name="f70" fmla="val 676275"/>
                <a:gd name="f71" fmla="val 1302447"/>
                <a:gd name="f72" fmla="val 1350564"/>
                <a:gd name="f73" fmla="val 697654"/>
                <a:gd name="f74" fmla="val 1381332"/>
                <a:gd name="f75" fmla="val 684640"/>
                <a:gd name="f76" fmla="val 1400107"/>
                <a:gd name="f77" fmla="val 696289"/>
                <a:gd name="f78" fmla="val 1473037"/>
                <a:gd name="f79" fmla="val 708107"/>
                <a:gd name="f80" fmla="val 1519474"/>
                <a:gd name="f81" fmla="val 726401"/>
                <a:gd name="f82" fmla="val 1524573"/>
                <a:gd name="f83" fmla="val 767636"/>
                <a:gd name="f84" fmla="val 1629686"/>
                <a:gd name="f85" fmla="val 756484"/>
                <a:gd name="f86" fmla="val 1684792"/>
                <a:gd name="f87" fmla="val 771525"/>
                <a:gd name="f88" fmla="val 2263017"/>
                <a:gd name="f89" fmla="val 2772816"/>
                <a:gd name="f90" fmla="val 478560"/>
                <a:gd name="f91" fmla="val 3073852"/>
                <a:gd name="f92" fmla="val 32968"/>
                <a:gd name="f93" fmla="+- 0 0 -90"/>
                <a:gd name="f94" fmla="*/ f3 1 3105268"/>
                <a:gd name="f95" fmla="*/ f4 1 2324100"/>
                <a:gd name="f96" fmla="val f5"/>
                <a:gd name="f97" fmla="val f6"/>
                <a:gd name="f98" fmla="val f7"/>
                <a:gd name="f99" fmla="*/ f93 f0 1"/>
                <a:gd name="f100" fmla="+- f98 0 f96"/>
                <a:gd name="f101" fmla="+- f97 0 f96"/>
                <a:gd name="f102" fmla="*/ f99 1 f2"/>
                <a:gd name="f103" fmla="*/ f101 1 3105268"/>
                <a:gd name="f104" fmla="*/ f100 1 2324100"/>
                <a:gd name="f105" fmla="*/ 0 f100 1"/>
                <a:gd name="f106" fmla="*/ 18745 f100 1"/>
                <a:gd name="f107" fmla="*/ 1549385 f100 1"/>
                <a:gd name="f108" fmla="*/ 1850939 f100 1"/>
                <a:gd name="f109" fmla="*/ 1955550 f100 1"/>
                <a:gd name="f110" fmla="*/ 1969174 f100 1"/>
                <a:gd name="f111" fmla="*/ 2196250 f100 1"/>
                <a:gd name="f112" fmla="*/ 2206438 f100 1"/>
                <a:gd name="f113" fmla="*/ 2263219 f100 1"/>
                <a:gd name="f114" fmla="*/ 2324100 f100 1"/>
                <a:gd name="f115" fmla="*/ 2312713 f100 1"/>
                <a:gd name="f116" fmla="*/ 2292684 f100 1"/>
                <a:gd name="f117" fmla="*/ 732351 f100 1"/>
                <a:gd name="f118" fmla="*/ 623702 f100 1"/>
                <a:gd name="f119" fmla="*/ 658138 f100 1"/>
                <a:gd name="f120" fmla="*/ 727604 f100 1"/>
                <a:gd name="f121" fmla="*/ 746295 f100 1"/>
                <a:gd name="f122" fmla="*/ 771525 f100 1"/>
                <a:gd name="f123" fmla="*/ 32968 f100 1"/>
                <a:gd name="f124" fmla="*/ 2316956 f100 1"/>
                <a:gd name="f125" fmla="*/ 707350 f100 1"/>
                <a:gd name="f126" fmla="*/ 3093881 f101 1"/>
                <a:gd name="f127" fmla="*/ 3105268 f101 1"/>
                <a:gd name="f128" fmla="*/ 3044387 f101 1"/>
                <a:gd name="f129" fmla="*/ 2987606 f101 1"/>
                <a:gd name="f130" fmla="*/ 2977418 f101 1"/>
                <a:gd name="f131" fmla="*/ 2750342 f101 1"/>
                <a:gd name="f132" fmla="*/ 2736718 f101 1"/>
                <a:gd name="f133" fmla="*/ 2632107 f101 1"/>
                <a:gd name="f134" fmla="*/ 2330553 f101 1"/>
                <a:gd name="f135" fmla="*/ 652276 f101 1"/>
                <a:gd name="f136" fmla="*/ 781168 f101 1"/>
                <a:gd name="f137" fmla="*/ 748200 f101 1"/>
                <a:gd name="f138" fmla="*/ 0 f101 1"/>
                <a:gd name="f139" fmla="*/ 731163 f100 1"/>
                <a:gd name="f140" fmla="*/ 7145 f101 1"/>
                <a:gd name="f141" fmla="*/ 18293 f101 1"/>
                <a:gd name="f142" fmla="*/ 34875 f101 1"/>
                <a:gd name="f143" fmla="*/ 53566 f101 1"/>
                <a:gd name="f144" fmla="*/ 123032 f101 1"/>
                <a:gd name="f145" fmla="*/ 157468 f101 1"/>
                <a:gd name="f146" fmla="*/ 1684792 f101 1"/>
                <a:gd name="f147" fmla="*/ 3073852 f101 1"/>
                <a:gd name="f148" fmla="*/ 2499 f101 1"/>
                <a:gd name="f149" fmla="*/ 696456 f100 1"/>
                <a:gd name="f150" fmla="*/ 276348 f101 1"/>
                <a:gd name="f151" fmla="*/ 647700 f100 1"/>
                <a:gd name="f152" fmla="*/ 195292 f101 1"/>
                <a:gd name="f153" fmla="*/ 691784 f100 1"/>
                <a:gd name="f154" fmla="*/ 1266938 f101 1"/>
                <a:gd name="f155" fmla="*/ 676275 f100 1"/>
                <a:gd name="f156" fmla="*/ 1519474 f101 1"/>
                <a:gd name="f157" fmla="*/ 726401 f100 1"/>
                <a:gd name="f158" fmla="*/ 1473037 f101 1"/>
                <a:gd name="f159" fmla="*/ 708107 f100 1"/>
                <a:gd name="f160" fmla="*/ 1400107 f101 1"/>
                <a:gd name="f161" fmla="*/ 696289 f100 1"/>
                <a:gd name="f162" fmla="*/ 1381332 f101 1"/>
                <a:gd name="f163" fmla="*/ 684640 f100 1"/>
                <a:gd name="f164" fmla="+- f102 0 f1"/>
                <a:gd name="f165" fmla="*/ f105 1 2324100"/>
                <a:gd name="f166" fmla="*/ f106 1 2324100"/>
                <a:gd name="f167" fmla="*/ f107 1 2324100"/>
                <a:gd name="f168" fmla="*/ f108 1 2324100"/>
                <a:gd name="f169" fmla="*/ f109 1 2324100"/>
                <a:gd name="f170" fmla="*/ f110 1 2324100"/>
                <a:gd name="f171" fmla="*/ f111 1 2324100"/>
                <a:gd name="f172" fmla="*/ f112 1 2324100"/>
                <a:gd name="f173" fmla="*/ f113 1 2324100"/>
                <a:gd name="f174" fmla="*/ f114 1 2324100"/>
                <a:gd name="f175" fmla="*/ f115 1 2324100"/>
                <a:gd name="f176" fmla="*/ f116 1 2324100"/>
                <a:gd name="f177" fmla="*/ f117 1 2324100"/>
                <a:gd name="f178" fmla="*/ f118 1 2324100"/>
                <a:gd name="f179" fmla="*/ f119 1 2324100"/>
                <a:gd name="f180" fmla="*/ f120 1 2324100"/>
                <a:gd name="f181" fmla="*/ f121 1 2324100"/>
                <a:gd name="f182" fmla="*/ f122 1 2324100"/>
                <a:gd name="f183" fmla="*/ f123 1 2324100"/>
                <a:gd name="f184" fmla="*/ f124 1 2324100"/>
                <a:gd name="f185" fmla="*/ f125 1 2324100"/>
                <a:gd name="f186" fmla="*/ f126 1 3105268"/>
                <a:gd name="f187" fmla="*/ f127 1 3105268"/>
                <a:gd name="f188" fmla="*/ f128 1 3105268"/>
                <a:gd name="f189" fmla="*/ f129 1 3105268"/>
                <a:gd name="f190" fmla="*/ f130 1 3105268"/>
                <a:gd name="f191" fmla="*/ f131 1 3105268"/>
                <a:gd name="f192" fmla="*/ f132 1 3105268"/>
                <a:gd name="f193" fmla="*/ f133 1 3105268"/>
                <a:gd name="f194" fmla="*/ f134 1 3105268"/>
                <a:gd name="f195" fmla="*/ f135 1 3105268"/>
                <a:gd name="f196" fmla="*/ f136 1 3105268"/>
                <a:gd name="f197" fmla="*/ f137 1 3105268"/>
                <a:gd name="f198" fmla="*/ f138 1 3105268"/>
                <a:gd name="f199" fmla="*/ f139 1 2324100"/>
                <a:gd name="f200" fmla="*/ f140 1 3105268"/>
                <a:gd name="f201" fmla="*/ f141 1 3105268"/>
                <a:gd name="f202" fmla="*/ f142 1 3105268"/>
                <a:gd name="f203" fmla="*/ f143 1 3105268"/>
                <a:gd name="f204" fmla="*/ f144 1 3105268"/>
                <a:gd name="f205" fmla="*/ f145 1 3105268"/>
                <a:gd name="f206" fmla="*/ f146 1 3105268"/>
                <a:gd name="f207" fmla="*/ f147 1 3105268"/>
                <a:gd name="f208" fmla="*/ f148 1 3105268"/>
                <a:gd name="f209" fmla="*/ f149 1 2324100"/>
                <a:gd name="f210" fmla="*/ f150 1 3105268"/>
                <a:gd name="f211" fmla="*/ f151 1 2324100"/>
                <a:gd name="f212" fmla="*/ f152 1 3105268"/>
                <a:gd name="f213" fmla="*/ f153 1 2324100"/>
                <a:gd name="f214" fmla="*/ f154 1 3105268"/>
                <a:gd name="f215" fmla="*/ f155 1 2324100"/>
                <a:gd name="f216" fmla="*/ f156 1 3105268"/>
                <a:gd name="f217" fmla="*/ f157 1 2324100"/>
                <a:gd name="f218" fmla="*/ f158 1 3105268"/>
                <a:gd name="f219" fmla="*/ f159 1 2324100"/>
                <a:gd name="f220" fmla="*/ f160 1 3105268"/>
                <a:gd name="f221" fmla="*/ f161 1 2324100"/>
                <a:gd name="f222" fmla="*/ f162 1 3105268"/>
                <a:gd name="f223" fmla="*/ f163 1 2324100"/>
                <a:gd name="f224" fmla="*/ f96 1 f103"/>
                <a:gd name="f225" fmla="*/ f97 1 f103"/>
                <a:gd name="f226" fmla="*/ f96 1 f104"/>
                <a:gd name="f227" fmla="*/ f98 1 f104"/>
                <a:gd name="f228" fmla="*/ f186 1 f103"/>
                <a:gd name="f229" fmla="*/ f165 1 f104"/>
                <a:gd name="f230" fmla="*/ f187 1 f103"/>
                <a:gd name="f231" fmla="*/ f166 1 f104"/>
                <a:gd name="f232" fmla="*/ f167 1 f104"/>
                <a:gd name="f233" fmla="*/ f188 1 f103"/>
                <a:gd name="f234" fmla="*/ f168 1 f104"/>
                <a:gd name="f235" fmla="*/ f189 1 f103"/>
                <a:gd name="f236" fmla="*/ f169 1 f104"/>
                <a:gd name="f237" fmla="*/ f190 1 f103"/>
                <a:gd name="f238" fmla="*/ f170 1 f104"/>
                <a:gd name="f239" fmla="*/ f191 1 f103"/>
                <a:gd name="f240" fmla="*/ f171 1 f104"/>
                <a:gd name="f241" fmla="*/ f192 1 f103"/>
                <a:gd name="f242" fmla="*/ f172 1 f104"/>
                <a:gd name="f243" fmla="*/ f193 1 f103"/>
                <a:gd name="f244" fmla="*/ f173 1 f104"/>
                <a:gd name="f245" fmla="*/ f194 1 f103"/>
                <a:gd name="f246" fmla="*/ f174 1 f104"/>
                <a:gd name="f247" fmla="*/ f195 1 f103"/>
                <a:gd name="f248" fmla="*/ f184 1 f104"/>
                <a:gd name="f249" fmla="*/ f196 1 f103"/>
                <a:gd name="f250" fmla="*/ f175 1 f104"/>
                <a:gd name="f251" fmla="*/ f197 1 f103"/>
                <a:gd name="f252" fmla="*/ f176 1 f104"/>
                <a:gd name="f253" fmla="*/ f208 1 f103"/>
                <a:gd name="f254" fmla="*/ f209 1 f104"/>
                <a:gd name="f255" fmla="*/ f198 1 f103"/>
                <a:gd name="f256" fmla="*/ f199 1 f104"/>
                <a:gd name="f257" fmla="*/ f200 1 f103"/>
                <a:gd name="f258" fmla="*/ f185 1 f104"/>
                <a:gd name="f259" fmla="*/ f201 1 f103"/>
                <a:gd name="f260" fmla="*/ f177 1 f104"/>
                <a:gd name="f261" fmla="*/ f202 1 f103"/>
                <a:gd name="f262" fmla="*/ f178 1 f104"/>
                <a:gd name="f263" fmla="*/ f203 1 f103"/>
                <a:gd name="f264" fmla="*/ f179 1 f104"/>
                <a:gd name="f265" fmla="*/ f204 1 f103"/>
                <a:gd name="f266" fmla="*/ f180 1 f104"/>
                <a:gd name="f267" fmla="*/ f205 1 f103"/>
                <a:gd name="f268" fmla="*/ f181 1 f104"/>
                <a:gd name="f269" fmla="*/ f212 1 f103"/>
                <a:gd name="f270" fmla="*/ f213 1 f104"/>
                <a:gd name="f271" fmla="*/ f210 1 f103"/>
                <a:gd name="f272" fmla="*/ f211 1 f104"/>
                <a:gd name="f273" fmla="*/ f214 1 f103"/>
                <a:gd name="f274" fmla="*/ f215 1 f104"/>
                <a:gd name="f275" fmla="*/ f222 1 f103"/>
                <a:gd name="f276" fmla="*/ f223 1 f104"/>
                <a:gd name="f277" fmla="*/ f220 1 f103"/>
                <a:gd name="f278" fmla="*/ f221 1 f104"/>
                <a:gd name="f279" fmla="*/ f218 1 f103"/>
                <a:gd name="f280" fmla="*/ f219 1 f104"/>
                <a:gd name="f281" fmla="*/ f216 1 f103"/>
                <a:gd name="f282" fmla="*/ f217 1 f104"/>
                <a:gd name="f283" fmla="*/ f206 1 f103"/>
                <a:gd name="f284" fmla="*/ f182 1 f104"/>
                <a:gd name="f285" fmla="*/ f207 1 f103"/>
                <a:gd name="f286" fmla="*/ f183 1 f104"/>
                <a:gd name="f287" fmla="*/ f224 f94 1"/>
                <a:gd name="f288" fmla="*/ f225 f94 1"/>
                <a:gd name="f289" fmla="*/ f227 f95 1"/>
                <a:gd name="f290" fmla="*/ f226 f95 1"/>
                <a:gd name="f291" fmla="*/ f228 f94 1"/>
                <a:gd name="f292" fmla="*/ f229 f95 1"/>
                <a:gd name="f293" fmla="*/ f230 f94 1"/>
                <a:gd name="f294" fmla="*/ f231 f95 1"/>
                <a:gd name="f295" fmla="*/ f232 f95 1"/>
                <a:gd name="f296" fmla="*/ f233 f94 1"/>
                <a:gd name="f297" fmla="*/ f234 f95 1"/>
                <a:gd name="f298" fmla="*/ f235 f94 1"/>
                <a:gd name="f299" fmla="*/ f236 f95 1"/>
                <a:gd name="f300" fmla="*/ f237 f94 1"/>
                <a:gd name="f301" fmla="*/ f238 f95 1"/>
                <a:gd name="f302" fmla="*/ f239 f94 1"/>
                <a:gd name="f303" fmla="*/ f240 f95 1"/>
                <a:gd name="f304" fmla="*/ f241 f94 1"/>
                <a:gd name="f305" fmla="*/ f242 f95 1"/>
                <a:gd name="f306" fmla="*/ f243 f94 1"/>
                <a:gd name="f307" fmla="*/ f244 f95 1"/>
                <a:gd name="f308" fmla="*/ f245 f94 1"/>
                <a:gd name="f309" fmla="*/ f246 f95 1"/>
                <a:gd name="f310" fmla="*/ f247 f94 1"/>
                <a:gd name="f311" fmla="*/ f248 f95 1"/>
                <a:gd name="f312" fmla="*/ f249 f94 1"/>
                <a:gd name="f313" fmla="*/ f250 f95 1"/>
                <a:gd name="f314" fmla="*/ f251 f94 1"/>
                <a:gd name="f315" fmla="*/ f252 f95 1"/>
                <a:gd name="f316" fmla="*/ f253 f94 1"/>
                <a:gd name="f317" fmla="*/ f254 f95 1"/>
                <a:gd name="f318" fmla="*/ f255 f94 1"/>
                <a:gd name="f319" fmla="*/ f256 f95 1"/>
                <a:gd name="f320" fmla="*/ f257 f94 1"/>
                <a:gd name="f321" fmla="*/ f258 f95 1"/>
                <a:gd name="f322" fmla="*/ f259 f94 1"/>
                <a:gd name="f323" fmla="*/ f260 f95 1"/>
                <a:gd name="f324" fmla="*/ f261 f94 1"/>
                <a:gd name="f325" fmla="*/ f262 f95 1"/>
                <a:gd name="f326" fmla="*/ f263 f94 1"/>
                <a:gd name="f327" fmla="*/ f264 f95 1"/>
                <a:gd name="f328" fmla="*/ f265 f94 1"/>
                <a:gd name="f329" fmla="*/ f266 f95 1"/>
                <a:gd name="f330" fmla="*/ f267 f94 1"/>
                <a:gd name="f331" fmla="*/ f268 f95 1"/>
                <a:gd name="f332" fmla="*/ f269 f94 1"/>
                <a:gd name="f333" fmla="*/ f270 f95 1"/>
                <a:gd name="f334" fmla="*/ f271 f94 1"/>
                <a:gd name="f335" fmla="*/ f272 f95 1"/>
                <a:gd name="f336" fmla="*/ f273 f94 1"/>
                <a:gd name="f337" fmla="*/ f274 f95 1"/>
                <a:gd name="f338" fmla="*/ f275 f94 1"/>
                <a:gd name="f339" fmla="*/ f276 f95 1"/>
                <a:gd name="f340" fmla="*/ f277 f94 1"/>
                <a:gd name="f341" fmla="*/ f278 f95 1"/>
                <a:gd name="f342" fmla="*/ f279 f94 1"/>
                <a:gd name="f343" fmla="*/ f280 f95 1"/>
                <a:gd name="f344" fmla="*/ f281 f94 1"/>
                <a:gd name="f345" fmla="*/ f282 f95 1"/>
                <a:gd name="f346" fmla="*/ f283 f94 1"/>
                <a:gd name="f347" fmla="*/ f284 f95 1"/>
                <a:gd name="f348" fmla="*/ f285 f94 1"/>
                <a:gd name="f349" fmla="*/ f286 f95 1"/>
              </a:gdLst>
              <a:ahLst/>
              <a:cxnLst>
                <a:cxn ang="3cd4">
                  <a:pos x="hc" y="t"/>
                </a:cxn>
                <a:cxn ang="0">
                  <a:pos x="r" y="vc"/>
                </a:cxn>
                <a:cxn ang="cd4">
                  <a:pos x="hc" y="b"/>
                </a:cxn>
                <a:cxn ang="cd2">
                  <a:pos x="l" y="vc"/>
                </a:cxn>
                <a:cxn ang="f164">
                  <a:pos x="f291" y="f292"/>
                </a:cxn>
                <a:cxn ang="f164">
                  <a:pos x="f293" y="f294"/>
                </a:cxn>
                <a:cxn ang="f164">
                  <a:pos x="f293" y="f295"/>
                </a:cxn>
                <a:cxn ang="f164">
                  <a:pos x="f296" y="f297"/>
                </a:cxn>
                <a:cxn ang="f164">
                  <a:pos x="f298" y="f299"/>
                </a:cxn>
                <a:cxn ang="f164">
                  <a:pos x="f300" y="f301"/>
                </a:cxn>
                <a:cxn ang="f164">
                  <a:pos x="f302" y="f303"/>
                </a:cxn>
                <a:cxn ang="f164">
                  <a:pos x="f304" y="f305"/>
                </a:cxn>
                <a:cxn ang="f164">
                  <a:pos x="f306" y="f307"/>
                </a:cxn>
                <a:cxn ang="f164">
                  <a:pos x="f308" y="f309"/>
                </a:cxn>
                <a:cxn ang="f164">
                  <a:pos x="f310" y="f311"/>
                </a:cxn>
                <a:cxn ang="f164">
                  <a:pos x="f312" y="f313"/>
                </a:cxn>
                <a:cxn ang="f164">
                  <a:pos x="f314" y="f315"/>
                </a:cxn>
                <a:cxn ang="f164">
                  <a:pos x="f316" y="f317"/>
                </a:cxn>
                <a:cxn ang="f164">
                  <a:pos x="f318" y="f319"/>
                </a:cxn>
                <a:cxn ang="f164">
                  <a:pos x="f320" y="f321"/>
                </a:cxn>
                <a:cxn ang="f164">
                  <a:pos x="f322" y="f323"/>
                </a:cxn>
                <a:cxn ang="f164">
                  <a:pos x="f324" y="f325"/>
                </a:cxn>
                <a:cxn ang="f164">
                  <a:pos x="f326" y="f327"/>
                </a:cxn>
                <a:cxn ang="f164">
                  <a:pos x="f328" y="f329"/>
                </a:cxn>
                <a:cxn ang="f164">
                  <a:pos x="f330" y="f331"/>
                </a:cxn>
                <a:cxn ang="f164">
                  <a:pos x="f330" y="f331"/>
                </a:cxn>
                <a:cxn ang="f164">
                  <a:pos x="f332" y="f333"/>
                </a:cxn>
                <a:cxn ang="f164">
                  <a:pos x="f334" y="f335"/>
                </a:cxn>
                <a:cxn ang="f164">
                  <a:pos x="f336" y="f337"/>
                </a:cxn>
                <a:cxn ang="f164">
                  <a:pos x="f338" y="f339"/>
                </a:cxn>
                <a:cxn ang="f164">
                  <a:pos x="f340" y="f341"/>
                </a:cxn>
                <a:cxn ang="f164">
                  <a:pos x="f342" y="f343"/>
                </a:cxn>
                <a:cxn ang="f164">
                  <a:pos x="f344" y="f345"/>
                </a:cxn>
                <a:cxn ang="f164">
                  <a:pos x="f346" y="f347"/>
                </a:cxn>
                <a:cxn ang="f164">
                  <a:pos x="f348" y="f349"/>
                </a:cxn>
                <a:cxn ang="f164">
                  <a:pos x="f291" y="f292"/>
                </a:cxn>
              </a:cxnLst>
              <a:rect l="f287" t="f290" r="f288" b="f289"/>
              <a:pathLst>
                <a:path w="3105268" h="2324100">
                  <a:moveTo>
                    <a:pt x="f8" y="f5"/>
                  </a:moveTo>
                  <a:lnTo>
                    <a:pt x="f6" y="f9"/>
                  </a:lnTo>
                  <a:lnTo>
                    <a:pt x="f6" y="f10"/>
                  </a:lnTo>
                  <a:cubicBezTo>
                    <a:pt x="f6" y="f11"/>
                    <a:pt x="f12" y="f13"/>
                    <a:pt x="f14" y="f15"/>
                  </a:cubicBezTo>
                  <a:lnTo>
                    <a:pt x="f16" y="f17"/>
                  </a:lnTo>
                  <a:lnTo>
                    <a:pt x="f18" y="f19"/>
                  </a:lnTo>
                  <a:cubicBezTo>
                    <a:pt x="f20" y="f21"/>
                    <a:pt x="f22" y="f23"/>
                    <a:pt x="f24" y="f25"/>
                  </a:cubicBezTo>
                  <a:lnTo>
                    <a:pt x="f26" y="f27"/>
                  </a:lnTo>
                  <a:lnTo>
                    <a:pt x="f28" y="f29"/>
                  </a:lnTo>
                  <a:cubicBezTo>
                    <a:pt x="f30" y="f31"/>
                    <a:pt x="f32" y="f7"/>
                    <a:pt x="f33" y="f7"/>
                  </a:cubicBezTo>
                  <a:lnTo>
                    <a:pt x="f34" y="f35"/>
                  </a:lnTo>
                  <a:lnTo>
                    <a:pt x="f36" y="f37"/>
                  </a:lnTo>
                  <a:lnTo>
                    <a:pt x="f38" y="f39"/>
                  </a:lnTo>
                  <a:cubicBezTo>
                    <a:pt x="f40" y="f41"/>
                    <a:pt x="f42" y="f43"/>
                    <a:pt x="f42" y="f44"/>
                  </a:cubicBezTo>
                  <a:lnTo>
                    <a:pt x="f5" y="f45"/>
                  </a:lnTo>
                  <a:lnTo>
                    <a:pt x="f46" y="f47"/>
                  </a:lnTo>
                  <a:lnTo>
                    <a:pt x="f48" y="f49"/>
                  </a:lnTo>
                  <a:lnTo>
                    <a:pt x="f50" y="f51"/>
                  </a:lnTo>
                  <a:lnTo>
                    <a:pt x="f52" y="f53"/>
                  </a:lnTo>
                  <a:cubicBezTo>
                    <a:pt x="f54" y="f55"/>
                    <a:pt x="f56" y="f57"/>
                    <a:pt x="f58" y="f59"/>
                  </a:cubicBezTo>
                  <a:lnTo>
                    <a:pt x="f60" y="f61"/>
                  </a:lnTo>
                  <a:lnTo>
                    <a:pt x="f60" y="f61"/>
                  </a:lnTo>
                  <a:lnTo>
                    <a:pt x="f62" y="f63"/>
                  </a:lnTo>
                  <a:cubicBezTo>
                    <a:pt x="f64" y="f65"/>
                    <a:pt x="f66" y="f67"/>
                    <a:pt x="f68" y="f67"/>
                  </a:cubicBezTo>
                  <a:lnTo>
                    <a:pt x="f69" y="f70"/>
                  </a:lnTo>
                  <a:cubicBezTo>
                    <a:pt x="f71" y="f70"/>
                    <a:pt x="f72" y="f73"/>
                    <a:pt x="f74" y="f75"/>
                  </a:cubicBezTo>
                  <a:lnTo>
                    <a:pt x="f76" y="f77"/>
                  </a:lnTo>
                  <a:lnTo>
                    <a:pt x="f78" y="f79"/>
                  </a:lnTo>
                  <a:lnTo>
                    <a:pt x="f80" y="f81"/>
                  </a:lnTo>
                  <a:cubicBezTo>
                    <a:pt x="f82" y="f83"/>
                    <a:pt x="f84" y="f85"/>
                    <a:pt x="f86" y="f87"/>
                  </a:cubicBezTo>
                  <a:cubicBezTo>
                    <a:pt x="f88" y="f87"/>
                    <a:pt x="f89" y="f90"/>
                    <a:pt x="f91" y="f92"/>
                  </a:cubicBezTo>
                  <a:lnTo>
                    <a:pt x="f8" y="f5"/>
                  </a:lnTo>
                  <a:close/>
                </a:path>
              </a:pathLst>
            </a:custGeom>
            <a:gradFill>
              <a:gsLst>
                <a:gs pos="0">
                  <a:srgbClr val="9AB57A"/>
                </a:gs>
                <a:gs pos="100000">
                  <a:srgbClr val="9AB57A"/>
                </a:gs>
              </a:gsLst>
              <a:path path="circle">
                <a:fillToRect l="50000" t="50000" r="50000" b="50000"/>
              </a:path>
            </a:gradFill>
            <a:ln cap="flat">
              <a:noFill/>
              <a:prstDash val="solid"/>
            </a:ln>
          </p:spPr>
          <p:txBody>
            <a:bodyPr vert="horz" wrap="square" lIns="91440" tIns="45720" rIns="91440" bIns="45720" anchor="ctr"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en-US" sz="1800" b="0" i="0" u="none" strike="noStrike" kern="1200" cap="none" spc="0" baseline="0">
                <a:solidFill>
                  <a:srgbClr val="ACC292"/>
                </a:solidFill>
                <a:highlight>
                  <a:srgbClr val="FFFF00"/>
                </a:highlight>
                <a:uFillTx/>
                <a:latin typeface="Calibri"/>
              </a:endParaRPr>
            </a:p>
          </p:txBody>
        </p:sp>
        <p:pic>
          <p:nvPicPr>
            <p:cNvPr id="41" name="Picture 193">
              <a:extLst>
                <a:ext uri="{FF2B5EF4-FFF2-40B4-BE49-F238E27FC236}">
                  <a16:creationId xmlns:a16="http://schemas.microsoft.com/office/drawing/2014/main" id="{EC5538B2-42A0-4FB4-951A-CDA6E4BF8E93}"/>
                </a:ext>
              </a:extLst>
            </p:cNvPr>
            <p:cNvPicPr>
              <a:picLocks noChangeAspect="1"/>
            </p:cNvPicPr>
            <p:nvPr/>
          </p:nvPicPr>
          <p:blipFill>
            <a:blip r:embed="rId3"/>
            <a:stretch>
              <a:fillRect/>
            </a:stretch>
          </p:blipFill>
          <p:spPr>
            <a:xfrm>
              <a:off x="9086246" y="3985010"/>
              <a:ext cx="538051" cy="525752"/>
            </a:xfrm>
            <a:prstGeom prst="rect">
              <a:avLst/>
            </a:prstGeom>
            <a:noFill/>
            <a:ln cap="flat">
              <a:noFill/>
            </a:ln>
          </p:spPr>
        </p:pic>
      </p:grpSp>
      <p:pic>
        <p:nvPicPr>
          <p:cNvPr id="42" name="Billede 1">
            <a:extLst>
              <a:ext uri="{FF2B5EF4-FFF2-40B4-BE49-F238E27FC236}">
                <a16:creationId xmlns:a16="http://schemas.microsoft.com/office/drawing/2014/main" id="{5F7ECA92-37B8-4F39-AED5-D33FE27FB128}"/>
              </a:ext>
            </a:extLst>
          </p:cNvPr>
          <p:cNvPicPr>
            <a:picLocks noChangeAspect="1"/>
          </p:cNvPicPr>
          <p:nvPr/>
        </p:nvPicPr>
        <p:blipFill>
          <a:blip r:embed="rId4"/>
          <a:stretch>
            <a:fillRect/>
          </a:stretch>
        </p:blipFill>
        <p:spPr>
          <a:xfrm>
            <a:off x="7579445" y="5572968"/>
            <a:ext cx="489917" cy="563498"/>
          </a:xfrm>
          <a:prstGeom prst="rect">
            <a:avLst/>
          </a:prstGeom>
          <a:noFill/>
          <a:ln cap="flat">
            <a:noFill/>
          </a:ln>
        </p:spPr>
      </p:pic>
      <p:pic>
        <p:nvPicPr>
          <p:cNvPr id="43" name="Billede 1">
            <a:extLst>
              <a:ext uri="{FF2B5EF4-FFF2-40B4-BE49-F238E27FC236}">
                <a16:creationId xmlns:a16="http://schemas.microsoft.com/office/drawing/2014/main" id="{9EB43FCB-B367-4C07-A239-8BB0A02FEB1A}"/>
              </a:ext>
            </a:extLst>
          </p:cNvPr>
          <p:cNvPicPr>
            <a:picLocks noChangeAspect="1"/>
          </p:cNvPicPr>
          <p:nvPr/>
        </p:nvPicPr>
        <p:blipFill>
          <a:blip r:embed="rId5"/>
          <a:stretch>
            <a:fillRect/>
          </a:stretch>
        </p:blipFill>
        <p:spPr>
          <a:xfrm>
            <a:off x="9671922" y="1492072"/>
            <a:ext cx="547731" cy="547731"/>
          </a:xfrm>
          <a:prstGeom prst="rect">
            <a:avLst/>
          </a:prstGeom>
          <a:noFill/>
          <a:ln cap="flat">
            <a:noFill/>
          </a:ln>
        </p:spPr>
      </p:pic>
      <p:pic>
        <p:nvPicPr>
          <p:cNvPr id="44" name="Billede 1">
            <a:extLst>
              <a:ext uri="{FF2B5EF4-FFF2-40B4-BE49-F238E27FC236}">
                <a16:creationId xmlns:a16="http://schemas.microsoft.com/office/drawing/2014/main" id="{8E048027-5BA5-4980-892E-EA6FF09E9F40}"/>
              </a:ext>
            </a:extLst>
          </p:cNvPr>
          <p:cNvPicPr>
            <a:picLocks noChangeAspect="1"/>
          </p:cNvPicPr>
          <p:nvPr/>
        </p:nvPicPr>
        <p:blipFill>
          <a:blip r:embed="rId6"/>
          <a:stretch>
            <a:fillRect/>
          </a:stretch>
        </p:blipFill>
        <p:spPr>
          <a:xfrm flipH="1">
            <a:off x="6581417" y="4123483"/>
            <a:ext cx="486723" cy="438893"/>
          </a:xfrm>
          <a:prstGeom prst="rect">
            <a:avLst/>
          </a:prstGeom>
          <a:noFill/>
          <a:ln cap="flat">
            <a:noFill/>
          </a:ln>
        </p:spPr>
      </p:pic>
      <p:pic>
        <p:nvPicPr>
          <p:cNvPr id="46" name="Billede 1">
            <a:extLst>
              <a:ext uri="{FF2B5EF4-FFF2-40B4-BE49-F238E27FC236}">
                <a16:creationId xmlns:a16="http://schemas.microsoft.com/office/drawing/2014/main" id="{4889E913-3750-40D5-9001-FD4842DED6D5}"/>
              </a:ext>
            </a:extLst>
          </p:cNvPr>
          <p:cNvPicPr>
            <a:picLocks noChangeAspect="1"/>
          </p:cNvPicPr>
          <p:nvPr/>
        </p:nvPicPr>
        <p:blipFill>
          <a:blip r:embed="rId7"/>
          <a:stretch>
            <a:fillRect/>
          </a:stretch>
        </p:blipFill>
        <p:spPr>
          <a:xfrm>
            <a:off x="11223366" y="2789281"/>
            <a:ext cx="514166" cy="514166"/>
          </a:xfrm>
          <a:prstGeom prst="rect">
            <a:avLst/>
          </a:prstGeom>
          <a:noFill/>
          <a:ln cap="flat">
            <a:noFill/>
          </a:ln>
        </p:spPr>
      </p:pic>
      <p:pic>
        <p:nvPicPr>
          <p:cNvPr id="47" name="Billede 1">
            <a:extLst>
              <a:ext uri="{FF2B5EF4-FFF2-40B4-BE49-F238E27FC236}">
                <a16:creationId xmlns:a16="http://schemas.microsoft.com/office/drawing/2014/main" id="{511BF912-8E0D-4ED1-BCCD-5633A0B473B2}"/>
              </a:ext>
            </a:extLst>
          </p:cNvPr>
          <p:cNvPicPr>
            <a:picLocks noChangeAspect="1"/>
          </p:cNvPicPr>
          <p:nvPr/>
        </p:nvPicPr>
        <p:blipFill>
          <a:blip r:embed="rId8"/>
          <a:stretch>
            <a:fillRect/>
          </a:stretch>
        </p:blipFill>
        <p:spPr>
          <a:xfrm>
            <a:off x="9129318" y="5937224"/>
            <a:ext cx="489917" cy="489917"/>
          </a:xfrm>
          <a:prstGeom prst="rect">
            <a:avLst/>
          </a:prstGeom>
          <a:noFill/>
          <a:ln cap="flat">
            <a:noFill/>
          </a:ln>
        </p:spPr>
      </p:pic>
      <p:pic>
        <p:nvPicPr>
          <p:cNvPr id="48" name="Billede 1">
            <a:extLst>
              <a:ext uri="{FF2B5EF4-FFF2-40B4-BE49-F238E27FC236}">
                <a16:creationId xmlns:a16="http://schemas.microsoft.com/office/drawing/2014/main" id="{1BCD66BE-24BD-4A82-9B0E-C5B5F91DF01E}"/>
              </a:ext>
            </a:extLst>
          </p:cNvPr>
          <p:cNvPicPr>
            <a:picLocks noChangeAspect="1"/>
          </p:cNvPicPr>
          <p:nvPr/>
        </p:nvPicPr>
        <p:blipFill>
          <a:blip r:embed="rId9"/>
          <a:stretch>
            <a:fillRect/>
          </a:stretch>
        </p:blipFill>
        <p:spPr>
          <a:xfrm>
            <a:off x="8054028" y="1580516"/>
            <a:ext cx="523796" cy="523796"/>
          </a:xfrm>
          <a:prstGeom prst="rect">
            <a:avLst/>
          </a:prstGeom>
          <a:noFill/>
          <a:ln cap="flat">
            <a:noFill/>
          </a:ln>
        </p:spPr>
      </p:pic>
      <p:pic>
        <p:nvPicPr>
          <p:cNvPr id="49" name="Billede 1">
            <a:extLst>
              <a:ext uri="{FF2B5EF4-FFF2-40B4-BE49-F238E27FC236}">
                <a16:creationId xmlns:a16="http://schemas.microsoft.com/office/drawing/2014/main" id="{0E2EBA6A-AA9B-40B0-AD41-94CC43E1DC5E}"/>
              </a:ext>
            </a:extLst>
          </p:cNvPr>
          <p:cNvPicPr>
            <a:picLocks noChangeAspect="1"/>
          </p:cNvPicPr>
          <p:nvPr/>
        </p:nvPicPr>
        <p:blipFill>
          <a:blip r:embed="rId10"/>
          <a:stretch>
            <a:fillRect/>
          </a:stretch>
        </p:blipFill>
        <p:spPr>
          <a:xfrm>
            <a:off x="11486074" y="4061395"/>
            <a:ext cx="545714" cy="545714"/>
          </a:xfrm>
          <a:prstGeom prst="rect">
            <a:avLst/>
          </a:prstGeom>
          <a:noFill/>
          <a:ln cap="flat">
            <a:noFill/>
          </a:ln>
        </p:spPr>
      </p:pic>
      <p:pic>
        <p:nvPicPr>
          <p:cNvPr id="50" name="Billede 1">
            <a:extLst>
              <a:ext uri="{FF2B5EF4-FFF2-40B4-BE49-F238E27FC236}">
                <a16:creationId xmlns:a16="http://schemas.microsoft.com/office/drawing/2014/main" id="{BB2B1BD7-350B-4305-B89D-1E2FD70820C1}"/>
              </a:ext>
            </a:extLst>
          </p:cNvPr>
          <p:cNvPicPr>
            <a:picLocks noChangeAspect="1"/>
          </p:cNvPicPr>
          <p:nvPr/>
        </p:nvPicPr>
        <p:blipFill>
          <a:blip r:embed="rId11"/>
          <a:stretch>
            <a:fillRect/>
          </a:stretch>
        </p:blipFill>
        <p:spPr>
          <a:xfrm>
            <a:off x="6563510" y="2715544"/>
            <a:ext cx="560116" cy="560116"/>
          </a:xfrm>
          <a:prstGeom prst="rect">
            <a:avLst/>
          </a:prstGeom>
          <a:noFill/>
          <a:ln cap="flat">
            <a:noFill/>
          </a:ln>
        </p:spPr>
      </p:pic>
      <p:sp>
        <p:nvSpPr>
          <p:cNvPr id="51" name="TextBox 195">
            <a:extLst>
              <a:ext uri="{FF2B5EF4-FFF2-40B4-BE49-F238E27FC236}">
                <a16:creationId xmlns:a16="http://schemas.microsoft.com/office/drawing/2014/main" id="{D017067E-A696-4895-9882-DF0F41423268}"/>
              </a:ext>
            </a:extLst>
          </p:cNvPr>
          <p:cNvSpPr txBox="1"/>
          <p:nvPr/>
        </p:nvSpPr>
        <p:spPr>
          <a:xfrm>
            <a:off x="1176744" y="1892411"/>
            <a:ext cx="5071216" cy="4081113"/>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2400" b="0" i="0" u="none" strike="noStrike" kern="1200" cap="none" spc="0" baseline="0">
                <a:solidFill>
                  <a:srgbClr val="262626"/>
                </a:solidFill>
                <a:uFillTx/>
                <a:latin typeface="Neo Sans Std" pitchFamily="34"/>
              </a:rPr>
              <a:t>Standard solution</a:t>
            </a:r>
            <a:br>
              <a:rPr lang="nb-NO" sz="2400" b="0" i="0" u="none" strike="noStrike" kern="1200" cap="none" spc="0" baseline="0">
                <a:solidFill>
                  <a:srgbClr val="262626"/>
                </a:solidFill>
                <a:uFillTx/>
                <a:latin typeface="Neo Sans Std" pitchFamily="34"/>
              </a:rPr>
            </a:br>
            <a:endParaRPr lang="nb-NO" sz="2400" b="0" i="0" u="none" strike="noStrike" kern="1200" cap="none" spc="0" baseline="0">
              <a:solidFill>
                <a:srgbClr val="262626"/>
              </a:solidFill>
              <a:uFillTx/>
              <a:latin typeface="Neo Sans Std" pitchFamily="34"/>
            </a:endParaRPr>
          </a:p>
          <a:p>
            <a:pPr marL="457200" marR="0" lvl="0" indent="-457200" algn="l" defTabSz="914400" rtl="0" fontAlgn="auto" hangingPunct="1">
              <a:lnSpc>
                <a:spcPct val="90000"/>
              </a:lnSpc>
              <a:spcBef>
                <a:spcPts val="0"/>
              </a:spcBef>
              <a:spcAft>
                <a:spcPts val="0"/>
              </a:spcAft>
              <a:buSzPct val="100000"/>
              <a:buFont typeface="Wingdings" pitchFamily="2"/>
              <a:buChar char="ü"/>
              <a:tabLst/>
              <a:defRPr sz="1800" b="0" i="0" u="none" strike="noStrike" kern="0" cap="none" spc="0" baseline="0">
                <a:solidFill>
                  <a:srgbClr val="000000"/>
                </a:solidFill>
                <a:uFillTx/>
              </a:defRPr>
            </a:pPr>
            <a:endParaRPr lang="nb-NO" sz="2400" b="0" i="0" u="none" strike="noStrike" kern="1200" cap="none" spc="0" baseline="0">
              <a:solidFill>
                <a:srgbClr val="262626"/>
              </a:solidFill>
              <a:uFillTx/>
              <a:latin typeface="Neo Sans Std" pitchFamily="34"/>
            </a:endParaRPr>
          </a:p>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2400" b="0" i="0" u="none" strike="noStrike" kern="1200" cap="none" spc="0" baseline="0">
                <a:solidFill>
                  <a:srgbClr val="262626"/>
                </a:solidFill>
                <a:uFillTx/>
                <a:latin typeface="Neo Sans Std" pitchFamily="34"/>
              </a:rPr>
              <a:t>Benefit from some of the largest retailers in the Nordics</a:t>
            </a:r>
            <a:br>
              <a:rPr lang="nb-NO" sz="2400" b="0" i="0" u="none" strike="noStrike" kern="1200" cap="none" spc="0" baseline="0">
                <a:solidFill>
                  <a:srgbClr val="262626"/>
                </a:solidFill>
                <a:uFillTx/>
                <a:latin typeface="Neo Sans Std" pitchFamily="34"/>
              </a:rPr>
            </a:br>
            <a:endParaRPr lang="nb-NO" sz="2400" b="0" i="0" u="none" strike="noStrike" kern="1200" cap="none" spc="0" baseline="0">
              <a:solidFill>
                <a:srgbClr val="262626"/>
              </a:solidFill>
              <a:uFillTx/>
              <a:latin typeface="Neo Sans Std" pitchFamily="34"/>
            </a:endParaRPr>
          </a:p>
          <a:p>
            <a:pPr marL="457200" marR="0" lvl="0" indent="-457200" algn="l" defTabSz="914400" rtl="0" fontAlgn="auto" hangingPunct="1">
              <a:lnSpc>
                <a:spcPct val="90000"/>
              </a:lnSpc>
              <a:spcBef>
                <a:spcPts val="0"/>
              </a:spcBef>
              <a:spcAft>
                <a:spcPts val="0"/>
              </a:spcAft>
              <a:buSzPct val="100000"/>
              <a:buFont typeface="Wingdings" pitchFamily="2"/>
              <a:buChar char="ü"/>
              <a:tabLst/>
              <a:defRPr sz="1800" b="0" i="0" u="none" strike="noStrike" kern="0" cap="none" spc="0" baseline="0">
                <a:solidFill>
                  <a:srgbClr val="000000"/>
                </a:solidFill>
                <a:uFillTx/>
              </a:defRPr>
            </a:pPr>
            <a:endParaRPr lang="nb-NO" sz="2400" b="0" i="0" u="none" strike="noStrike" kern="1200" cap="none" spc="0" baseline="0">
              <a:solidFill>
                <a:srgbClr val="262626"/>
              </a:solidFill>
              <a:uFillTx/>
              <a:latin typeface="Neo Sans Std" pitchFamily="34"/>
            </a:endParaRPr>
          </a:p>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2400" b="0" i="0" u="none" strike="noStrike" kern="1200" cap="none" spc="0" baseline="0">
                <a:solidFill>
                  <a:srgbClr val="262626"/>
                </a:solidFill>
                <a:uFillTx/>
                <a:latin typeface="Neo Sans Std" pitchFamily="34"/>
              </a:rPr>
              <a:t>Modern architecture equipped for the future</a:t>
            </a:r>
            <a:br>
              <a:rPr lang="nb-NO" sz="2400" b="0" i="0" u="none" strike="noStrike" kern="1200" cap="none" spc="0" baseline="0">
                <a:solidFill>
                  <a:srgbClr val="262626"/>
                </a:solidFill>
                <a:uFillTx/>
                <a:latin typeface="Neo Sans Std" pitchFamily="34"/>
              </a:rPr>
            </a:br>
            <a:endParaRPr lang="nb-NO" sz="2400" b="0" i="0" u="none" strike="noStrike" kern="1200" cap="none" spc="0" baseline="0">
              <a:solidFill>
                <a:srgbClr val="262626"/>
              </a:solidFill>
              <a:uFillTx/>
              <a:latin typeface="Neo Sans Std" pitchFamily="34"/>
            </a:endParaRPr>
          </a:p>
          <a:p>
            <a:pPr marL="457200" marR="0" lvl="0" indent="-457200" algn="l" defTabSz="914400" rtl="0" fontAlgn="auto" hangingPunct="1">
              <a:lnSpc>
                <a:spcPct val="90000"/>
              </a:lnSpc>
              <a:spcBef>
                <a:spcPts val="0"/>
              </a:spcBef>
              <a:spcAft>
                <a:spcPts val="0"/>
              </a:spcAft>
              <a:buSzPct val="100000"/>
              <a:buFont typeface="Wingdings" pitchFamily="2"/>
              <a:buChar char="ü"/>
              <a:tabLst/>
              <a:defRPr sz="1800" b="0" i="0" u="none" strike="noStrike" kern="0" cap="none" spc="0" baseline="0">
                <a:solidFill>
                  <a:srgbClr val="000000"/>
                </a:solidFill>
                <a:uFillTx/>
              </a:defRPr>
            </a:pPr>
            <a:endParaRPr lang="nb-NO" sz="2400" b="0" i="0" u="none" strike="noStrike" kern="1200" cap="none" spc="0" baseline="0">
              <a:solidFill>
                <a:srgbClr val="262626"/>
              </a:solidFill>
              <a:uFillTx/>
              <a:latin typeface="Neo Sans Std" pitchFamily="34"/>
            </a:endParaRPr>
          </a:p>
          <a:p>
            <a:pPr marL="0" marR="0" lvl="0" indent="0" algn="l"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2400" b="0" i="0" u="none" strike="noStrike" kern="1200" cap="none" spc="0" baseline="0">
                <a:solidFill>
                  <a:srgbClr val="262626"/>
                </a:solidFill>
                <a:uFillTx/>
                <a:latin typeface="Neo Sans Std" pitchFamily="34"/>
              </a:rPr>
              <a:t>Open APIs</a:t>
            </a:r>
            <a:endParaRPr lang="en-US" sz="2400" b="0" i="0" u="none" strike="noStrike" kern="1200" cap="none" spc="0" baseline="0">
              <a:solidFill>
                <a:srgbClr val="262626"/>
              </a:solidFill>
              <a:uFillTx/>
              <a:latin typeface="Neo Sans Std" pitchFamily="34"/>
            </a:endParaRPr>
          </a:p>
        </p:txBody>
      </p:sp>
      <p:pic>
        <p:nvPicPr>
          <p:cNvPr id="52" name="Graphic 197" descr="Checkmark">
            <a:extLst>
              <a:ext uri="{FF2B5EF4-FFF2-40B4-BE49-F238E27FC236}">
                <a16:creationId xmlns:a16="http://schemas.microsoft.com/office/drawing/2014/main" id="{BD395176-9700-410A-B9E1-744D8775610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600955" y="1893673"/>
            <a:ext cx="418804" cy="418804"/>
          </a:xfrm>
          <a:prstGeom prst="rect">
            <a:avLst/>
          </a:prstGeom>
          <a:noFill/>
          <a:ln cap="flat">
            <a:noFill/>
          </a:ln>
        </p:spPr>
      </p:pic>
      <p:pic>
        <p:nvPicPr>
          <p:cNvPr id="53" name="Graphic 198" descr="Checkmark">
            <a:extLst>
              <a:ext uri="{FF2B5EF4-FFF2-40B4-BE49-F238E27FC236}">
                <a16:creationId xmlns:a16="http://schemas.microsoft.com/office/drawing/2014/main" id="{C106B259-2E8E-4A09-81CD-7BAD2F1FB525}"/>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00955" y="2856856"/>
            <a:ext cx="418804" cy="418804"/>
          </a:xfrm>
          <a:prstGeom prst="rect">
            <a:avLst/>
          </a:prstGeom>
          <a:noFill/>
          <a:ln cap="flat">
            <a:noFill/>
          </a:ln>
        </p:spPr>
      </p:pic>
      <p:pic>
        <p:nvPicPr>
          <p:cNvPr id="54" name="Graphic 199" descr="Checkmark">
            <a:extLst>
              <a:ext uri="{FF2B5EF4-FFF2-40B4-BE49-F238E27FC236}">
                <a16:creationId xmlns:a16="http://schemas.microsoft.com/office/drawing/2014/main" id="{C6E5FBE5-7664-424C-AFA7-652DCDF6F8E6}"/>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600955" y="4188305"/>
            <a:ext cx="418804" cy="418804"/>
          </a:xfrm>
          <a:prstGeom prst="rect">
            <a:avLst/>
          </a:prstGeom>
          <a:noFill/>
          <a:ln cap="flat">
            <a:noFill/>
          </a:ln>
        </p:spPr>
      </p:pic>
      <p:pic>
        <p:nvPicPr>
          <p:cNvPr id="55" name="Graphic 200" descr="Checkmark">
            <a:extLst>
              <a:ext uri="{FF2B5EF4-FFF2-40B4-BE49-F238E27FC236}">
                <a16:creationId xmlns:a16="http://schemas.microsoft.com/office/drawing/2014/main" id="{262ECE16-DAC8-43BB-93E0-4A34EF73A19E}"/>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621264" y="5529172"/>
            <a:ext cx="418804" cy="418804"/>
          </a:xfrm>
          <a:prstGeom prst="rect">
            <a:avLst/>
          </a:prstGeom>
          <a:noFill/>
          <a:ln cap="flat">
            <a:noFill/>
          </a:ln>
        </p:spPr>
      </p:pic>
      <p:sp>
        <p:nvSpPr>
          <p:cNvPr id="56" name="TextBox 156">
            <a:extLst>
              <a:ext uri="{FF2B5EF4-FFF2-40B4-BE49-F238E27FC236}">
                <a16:creationId xmlns:a16="http://schemas.microsoft.com/office/drawing/2014/main" id="{0DFFA75D-0D1B-4489-92EF-97DC8FE001A7}"/>
              </a:ext>
            </a:extLst>
          </p:cNvPr>
          <p:cNvSpPr txBox="1"/>
          <p:nvPr/>
        </p:nvSpPr>
        <p:spPr>
          <a:xfrm>
            <a:off x="2821069" y="155402"/>
            <a:ext cx="6549863" cy="769441"/>
          </a:xfrm>
          <a:prstGeom prst="rect">
            <a:avLst/>
          </a:prstGeom>
          <a:noFill/>
          <a:ln cap="flat">
            <a:noFill/>
          </a:ln>
        </p:spPr>
        <p:txBody>
          <a:bodyPr vert="horz" wrap="square" lIns="91440" tIns="45720" rIns="91440" bIns="45720" anchor="t" anchorCtr="0" compatLnSpc="1">
            <a:spAutoFit/>
          </a:bodyPr>
          <a:lstStyle/>
          <a:p>
            <a:pPr lvl="0" algn="ctr">
              <a:defRPr sz="1800" b="0" i="0" u="none" strike="noStrike" kern="0" cap="none" spc="0" baseline="0">
                <a:solidFill>
                  <a:srgbClr val="000000"/>
                </a:solidFill>
                <a:uFillTx/>
              </a:defRPr>
            </a:pPr>
            <a:r>
              <a:rPr lang="nb-NO" sz="4400">
                <a:solidFill>
                  <a:srgbClr val="FFFFFF"/>
                </a:solidFill>
                <a:latin typeface="Neo Sans Std" pitchFamily="34"/>
              </a:rPr>
              <a:t>An Omni-</a:t>
            </a:r>
            <a:r>
              <a:rPr lang="nb-NO" sz="4400" err="1">
                <a:solidFill>
                  <a:srgbClr val="FFFFFF"/>
                </a:solidFill>
                <a:latin typeface="Neo Sans Std" pitchFamily="34"/>
              </a:rPr>
              <a:t>channel</a:t>
            </a:r>
            <a:r>
              <a:rPr lang="nb-NO" sz="4400">
                <a:solidFill>
                  <a:srgbClr val="FFFFFF"/>
                </a:solidFill>
                <a:latin typeface="Neo Sans Std" pitchFamily="34"/>
              </a:rPr>
              <a:t> Solution</a:t>
            </a:r>
            <a:endParaRPr lang="sv-SE" sz="4400">
              <a:solidFill>
                <a:srgbClr val="FFFFFF"/>
              </a:solidFill>
              <a:latin typeface="Neo Sans Std" pitchFamily="34"/>
            </a:endParaRPr>
          </a:p>
        </p:txBody>
      </p:sp>
      <p:sp>
        <p:nvSpPr>
          <p:cNvPr id="57" name="Title 1">
            <a:extLst>
              <a:ext uri="{FF2B5EF4-FFF2-40B4-BE49-F238E27FC236}">
                <a16:creationId xmlns:a16="http://schemas.microsoft.com/office/drawing/2014/main" id="{2EF3DA1B-75ED-489C-A8AE-FE25525692A7}"/>
              </a:ext>
            </a:extLst>
          </p:cNvPr>
          <p:cNvSpPr txBox="1"/>
          <p:nvPr/>
        </p:nvSpPr>
        <p:spPr>
          <a:xfrm>
            <a:off x="3585482" y="892262"/>
            <a:ext cx="5021037" cy="364214"/>
          </a:xfrm>
          <a:prstGeom prst="rect">
            <a:avLst/>
          </a:prstGeom>
          <a:noFill/>
          <a:ln cap="flat">
            <a:noFill/>
          </a:ln>
        </p:spPr>
        <p:txBody>
          <a:bodyPr vert="horz" wrap="square" lIns="91440" tIns="45720" rIns="91440" bIns="45720" anchor="t" anchorCtr="1" compatLnSpc="1">
            <a:noAutofit/>
          </a:bodyPr>
          <a:lstStyle/>
          <a:p>
            <a:pPr lvl="0" algn="ctr">
              <a:defRPr sz="1800" b="0" i="0" u="none" strike="noStrike" kern="0" cap="none" spc="0" baseline="0">
                <a:solidFill>
                  <a:srgbClr val="000000"/>
                </a:solidFill>
                <a:uFillTx/>
              </a:defRPr>
            </a:pPr>
            <a:r>
              <a:rPr lang="nb-NO" sz="1400" i="1" kern="0">
                <a:solidFill>
                  <a:srgbClr val="FFFFFF"/>
                </a:solidFill>
                <a:latin typeface="Neo Sans Std" pitchFamily="34"/>
                <a:cs typeface="Segoe UI Light"/>
              </a:rPr>
              <a:t>Providing </a:t>
            </a:r>
            <a:r>
              <a:rPr lang="nb-NO" sz="1400" i="1" kern="0" err="1">
                <a:solidFill>
                  <a:srgbClr val="FFFFFF"/>
                </a:solidFill>
                <a:latin typeface="Neo Sans Std" pitchFamily="34"/>
                <a:cs typeface="Segoe UI Light"/>
              </a:rPr>
              <a:t>the</a:t>
            </a:r>
            <a:r>
              <a:rPr lang="nb-NO" sz="1400" i="1" kern="0">
                <a:solidFill>
                  <a:srgbClr val="FFFFFF"/>
                </a:solidFill>
                <a:latin typeface="Neo Sans Std" pitchFamily="34"/>
                <a:cs typeface="Segoe UI Light"/>
              </a:rPr>
              <a:t> same </a:t>
            </a:r>
            <a:r>
              <a:rPr lang="nb-NO" sz="1400" i="1" kern="0" err="1">
                <a:solidFill>
                  <a:srgbClr val="FFFFFF"/>
                </a:solidFill>
                <a:latin typeface="Neo Sans Std" pitchFamily="34"/>
                <a:cs typeface="Segoe UI Light"/>
              </a:rPr>
              <a:t>customer</a:t>
            </a:r>
            <a:r>
              <a:rPr lang="nb-NO" sz="1400" i="1" kern="0">
                <a:solidFill>
                  <a:srgbClr val="FFFFFF"/>
                </a:solidFill>
                <a:latin typeface="Neo Sans Std" pitchFamily="34"/>
                <a:cs typeface="Segoe UI Light"/>
              </a:rPr>
              <a:t> </a:t>
            </a:r>
            <a:r>
              <a:rPr lang="nb-NO" sz="1400" i="1" kern="0" err="1">
                <a:solidFill>
                  <a:srgbClr val="FFFFFF"/>
                </a:solidFill>
                <a:latin typeface="Neo Sans Std" pitchFamily="34"/>
                <a:cs typeface="Segoe UI Light"/>
              </a:rPr>
              <a:t>experience</a:t>
            </a:r>
            <a:r>
              <a:rPr lang="nb-NO" sz="1400" i="1" kern="0">
                <a:solidFill>
                  <a:srgbClr val="FFFFFF"/>
                </a:solidFill>
                <a:latin typeface="Neo Sans Std" pitchFamily="34"/>
                <a:cs typeface="Segoe UI Light"/>
              </a:rPr>
              <a:t> in all sales </a:t>
            </a:r>
            <a:r>
              <a:rPr lang="nb-NO" sz="1400" i="1" kern="0" err="1">
                <a:solidFill>
                  <a:srgbClr val="FFFFFF"/>
                </a:solidFill>
                <a:latin typeface="Neo Sans Std" pitchFamily="34"/>
                <a:cs typeface="Segoe UI Light"/>
              </a:rPr>
              <a:t>channels</a:t>
            </a:r>
            <a:endParaRPr lang="en-US" sz="1400" i="1" kern="0">
              <a:solidFill>
                <a:srgbClr val="FFFFFF"/>
              </a:solidFill>
              <a:latin typeface="Neo Sans Std" pitchFamily="34"/>
              <a:cs typeface="Arial" pitchFamily="34"/>
            </a:endParaRPr>
          </a:p>
        </p:txBody>
      </p:sp>
    </p:spTree>
    <p:extLst>
      <p:ext uri="{BB962C8B-B14F-4D97-AF65-F5344CB8AC3E}">
        <p14:creationId xmlns:p14="http://schemas.microsoft.com/office/powerpoint/2010/main" val="12225065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56">
            <a:extLst>
              <a:ext uri="{FF2B5EF4-FFF2-40B4-BE49-F238E27FC236}">
                <a16:creationId xmlns:a16="http://schemas.microsoft.com/office/drawing/2014/main" id="{1E01D787-39F0-4E5C-8B5B-E01C119D5F53}"/>
              </a:ext>
            </a:extLst>
          </p:cNvPr>
          <p:cNvSpPr txBox="1"/>
          <p:nvPr/>
        </p:nvSpPr>
        <p:spPr>
          <a:xfrm>
            <a:off x="2714205" y="119895"/>
            <a:ext cx="6763591" cy="769441"/>
          </a:xfrm>
          <a:prstGeom prst="rect">
            <a:avLst/>
          </a:prstGeom>
          <a:noFill/>
          <a:ln cap="flat">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b-NO" sz="4400">
                <a:solidFill>
                  <a:srgbClr val="FFFFFF"/>
                </a:solidFill>
                <a:latin typeface="Neo Sans Std" pitchFamily="34"/>
              </a:rPr>
              <a:t>Omni-</a:t>
            </a:r>
            <a:r>
              <a:rPr lang="nb-NO" sz="4400" err="1">
                <a:solidFill>
                  <a:srgbClr val="FFFFFF"/>
                </a:solidFill>
                <a:latin typeface="Neo Sans Std" pitchFamily="34"/>
              </a:rPr>
              <a:t>channel</a:t>
            </a:r>
            <a:r>
              <a:rPr lang="nb-NO" sz="4400">
                <a:solidFill>
                  <a:srgbClr val="FFFFFF"/>
                </a:solidFill>
                <a:latin typeface="Neo Sans Std" pitchFamily="34"/>
              </a:rPr>
              <a:t> Solution</a:t>
            </a:r>
            <a:endParaRPr lang="sv-SE" sz="4400" b="0" i="0" u="none" strike="noStrike" kern="1200" cap="none" spc="0" baseline="0">
              <a:solidFill>
                <a:srgbClr val="FFFFFF"/>
              </a:solidFill>
              <a:uFillTx/>
              <a:latin typeface="Neo Sans Std" pitchFamily="34"/>
            </a:endParaRPr>
          </a:p>
        </p:txBody>
      </p:sp>
      <p:sp>
        <p:nvSpPr>
          <p:cNvPr id="127" name="Title 1">
            <a:extLst>
              <a:ext uri="{FF2B5EF4-FFF2-40B4-BE49-F238E27FC236}">
                <a16:creationId xmlns:a16="http://schemas.microsoft.com/office/drawing/2014/main" id="{B94F4409-949B-49A3-8AD9-DAC06E8705A0}"/>
              </a:ext>
            </a:extLst>
          </p:cNvPr>
          <p:cNvSpPr txBox="1"/>
          <p:nvPr/>
        </p:nvSpPr>
        <p:spPr>
          <a:xfrm>
            <a:off x="3129742" y="892262"/>
            <a:ext cx="5932517" cy="364214"/>
          </a:xfrm>
          <a:prstGeom prst="rect">
            <a:avLst/>
          </a:prstGeom>
          <a:noFill/>
          <a:ln cap="flat">
            <a:noFill/>
          </a:ln>
        </p:spPr>
        <p:txBody>
          <a:bodyPr vert="horz" wrap="square" lIns="91440" tIns="45720" rIns="91440" bIns="45720" anchor="t"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b-NO" sz="1400" b="0" i="1" u="none" strike="noStrike" kern="1200" cap="none" spc="0" baseline="0" err="1">
                <a:solidFill>
                  <a:srgbClr val="FFFFFF"/>
                </a:solidFill>
                <a:uFillTx/>
                <a:latin typeface="Neo Sans Std" pitchFamily="34"/>
                <a:cs typeface="Segoe UI Light"/>
              </a:rPr>
              <a:t>Cloud</a:t>
            </a:r>
            <a:r>
              <a:rPr lang="nb-NO" sz="1400" b="0" i="1" u="none" strike="noStrike" kern="1200" cap="none" spc="0" baseline="0">
                <a:solidFill>
                  <a:srgbClr val="FFFFFF"/>
                </a:solidFill>
                <a:uFillTx/>
                <a:latin typeface="Neo Sans Std" pitchFamily="34"/>
                <a:cs typeface="Segoe UI Light"/>
              </a:rPr>
              <a:t> first &amp; API first</a:t>
            </a:r>
            <a:endParaRPr lang="en-US" sz="1400" b="0" i="1" u="none" strike="noStrike" kern="0" cap="none" spc="0" baseline="0">
              <a:solidFill>
                <a:srgbClr val="FFFFFF"/>
              </a:solidFill>
              <a:uFillTx/>
              <a:latin typeface="Neo Sans Std" pitchFamily="34"/>
              <a:cs typeface="Arial" pitchFamily="34"/>
            </a:endParaRPr>
          </a:p>
        </p:txBody>
      </p:sp>
      <p:cxnSp>
        <p:nvCxnSpPr>
          <p:cNvPr id="128" name="Straight Connector 205">
            <a:extLst>
              <a:ext uri="{FF2B5EF4-FFF2-40B4-BE49-F238E27FC236}">
                <a16:creationId xmlns:a16="http://schemas.microsoft.com/office/drawing/2014/main" id="{4920A66A-5DAA-449A-A3E4-EA15C97B0483}"/>
              </a:ext>
            </a:extLst>
          </p:cNvPr>
          <p:cNvCxnSpPr/>
          <p:nvPr/>
        </p:nvCxnSpPr>
        <p:spPr>
          <a:xfrm>
            <a:off x="9198205" y="1746824"/>
            <a:ext cx="0" cy="4111371"/>
          </a:xfrm>
          <a:prstGeom prst="straightConnector1">
            <a:avLst/>
          </a:prstGeom>
          <a:noFill/>
          <a:ln w="12701" cap="flat">
            <a:solidFill>
              <a:srgbClr val="FFFFFF"/>
            </a:solidFill>
            <a:prstDash val="solid"/>
            <a:round/>
          </a:ln>
        </p:spPr>
      </p:cxnSp>
      <p:sp>
        <p:nvSpPr>
          <p:cNvPr id="131" name="Rektangel: avrundede hjørner 10">
            <a:extLst>
              <a:ext uri="{FF2B5EF4-FFF2-40B4-BE49-F238E27FC236}">
                <a16:creationId xmlns:a16="http://schemas.microsoft.com/office/drawing/2014/main" id="{7915F160-512D-409D-B877-9143D5B180B2}"/>
              </a:ext>
            </a:extLst>
          </p:cNvPr>
          <p:cNvSpPr/>
          <p:nvPr/>
        </p:nvSpPr>
        <p:spPr>
          <a:xfrm>
            <a:off x="3631779" y="4717681"/>
            <a:ext cx="1379061" cy="634392"/>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88358"/>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POS</a:t>
            </a:r>
            <a:endParaRPr lang="nb-NO" sz="1000" b="1" i="0" u="none" strike="noStrike" kern="1200" cap="none" spc="0" baseline="0">
              <a:solidFill>
                <a:srgbClr val="FFFFFF"/>
              </a:solidFill>
              <a:uFillTx/>
              <a:latin typeface="Neo Sans Std" pitchFamily="34"/>
            </a:endParaRPr>
          </a:p>
        </p:txBody>
      </p:sp>
      <p:sp>
        <p:nvSpPr>
          <p:cNvPr id="140" name="Rektangel: avrundede hjørner 27">
            <a:extLst>
              <a:ext uri="{FF2B5EF4-FFF2-40B4-BE49-F238E27FC236}">
                <a16:creationId xmlns:a16="http://schemas.microsoft.com/office/drawing/2014/main" id="{FAFA64F3-3236-4F64-A01D-7B693557C590}"/>
              </a:ext>
            </a:extLst>
          </p:cNvPr>
          <p:cNvSpPr/>
          <p:nvPr/>
        </p:nvSpPr>
        <p:spPr>
          <a:xfrm>
            <a:off x="5452624" y="5843106"/>
            <a:ext cx="1379061" cy="634392"/>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88358"/>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a:t>
            </a:r>
            <a:r>
              <a:rPr lang="en-US" sz="1200" b="1" i="0" u="none" strike="noStrike" kern="1200" cap="none" spc="0" baseline="0">
                <a:solidFill>
                  <a:srgbClr val="FFFFFF"/>
                </a:solidFill>
                <a:uFillTx/>
                <a:latin typeface="Neo Sans Std" pitchFamily="34"/>
              </a:rPr>
              <a:t>Loyalty</a:t>
            </a:r>
            <a:endParaRPr lang="en-US" sz="1000" b="1" i="0" u="none" strike="noStrike" kern="1200" cap="none" spc="0" baseline="0">
              <a:solidFill>
                <a:srgbClr val="FFFFFF"/>
              </a:solidFill>
              <a:uFillTx/>
              <a:latin typeface="Neo Sans Std" pitchFamily="34"/>
            </a:endParaRPr>
          </a:p>
        </p:txBody>
      </p:sp>
      <p:sp>
        <p:nvSpPr>
          <p:cNvPr id="141" name="Rektangel: avrundede hjørner 28">
            <a:extLst>
              <a:ext uri="{FF2B5EF4-FFF2-40B4-BE49-F238E27FC236}">
                <a16:creationId xmlns:a16="http://schemas.microsoft.com/office/drawing/2014/main" id="{513FF480-20C9-4A6F-80DB-0EF222489C9F}"/>
              </a:ext>
            </a:extLst>
          </p:cNvPr>
          <p:cNvSpPr/>
          <p:nvPr/>
        </p:nvSpPr>
        <p:spPr>
          <a:xfrm>
            <a:off x="5452624" y="4717681"/>
            <a:ext cx="1379061" cy="634392"/>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88358"/>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a:t>
            </a:r>
            <a:r>
              <a:rPr lang="en-US" sz="1200" b="1" i="0" u="none" strike="noStrike" kern="1200" cap="none" spc="0" baseline="0">
                <a:solidFill>
                  <a:srgbClr val="FFFFFF"/>
                </a:solidFill>
                <a:uFillTx/>
                <a:latin typeface="Neo Sans Std" pitchFamily="34"/>
              </a:rPr>
              <a:t>platform</a:t>
            </a:r>
          </a:p>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900" b="0" i="0" u="none" strike="noStrike" kern="1200" cap="none" spc="0" baseline="0">
                <a:solidFill>
                  <a:srgbClr val="FFFFFF"/>
                </a:solidFill>
                <a:uFillTx/>
                <a:latin typeface="Neo Sans Std" pitchFamily="34"/>
              </a:rPr>
              <a:t>Virtual Machines (OnPrem)</a:t>
            </a:r>
            <a:endParaRPr lang="en-US" sz="600" b="0" i="0" u="none" strike="noStrike" kern="1200" cap="none" spc="0" baseline="0">
              <a:solidFill>
                <a:srgbClr val="FFFFFF"/>
              </a:solidFill>
              <a:uFillTx/>
              <a:latin typeface="Neo Sans Std" pitchFamily="34"/>
            </a:endParaRPr>
          </a:p>
        </p:txBody>
      </p:sp>
      <p:sp>
        <p:nvSpPr>
          <p:cNvPr id="142" name="Rektangel: avrundede hjørner 29">
            <a:extLst>
              <a:ext uri="{FF2B5EF4-FFF2-40B4-BE49-F238E27FC236}">
                <a16:creationId xmlns:a16="http://schemas.microsoft.com/office/drawing/2014/main" id="{35437373-78A0-4E3E-B46E-5CC48F7414FD}"/>
              </a:ext>
            </a:extLst>
          </p:cNvPr>
          <p:cNvSpPr/>
          <p:nvPr/>
        </p:nvSpPr>
        <p:spPr>
          <a:xfrm>
            <a:off x="7271082" y="4717681"/>
            <a:ext cx="1379061" cy="634392"/>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88358"/>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Chain</a:t>
            </a:r>
            <a:endParaRPr lang="nb-NO" sz="1000" b="1" i="0" u="none" strike="noStrike" kern="1200" cap="none" spc="0" baseline="0">
              <a:solidFill>
                <a:srgbClr val="FFFFFF"/>
              </a:solidFill>
              <a:uFillTx/>
              <a:latin typeface="Neo Sans Std" pitchFamily="34"/>
            </a:endParaRPr>
          </a:p>
        </p:txBody>
      </p:sp>
      <p:cxnSp>
        <p:nvCxnSpPr>
          <p:cNvPr id="144" name="Rett pilkobling 32">
            <a:extLst>
              <a:ext uri="{FF2B5EF4-FFF2-40B4-BE49-F238E27FC236}">
                <a16:creationId xmlns:a16="http://schemas.microsoft.com/office/drawing/2014/main" id="{4E1E7D29-E685-452B-B735-48157E8B9527}"/>
              </a:ext>
            </a:extLst>
          </p:cNvPr>
          <p:cNvCxnSpPr>
            <a:stCxn id="140" idx="0"/>
            <a:endCxn id="141" idx="2"/>
          </p:cNvCxnSpPr>
          <p:nvPr/>
        </p:nvCxnSpPr>
        <p:spPr>
          <a:xfrm flipV="1">
            <a:off x="6142155" y="5352073"/>
            <a:ext cx="0" cy="491033"/>
          </a:xfrm>
          <a:prstGeom prst="straightConnector1">
            <a:avLst/>
          </a:prstGeom>
          <a:noFill/>
          <a:ln w="12701" cap="flat">
            <a:solidFill>
              <a:srgbClr val="7F7F7F"/>
            </a:solidFill>
            <a:prstDash val="solid"/>
            <a:miter/>
            <a:headEnd type="arrow"/>
            <a:tailEnd type="arrow"/>
          </a:ln>
        </p:spPr>
      </p:cxnSp>
      <p:cxnSp>
        <p:nvCxnSpPr>
          <p:cNvPr id="145" name="Rett pilkobling 33">
            <a:extLst>
              <a:ext uri="{FF2B5EF4-FFF2-40B4-BE49-F238E27FC236}">
                <a16:creationId xmlns:a16="http://schemas.microsoft.com/office/drawing/2014/main" id="{24953062-EE2F-45E4-B564-CF7E30AC6303}"/>
              </a:ext>
            </a:extLst>
          </p:cNvPr>
          <p:cNvCxnSpPr>
            <a:stCxn id="131" idx="1"/>
            <a:endCxn id="141" idx="3"/>
          </p:cNvCxnSpPr>
          <p:nvPr/>
        </p:nvCxnSpPr>
        <p:spPr>
          <a:xfrm>
            <a:off x="5010840" y="5034877"/>
            <a:ext cx="441784" cy="0"/>
          </a:xfrm>
          <a:prstGeom prst="straightConnector1">
            <a:avLst/>
          </a:prstGeom>
          <a:noFill/>
          <a:ln w="12701" cap="flat">
            <a:solidFill>
              <a:srgbClr val="7F7F7F"/>
            </a:solidFill>
            <a:prstDash val="solid"/>
            <a:miter/>
            <a:headEnd type="arrow"/>
            <a:tailEnd type="arrow"/>
          </a:ln>
        </p:spPr>
      </p:cxnSp>
      <p:cxnSp>
        <p:nvCxnSpPr>
          <p:cNvPr id="146" name="Rett pilkobling 34">
            <a:extLst>
              <a:ext uri="{FF2B5EF4-FFF2-40B4-BE49-F238E27FC236}">
                <a16:creationId xmlns:a16="http://schemas.microsoft.com/office/drawing/2014/main" id="{3C67382F-7DEF-429A-A44D-8A8DA3A58D11}"/>
              </a:ext>
            </a:extLst>
          </p:cNvPr>
          <p:cNvCxnSpPr>
            <a:stCxn id="142" idx="3"/>
            <a:endCxn id="141" idx="1"/>
          </p:cNvCxnSpPr>
          <p:nvPr/>
        </p:nvCxnSpPr>
        <p:spPr>
          <a:xfrm flipH="1">
            <a:off x="6831685" y="5034877"/>
            <a:ext cx="439397" cy="0"/>
          </a:xfrm>
          <a:prstGeom prst="straightConnector1">
            <a:avLst/>
          </a:prstGeom>
          <a:noFill/>
          <a:ln w="12701" cap="flat">
            <a:solidFill>
              <a:srgbClr val="7F7F7F"/>
            </a:solidFill>
            <a:prstDash val="solid"/>
            <a:miter/>
            <a:headEnd type="arrow"/>
            <a:tailEnd type="arrow"/>
          </a:ln>
        </p:spPr>
      </p:cxnSp>
      <p:cxnSp>
        <p:nvCxnSpPr>
          <p:cNvPr id="157" name="Rett pilkobling 80">
            <a:extLst>
              <a:ext uri="{FF2B5EF4-FFF2-40B4-BE49-F238E27FC236}">
                <a16:creationId xmlns:a16="http://schemas.microsoft.com/office/drawing/2014/main" id="{20291094-9266-4793-B4AD-7505F238346A}"/>
              </a:ext>
            </a:extLst>
          </p:cNvPr>
          <p:cNvCxnSpPr>
            <a:cxnSpLocks/>
          </p:cNvCxnSpPr>
          <p:nvPr/>
        </p:nvCxnSpPr>
        <p:spPr>
          <a:xfrm>
            <a:off x="6800337" y="2197641"/>
            <a:ext cx="0" cy="789936"/>
          </a:xfrm>
          <a:prstGeom prst="straightConnector1">
            <a:avLst/>
          </a:prstGeom>
          <a:noFill/>
          <a:ln w="12701" cap="flat">
            <a:solidFill>
              <a:srgbClr val="7F7F7F"/>
            </a:solidFill>
            <a:prstDash val="solid"/>
            <a:miter/>
            <a:tailEnd type="arrow"/>
          </a:ln>
        </p:spPr>
      </p:cxnSp>
      <p:cxnSp>
        <p:nvCxnSpPr>
          <p:cNvPr id="158" name="Rett pilkobling 85">
            <a:extLst>
              <a:ext uri="{FF2B5EF4-FFF2-40B4-BE49-F238E27FC236}">
                <a16:creationId xmlns:a16="http://schemas.microsoft.com/office/drawing/2014/main" id="{C3DDE312-534B-4F3E-8177-8933DAFAFD56}"/>
              </a:ext>
            </a:extLst>
          </p:cNvPr>
          <p:cNvCxnSpPr>
            <a:cxnSpLocks/>
          </p:cNvCxnSpPr>
          <p:nvPr/>
        </p:nvCxnSpPr>
        <p:spPr>
          <a:xfrm>
            <a:off x="6142154" y="3881436"/>
            <a:ext cx="1" cy="850994"/>
          </a:xfrm>
          <a:prstGeom prst="straightConnector1">
            <a:avLst/>
          </a:prstGeom>
          <a:noFill/>
          <a:ln w="12701" cap="flat">
            <a:solidFill>
              <a:srgbClr val="7F7F7F"/>
            </a:solidFill>
            <a:prstDash val="solid"/>
            <a:miter/>
            <a:headEnd type="arrow"/>
          </a:ln>
        </p:spPr>
      </p:cxnSp>
      <p:cxnSp>
        <p:nvCxnSpPr>
          <p:cNvPr id="159" name="Rett pilkobling 80">
            <a:extLst>
              <a:ext uri="{FF2B5EF4-FFF2-40B4-BE49-F238E27FC236}">
                <a16:creationId xmlns:a16="http://schemas.microsoft.com/office/drawing/2014/main" id="{2D9E9D82-3624-469C-A87A-2E6F09441DA1}"/>
              </a:ext>
            </a:extLst>
          </p:cNvPr>
          <p:cNvCxnSpPr>
            <a:cxnSpLocks/>
          </p:cNvCxnSpPr>
          <p:nvPr/>
        </p:nvCxnSpPr>
        <p:spPr>
          <a:xfrm>
            <a:off x="5008671" y="2197641"/>
            <a:ext cx="2169" cy="789936"/>
          </a:xfrm>
          <a:prstGeom prst="straightConnector1">
            <a:avLst/>
          </a:prstGeom>
          <a:noFill/>
          <a:ln w="12701" cap="flat">
            <a:solidFill>
              <a:srgbClr val="7F7F7F"/>
            </a:solidFill>
            <a:prstDash val="solid"/>
            <a:miter/>
            <a:tailEnd type="arrow"/>
          </a:ln>
        </p:spPr>
      </p:cxnSp>
      <p:cxnSp>
        <p:nvCxnSpPr>
          <p:cNvPr id="162" name="Rett pilkobling 80">
            <a:extLst>
              <a:ext uri="{FF2B5EF4-FFF2-40B4-BE49-F238E27FC236}">
                <a16:creationId xmlns:a16="http://schemas.microsoft.com/office/drawing/2014/main" id="{93C936FF-397A-4765-86E7-EE8E3C6E811F}"/>
              </a:ext>
            </a:extLst>
          </p:cNvPr>
          <p:cNvCxnSpPr>
            <a:cxnSpLocks/>
          </p:cNvCxnSpPr>
          <p:nvPr/>
        </p:nvCxnSpPr>
        <p:spPr>
          <a:xfrm>
            <a:off x="3388354" y="2180533"/>
            <a:ext cx="0" cy="807044"/>
          </a:xfrm>
          <a:prstGeom prst="straightConnector1">
            <a:avLst/>
          </a:prstGeom>
          <a:noFill/>
          <a:ln w="12701" cap="flat">
            <a:solidFill>
              <a:srgbClr val="7F7F7F"/>
            </a:solidFill>
            <a:prstDash val="solid"/>
            <a:miter/>
            <a:tailEnd type="arrow"/>
          </a:ln>
        </p:spPr>
      </p:cxnSp>
      <p:cxnSp>
        <p:nvCxnSpPr>
          <p:cNvPr id="168" name="Straight Connector 212">
            <a:extLst>
              <a:ext uri="{FF2B5EF4-FFF2-40B4-BE49-F238E27FC236}">
                <a16:creationId xmlns:a16="http://schemas.microsoft.com/office/drawing/2014/main" id="{7ACDD89A-4F8F-4CE2-A765-13FCAE358FD2}"/>
              </a:ext>
            </a:extLst>
          </p:cNvPr>
          <p:cNvCxnSpPr/>
          <p:nvPr/>
        </p:nvCxnSpPr>
        <p:spPr>
          <a:xfrm>
            <a:off x="9227128" y="2103961"/>
            <a:ext cx="233830" cy="0"/>
          </a:xfrm>
          <a:prstGeom prst="straightConnector1">
            <a:avLst/>
          </a:prstGeom>
          <a:noFill/>
          <a:ln w="12701" cap="flat">
            <a:solidFill>
              <a:srgbClr val="FFFFFF"/>
            </a:solidFill>
            <a:prstDash val="solid"/>
            <a:round/>
          </a:ln>
        </p:spPr>
      </p:cxnSp>
      <p:sp>
        <p:nvSpPr>
          <p:cNvPr id="169" name="Rektangel: avrundede hjørner 7">
            <a:extLst>
              <a:ext uri="{FF2B5EF4-FFF2-40B4-BE49-F238E27FC236}">
                <a16:creationId xmlns:a16="http://schemas.microsoft.com/office/drawing/2014/main" id="{4C879364-F7E7-4F2C-BC17-EA4FBCCB437D}"/>
              </a:ext>
            </a:extLst>
          </p:cNvPr>
          <p:cNvSpPr/>
          <p:nvPr/>
        </p:nvSpPr>
        <p:spPr>
          <a:xfrm>
            <a:off x="6018306" y="2123236"/>
            <a:ext cx="1593598"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C000"/>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3. party back end</a:t>
            </a:r>
            <a:endParaRPr lang="en-US" sz="1200" b="1" i="0" u="none" strike="noStrike" kern="1200" cap="none" spc="0" baseline="0">
              <a:solidFill>
                <a:srgbClr val="FFFFFF"/>
              </a:solidFill>
              <a:uFillTx/>
              <a:latin typeface="Neo Sans Std" pitchFamily="34"/>
            </a:endParaRPr>
          </a:p>
        </p:txBody>
      </p:sp>
      <p:sp>
        <p:nvSpPr>
          <p:cNvPr id="170" name="Rektangel: avrundede hjørner 44">
            <a:extLst>
              <a:ext uri="{FF2B5EF4-FFF2-40B4-BE49-F238E27FC236}">
                <a16:creationId xmlns:a16="http://schemas.microsoft.com/office/drawing/2014/main" id="{B2E7E3F5-EF15-4779-9ED8-6F1EA1DB1952}"/>
              </a:ext>
            </a:extLst>
          </p:cNvPr>
          <p:cNvSpPr/>
          <p:nvPr/>
        </p:nvSpPr>
        <p:spPr>
          <a:xfrm>
            <a:off x="8090400" y="2123236"/>
            <a:ext cx="1593598"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C000"/>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3. party front-end</a:t>
            </a:r>
          </a:p>
        </p:txBody>
      </p:sp>
      <p:cxnSp>
        <p:nvCxnSpPr>
          <p:cNvPr id="171" name="Rett pilkobling 45">
            <a:extLst>
              <a:ext uri="{FF2B5EF4-FFF2-40B4-BE49-F238E27FC236}">
                <a16:creationId xmlns:a16="http://schemas.microsoft.com/office/drawing/2014/main" id="{DB45BE9A-20BD-49D4-A1DA-03D03FE73094}"/>
              </a:ext>
            </a:extLst>
          </p:cNvPr>
          <p:cNvCxnSpPr>
            <a:stCxn id="170" idx="3"/>
            <a:endCxn id="169" idx="1"/>
          </p:cNvCxnSpPr>
          <p:nvPr/>
        </p:nvCxnSpPr>
        <p:spPr>
          <a:xfrm flipH="1">
            <a:off x="7611904" y="2333219"/>
            <a:ext cx="478496" cy="0"/>
          </a:xfrm>
          <a:prstGeom prst="straightConnector1">
            <a:avLst/>
          </a:prstGeom>
          <a:noFill/>
          <a:ln w="12701" cap="flat">
            <a:solidFill>
              <a:srgbClr val="7F7F7F"/>
            </a:solidFill>
            <a:prstDash val="solid"/>
            <a:miter/>
            <a:headEnd type="arrow"/>
            <a:tailEnd type="arrow"/>
          </a:ln>
        </p:spPr>
      </p:cxnSp>
      <p:sp>
        <p:nvSpPr>
          <p:cNvPr id="172" name="Rektangel: avrundede hjørner 36">
            <a:extLst>
              <a:ext uri="{FF2B5EF4-FFF2-40B4-BE49-F238E27FC236}">
                <a16:creationId xmlns:a16="http://schemas.microsoft.com/office/drawing/2014/main" id="{764EEA1F-A853-4AEF-BDB1-B7EF72A6ECA4}"/>
              </a:ext>
            </a:extLst>
          </p:cNvPr>
          <p:cNvSpPr/>
          <p:nvPr/>
        </p:nvSpPr>
        <p:spPr>
          <a:xfrm>
            <a:off x="4344250" y="2123236"/>
            <a:ext cx="1361523"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Chain</a:t>
            </a:r>
          </a:p>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900" b="0" i="0" u="none" strike="noStrike" kern="1200" cap="none" spc="0" baseline="0">
                <a:solidFill>
                  <a:srgbClr val="FFFFFF"/>
                </a:solidFill>
                <a:uFillTx/>
                <a:latin typeface="Neo Sans Std" pitchFamily="34"/>
              </a:rPr>
              <a:t>Cloud modules</a:t>
            </a:r>
            <a:endParaRPr lang="en-US" sz="1100" b="0" i="0" u="none" strike="noStrike" kern="1200" cap="none" spc="0" baseline="0">
              <a:solidFill>
                <a:srgbClr val="FFFFFF"/>
              </a:solidFill>
              <a:uFillTx/>
              <a:latin typeface="Neo Sans Std" pitchFamily="34"/>
            </a:endParaRPr>
          </a:p>
        </p:txBody>
      </p:sp>
      <p:sp>
        <p:nvSpPr>
          <p:cNvPr id="173" name="Rektangel: avrundede hjørner 36">
            <a:extLst>
              <a:ext uri="{FF2B5EF4-FFF2-40B4-BE49-F238E27FC236}">
                <a16:creationId xmlns:a16="http://schemas.microsoft.com/office/drawing/2014/main" id="{2EF7BD22-DEDA-4951-B2C2-538BFF4330E7}"/>
              </a:ext>
            </a:extLst>
          </p:cNvPr>
          <p:cNvSpPr/>
          <p:nvPr/>
        </p:nvSpPr>
        <p:spPr>
          <a:xfrm>
            <a:off x="2741133" y="2123236"/>
            <a:ext cx="1361523"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Mobile POS</a:t>
            </a:r>
          </a:p>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900" b="0" i="0" u="none" strike="noStrike" kern="1200" cap="none" spc="0" baseline="0" err="1">
                <a:solidFill>
                  <a:srgbClr val="FFFFFF"/>
                </a:solidFill>
                <a:uFillTx/>
                <a:latin typeface="Neo Sans Std"/>
              </a:rPr>
              <a:t>Cloud</a:t>
            </a:r>
            <a:r>
              <a:rPr lang="nb-NO" sz="900" b="0" i="0" u="none" strike="noStrike" kern="1200" cap="none" spc="0" baseline="0">
                <a:solidFill>
                  <a:srgbClr val="FFFFFF"/>
                </a:solidFill>
                <a:uFillTx/>
                <a:latin typeface="Neo Sans Std"/>
              </a:rPr>
              <a:t> POS</a:t>
            </a:r>
            <a:endParaRPr lang="nb-NO" sz="1400" b="0" i="0" u="none" strike="noStrike" kern="1200" cap="none" spc="0" baseline="0">
              <a:solidFill>
                <a:srgbClr val="FFFFFF"/>
              </a:solidFill>
              <a:uFillTx/>
              <a:latin typeface="Neo Sans Std"/>
            </a:endParaRPr>
          </a:p>
        </p:txBody>
      </p:sp>
      <p:sp>
        <p:nvSpPr>
          <p:cNvPr id="53" name="Rektangel: avrundede hjørner 36">
            <a:extLst>
              <a:ext uri="{FF2B5EF4-FFF2-40B4-BE49-F238E27FC236}">
                <a16:creationId xmlns:a16="http://schemas.microsoft.com/office/drawing/2014/main" id="{6123AF0A-96E3-4B9E-91D5-BA9C1B12A447}"/>
              </a:ext>
            </a:extLst>
          </p:cNvPr>
          <p:cNvSpPr/>
          <p:nvPr/>
        </p:nvSpPr>
        <p:spPr>
          <a:xfrm>
            <a:off x="2707592" y="2987577"/>
            <a:ext cx="6976404" cy="893859"/>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a:t>
            </a:r>
            <a:r>
              <a:rPr lang="nb-NO" sz="1200" b="1" i="0" u="none" strike="noStrike" kern="1200" cap="none" spc="0" baseline="0" err="1">
                <a:solidFill>
                  <a:srgbClr val="FFFFFF"/>
                </a:solidFill>
                <a:uFillTx/>
                <a:latin typeface="Neo Sans Std" pitchFamily="34"/>
              </a:rPr>
              <a:t>Cloud</a:t>
            </a:r>
            <a:r>
              <a:rPr lang="nb-NO" sz="1200" b="1" i="0" u="none" strike="noStrike" kern="1200" cap="none" spc="0" baseline="0">
                <a:solidFill>
                  <a:srgbClr val="FFFFFF"/>
                </a:solidFill>
                <a:uFillTx/>
                <a:latin typeface="Neo Sans Std" pitchFamily="34"/>
              </a:rPr>
              <a:t> API</a:t>
            </a:r>
          </a:p>
          <a:p>
            <a:pPr algn="ctr">
              <a:lnSpc>
                <a:spcPct val="90000"/>
              </a:lnSpc>
              <a:defRPr sz="1800" b="0" i="0" u="none" strike="noStrike" kern="0" cap="none" spc="0" baseline="0">
                <a:solidFill>
                  <a:srgbClr val="000000"/>
                </a:solidFill>
                <a:uFillTx/>
              </a:defRPr>
            </a:pPr>
            <a:r>
              <a:rPr lang="nb-NO" sz="900">
                <a:solidFill>
                  <a:srgbClr val="FFFFFF"/>
                </a:solidFill>
                <a:latin typeface="Neo Sans Std" pitchFamily="34"/>
              </a:rPr>
              <a:t>Integration Platform / Azure Service Bus</a:t>
            </a:r>
            <a:endParaRPr lang="nb-NO" sz="1400" b="0" i="0" u="none" strike="noStrike" kern="1200" cap="none" spc="0" baseline="0">
              <a:solidFill>
                <a:srgbClr val="FFFFFF"/>
              </a:solidFill>
              <a:uFillTx/>
              <a:latin typeface="Neo Sans Std" pitchFamily="34"/>
            </a:endParaRPr>
          </a:p>
        </p:txBody>
      </p:sp>
    </p:spTree>
    <p:extLst>
      <p:ext uri="{BB962C8B-B14F-4D97-AF65-F5344CB8AC3E}">
        <p14:creationId xmlns:p14="http://schemas.microsoft.com/office/powerpoint/2010/main" val="3828373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Rett linje 24">
            <a:extLst>
              <a:ext uri="{FF2B5EF4-FFF2-40B4-BE49-F238E27FC236}">
                <a16:creationId xmlns:a16="http://schemas.microsoft.com/office/drawing/2014/main" id="{4723B848-AF80-4E14-8888-07B5CAE5EDE3}"/>
              </a:ext>
            </a:extLst>
          </p:cNvPr>
          <p:cNvCxnSpPr/>
          <p:nvPr/>
        </p:nvCxnSpPr>
        <p:spPr>
          <a:xfrm flipV="1">
            <a:off x="11083478" y="3867180"/>
            <a:ext cx="0" cy="2580263"/>
          </a:xfrm>
          <a:prstGeom prst="straightConnector1">
            <a:avLst/>
          </a:prstGeom>
          <a:noFill/>
          <a:ln w="19046" cap="flat">
            <a:solidFill>
              <a:srgbClr val="7F7F7F"/>
            </a:solidFill>
            <a:prstDash val="solid"/>
            <a:miter/>
          </a:ln>
        </p:spPr>
      </p:cxnSp>
      <p:sp>
        <p:nvSpPr>
          <p:cNvPr id="126" name="TextBox 156">
            <a:extLst>
              <a:ext uri="{FF2B5EF4-FFF2-40B4-BE49-F238E27FC236}">
                <a16:creationId xmlns:a16="http://schemas.microsoft.com/office/drawing/2014/main" id="{1E01D787-39F0-4E5C-8B5B-E01C119D5F53}"/>
              </a:ext>
            </a:extLst>
          </p:cNvPr>
          <p:cNvSpPr txBox="1"/>
          <p:nvPr/>
        </p:nvSpPr>
        <p:spPr>
          <a:xfrm>
            <a:off x="3206786" y="119895"/>
            <a:ext cx="5778429" cy="769441"/>
          </a:xfrm>
          <a:prstGeom prst="rect">
            <a:avLst/>
          </a:prstGeom>
          <a:noFill/>
          <a:ln cap="flat">
            <a:noFill/>
          </a:ln>
        </p:spPr>
        <p:txBody>
          <a:bodyPr vert="horz" wrap="square" lIns="91440" tIns="45720" rIns="91440" bIns="45720" anchor="t" anchorCtr="0" compatLnSpc="1">
            <a:sp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b-NO" sz="4400">
                <a:solidFill>
                  <a:srgbClr val="FFFFFF"/>
                </a:solidFill>
                <a:latin typeface="Neo Sans Std" pitchFamily="34"/>
              </a:rPr>
              <a:t>Omni-</a:t>
            </a:r>
            <a:r>
              <a:rPr lang="nb-NO" sz="4400" err="1">
                <a:solidFill>
                  <a:srgbClr val="FFFFFF"/>
                </a:solidFill>
                <a:latin typeface="Neo Sans Std" pitchFamily="34"/>
              </a:rPr>
              <a:t>channel</a:t>
            </a:r>
            <a:r>
              <a:rPr lang="nb-NO" sz="4400">
                <a:solidFill>
                  <a:srgbClr val="FFFFFF"/>
                </a:solidFill>
                <a:latin typeface="Neo Sans Std" pitchFamily="34"/>
              </a:rPr>
              <a:t> Solution</a:t>
            </a:r>
            <a:endParaRPr lang="sv-SE" sz="4400" b="0" i="0" u="none" strike="noStrike" kern="1200" cap="none" spc="0" baseline="0">
              <a:solidFill>
                <a:srgbClr val="FFFFFF"/>
              </a:solidFill>
              <a:uFillTx/>
              <a:latin typeface="Neo Sans Std" pitchFamily="34"/>
            </a:endParaRPr>
          </a:p>
        </p:txBody>
      </p:sp>
      <p:sp>
        <p:nvSpPr>
          <p:cNvPr id="127" name="Title 1">
            <a:extLst>
              <a:ext uri="{FF2B5EF4-FFF2-40B4-BE49-F238E27FC236}">
                <a16:creationId xmlns:a16="http://schemas.microsoft.com/office/drawing/2014/main" id="{B94F4409-949B-49A3-8AD9-DAC06E8705A0}"/>
              </a:ext>
            </a:extLst>
          </p:cNvPr>
          <p:cNvSpPr txBox="1"/>
          <p:nvPr/>
        </p:nvSpPr>
        <p:spPr>
          <a:xfrm>
            <a:off x="3129742" y="892262"/>
            <a:ext cx="5932517" cy="364214"/>
          </a:xfrm>
          <a:prstGeom prst="rect">
            <a:avLst/>
          </a:prstGeom>
          <a:noFill/>
          <a:ln cap="flat">
            <a:noFill/>
          </a:ln>
        </p:spPr>
        <p:txBody>
          <a:bodyPr vert="horz" wrap="square" lIns="91440" tIns="45720" rIns="91440" bIns="45720" anchor="t" anchorCtr="1" compatLnSpc="1">
            <a:noAutofit/>
          </a:bodyPr>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b-NO" sz="1400" b="0" i="1" u="none" strike="noStrike" kern="1200" cap="none" spc="0" baseline="0" err="1">
                <a:solidFill>
                  <a:srgbClr val="FFFFFF"/>
                </a:solidFill>
                <a:uFillTx/>
                <a:latin typeface="Neo Sans Std" pitchFamily="34"/>
                <a:cs typeface="Segoe UI Light"/>
              </a:rPr>
              <a:t>Cloud</a:t>
            </a:r>
            <a:r>
              <a:rPr lang="nb-NO" sz="1400" b="0" i="1" u="none" strike="noStrike" kern="1200" cap="none" spc="0" baseline="0">
                <a:solidFill>
                  <a:srgbClr val="FFFFFF"/>
                </a:solidFill>
                <a:uFillTx/>
                <a:latin typeface="Neo Sans Std" pitchFamily="34"/>
                <a:cs typeface="Segoe UI Light"/>
              </a:rPr>
              <a:t> first &amp; API first</a:t>
            </a:r>
            <a:endParaRPr lang="en-US" sz="1400" b="0" i="1" u="none" strike="noStrike" kern="0" cap="none" spc="0" baseline="0">
              <a:solidFill>
                <a:srgbClr val="FFFFFF"/>
              </a:solidFill>
              <a:uFillTx/>
              <a:latin typeface="Neo Sans Std" pitchFamily="34"/>
              <a:cs typeface="Arial" pitchFamily="34"/>
            </a:endParaRPr>
          </a:p>
        </p:txBody>
      </p:sp>
      <p:cxnSp>
        <p:nvCxnSpPr>
          <p:cNvPr id="128" name="Straight Connector 205">
            <a:extLst>
              <a:ext uri="{FF2B5EF4-FFF2-40B4-BE49-F238E27FC236}">
                <a16:creationId xmlns:a16="http://schemas.microsoft.com/office/drawing/2014/main" id="{4920A66A-5DAA-449A-A3E4-EA15C97B0483}"/>
              </a:ext>
            </a:extLst>
          </p:cNvPr>
          <p:cNvCxnSpPr/>
          <p:nvPr/>
        </p:nvCxnSpPr>
        <p:spPr>
          <a:xfrm>
            <a:off x="9198205" y="1746824"/>
            <a:ext cx="0" cy="4111371"/>
          </a:xfrm>
          <a:prstGeom prst="straightConnector1">
            <a:avLst/>
          </a:prstGeom>
          <a:noFill/>
          <a:ln w="12701" cap="flat">
            <a:solidFill>
              <a:srgbClr val="FFFFFF"/>
            </a:solidFill>
            <a:prstDash val="solid"/>
            <a:round/>
          </a:ln>
        </p:spPr>
      </p:cxnSp>
      <p:sp>
        <p:nvSpPr>
          <p:cNvPr id="129" name="Rektangel: avrundede hjørner 5">
            <a:extLst>
              <a:ext uri="{FF2B5EF4-FFF2-40B4-BE49-F238E27FC236}">
                <a16:creationId xmlns:a16="http://schemas.microsoft.com/office/drawing/2014/main" id="{10A6CE04-63F1-4116-99FC-E931BEECC441}"/>
              </a:ext>
            </a:extLst>
          </p:cNvPr>
          <p:cNvSpPr/>
          <p:nvPr/>
        </p:nvSpPr>
        <p:spPr>
          <a:xfrm>
            <a:off x="4998183" y="3468072"/>
            <a:ext cx="1582250"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algn="ctr">
              <a:lnSpc>
                <a:spcPct val="90000"/>
              </a:lnSpc>
            </a:pPr>
            <a:r>
              <a:rPr lang="en-US" sz="1200" b="1">
                <a:solidFill>
                  <a:srgbClr val="FFFFFF"/>
                </a:solidFill>
                <a:latin typeface="Neo Sans Std" pitchFamily="34"/>
              </a:rPr>
              <a:t>POS API Data Sync</a:t>
            </a:r>
          </a:p>
          <a:p>
            <a:pPr algn="ctr">
              <a:lnSpc>
                <a:spcPct val="90000"/>
              </a:lnSpc>
            </a:pPr>
            <a:r>
              <a:rPr lang="en-US" sz="900" b="1">
                <a:solidFill>
                  <a:srgbClr val="FFFFFF"/>
                </a:solidFill>
                <a:latin typeface="Neo Sans Std" pitchFamily="34"/>
              </a:rPr>
              <a:t>Items /prices /campaigns</a:t>
            </a:r>
          </a:p>
        </p:txBody>
      </p:sp>
      <p:sp>
        <p:nvSpPr>
          <p:cNvPr id="130" name="Rektangel: avrundede hjørner 6">
            <a:extLst>
              <a:ext uri="{FF2B5EF4-FFF2-40B4-BE49-F238E27FC236}">
                <a16:creationId xmlns:a16="http://schemas.microsoft.com/office/drawing/2014/main" id="{998F20B9-3886-4CC7-99C0-71975C10D299}"/>
              </a:ext>
            </a:extLst>
          </p:cNvPr>
          <p:cNvSpPr/>
          <p:nvPr/>
        </p:nvSpPr>
        <p:spPr>
          <a:xfrm>
            <a:off x="6653567" y="3467569"/>
            <a:ext cx="1484281"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algn="ctr">
              <a:lnSpc>
                <a:spcPct val="90000"/>
              </a:lnSpc>
            </a:pPr>
            <a:r>
              <a:rPr lang="nb-NO" sz="1200" b="1" err="1">
                <a:solidFill>
                  <a:srgbClr val="FFFFFF"/>
                </a:solidFill>
                <a:latin typeface="Neo Sans Std" pitchFamily="34"/>
              </a:rPr>
              <a:t>StoreService</a:t>
            </a:r>
            <a:endParaRPr lang="nb-NO" sz="1200" b="1">
              <a:solidFill>
                <a:srgbClr val="FFFFFF"/>
              </a:solidFill>
              <a:latin typeface="Neo Sans Std" pitchFamily="34"/>
            </a:endParaRPr>
          </a:p>
          <a:p>
            <a:pPr algn="ctr">
              <a:lnSpc>
                <a:spcPct val="90000"/>
              </a:lnSpc>
            </a:pPr>
            <a:r>
              <a:rPr lang="nb-NO" sz="900" b="1">
                <a:solidFill>
                  <a:srgbClr val="FFFFFF"/>
                </a:solidFill>
                <a:latin typeface="Neo Sans Std" pitchFamily="34"/>
              </a:rPr>
              <a:t>Store info</a:t>
            </a:r>
          </a:p>
        </p:txBody>
      </p:sp>
      <p:sp>
        <p:nvSpPr>
          <p:cNvPr id="131" name="Rektangel: avrundede hjørner 10">
            <a:extLst>
              <a:ext uri="{FF2B5EF4-FFF2-40B4-BE49-F238E27FC236}">
                <a16:creationId xmlns:a16="http://schemas.microsoft.com/office/drawing/2014/main" id="{7915F160-512D-409D-B877-9143D5B180B2}"/>
              </a:ext>
            </a:extLst>
          </p:cNvPr>
          <p:cNvSpPr/>
          <p:nvPr/>
        </p:nvSpPr>
        <p:spPr>
          <a:xfrm>
            <a:off x="4301922" y="4821448"/>
            <a:ext cx="1379061" cy="634392"/>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88358"/>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POS</a:t>
            </a:r>
            <a:endParaRPr lang="nb-NO" sz="1000" b="1" i="0" u="none" strike="noStrike" kern="1200" cap="none" spc="0" baseline="0">
              <a:solidFill>
                <a:srgbClr val="FFFFFF"/>
              </a:solidFill>
              <a:uFillTx/>
              <a:latin typeface="Neo Sans Std" pitchFamily="34"/>
            </a:endParaRPr>
          </a:p>
        </p:txBody>
      </p:sp>
      <p:cxnSp>
        <p:nvCxnSpPr>
          <p:cNvPr id="132" name="Rett linje 12">
            <a:extLst>
              <a:ext uri="{FF2B5EF4-FFF2-40B4-BE49-F238E27FC236}">
                <a16:creationId xmlns:a16="http://schemas.microsoft.com/office/drawing/2014/main" id="{C594E0C1-7251-43CB-AECD-3295CE91E477}"/>
              </a:ext>
            </a:extLst>
          </p:cNvPr>
          <p:cNvCxnSpPr/>
          <p:nvPr/>
        </p:nvCxnSpPr>
        <p:spPr>
          <a:xfrm flipV="1">
            <a:off x="1098240" y="4464045"/>
            <a:ext cx="9089757" cy="32681"/>
          </a:xfrm>
          <a:prstGeom prst="straightConnector1">
            <a:avLst/>
          </a:prstGeom>
          <a:noFill/>
          <a:ln w="12701" cap="flat">
            <a:solidFill>
              <a:srgbClr val="7F7F7F"/>
            </a:solidFill>
            <a:prstDash val="solid"/>
            <a:miter/>
          </a:ln>
        </p:spPr>
      </p:cxnSp>
      <p:cxnSp>
        <p:nvCxnSpPr>
          <p:cNvPr id="133" name="Rett pilkobling 13">
            <a:extLst>
              <a:ext uri="{FF2B5EF4-FFF2-40B4-BE49-F238E27FC236}">
                <a16:creationId xmlns:a16="http://schemas.microsoft.com/office/drawing/2014/main" id="{5ED27D01-EB47-4894-A4FB-7D6D897A670E}"/>
              </a:ext>
            </a:extLst>
          </p:cNvPr>
          <p:cNvCxnSpPr/>
          <p:nvPr/>
        </p:nvCxnSpPr>
        <p:spPr>
          <a:xfrm flipV="1">
            <a:off x="5746245" y="3880695"/>
            <a:ext cx="0" cy="605506"/>
          </a:xfrm>
          <a:prstGeom prst="straightConnector1">
            <a:avLst/>
          </a:prstGeom>
          <a:noFill/>
          <a:ln w="12701" cap="flat">
            <a:solidFill>
              <a:srgbClr val="7F7F7F"/>
            </a:solidFill>
            <a:prstDash val="solid"/>
            <a:miter/>
            <a:tailEnd type="arrow"/>
          </a:ln>
        </p:spPr>
      </p:cxnSp>
      <p:cxnSp>
        <p:nvCxnSpPr>
          <p:cNvPr id="134" name="Rett pilkobling 14">
            <a:extLst>
              <a:ext uri="{FF2B5EF4-FFF2-40B4-BE49-F238E27FC236}">
                <a16:creationId xmlns:a16="http://schemas.microsoft.com/office/drawing/2014/main" id="{B0716735-0182-461B-8C23-175A31D9191E}"/>
              </a:ext>
            </a:extLst>
          </p:cNvPr>
          <p:cNvCxnSpPr>
            <a:endCxn id="149" idx="2"/>
          </p:cNvCxnSpPr>
          <p:nvPr/>
        </p:nvCxnSpPr>
        <p:spPr>
          <a:xfrm flipH="1" flipV="1">
            <a:off x="9031016" y="3876259"/>
            <a:ext cx="6868" cy="589571"/>
          </a:xfrm>
          <a:prstGeom prst="straightConnector1">
            <a:avLst/>
          </a:prstGeom>
          <a:noFill/>
          <a:ln w="12701" cap="flat">
            <a:solidFill>
              <a:srgbClr val="7F7F7F"/>
            </a:solidFill>
            <a:prstDash val="solid"/>
            <a:miter/>
            <a:tailEnd type="arrow"/>
          </a:ln>
        </p:spPr>
      </p:cxnSp>
      <p:sp>
        <p:nvSpPr>
          <p:cNvPr id="135" name="Rektangel: avrundede hjørner 15">
            <a:extLst>
              <a:ext uri="{FF2B5EF4-FFF2-40B4-BE49-F238E27FC236}">
                <a16:creationId xmlns:a16="http://schemas.microsoft.com/office/drawing/2014/main" id="{9F7A38FA-4C49-4FFE-BB32-B809766A4BBE}"/>
              </a:ext>
            </a:extLst>
          </p:cNvPr>
          <p:cNvSpPr/>
          <p:nvPr/>
        </p:nvSpPr>
        <p:spPr>
          <a:xfrm>
            <a:off x="10302169" y="4146246"/>
            <a:ext cx="1519412"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algn="ctr">
              <a:lnSpc>
                <a:spcPct val="90000"/>
              </a:lnSpc>
            </a:pPr>
            <a:r>
              <a:rPr lang="en-US" sz="1200" b="1" err="1">
                <a:solidFill>
                  <a:srgbClr val="FFFFFF"/>
                </a:solidFill>
                <a:latin typeface="Neo Sans Std" pitchFamily="34"/>
              </a:rPr>
              <a:t>ReceiptService</a:t>
            </a:r>
            <a:endParaRPr lang="en-US" sz="1200" b="1">
              <a:solidFill>
                <a:srgbClr val="FFFFFF"/>
              </a:solidFill>
              <a:latin typeface="Neo Sans Std" pitchFamily="34"/>
            </a:endParaRPr>
          </a:p>
          <a:p>
            <a:pPr algn="ctr">
              <a:lnSpc>
                <a:spcPct val="90000"/>
              </a:lnSpc>
            </a:pPr>
            <a:r>
              <a:rPr lang="en-US" sz="900" b="1">
                <a:solidFill>
                  <a:srgbClr val="FFFFFF"/>
                </a:solidFill>
                <a:latin typeface="Neo Sans Std" pitchFamily="34"/>
              </a:rPr>
              <a:t>Digital receipts</a:t>
            </a:r>
          </a:p>
        </p:txBody>
      </p:sp>
      <p:sp>
        <p:nvSpPr>
          <p:cNvPr id="136" name="Rektangel: avrundede hjørner 16">
            <a:extLst>
              <a:ext uri="{FF2B5EF4-FFF2-40B4-BE49-F238E27FC236}">
                <a16:creationId xmlns:a16="http://schemas.microsoft.com/office/drawing/2014/main" id="{934D556E-2490-45DC-AA2B-7E6A1BC4B4A4}"/>
              </a:ext>
            </a:extLst>
          </p:cNvPr>
          <p:cNvSpPr/>
          <p:nvPr/>
        </p:nvSpPr>
        <p:spPr>
          <a:xfrm>
            <a:off x="10307016" y="4836197"/>
            <a:ext cx="1505523"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algn="ctr">
              <a:lnSpc>
                <a:spcPct val="90000"/>
              </a:lnSpc>
            </a:pPr>
            <a:r>
              <a:rPr lang="en-US" sz="1200" b="1" err="1">
                <a:solidFill>
                  <a:srgbClr val="FFFFFF"/>
                </a:solidFill>
                <a:latin typeface="Neo Sans Std" pitchFamily="34"/>
              </a:rPr>
              <a:t>CouponService</a:t>
            </a:r>
            <a:endParaRPr lang="en-US" sz="1200" b="1">
              <a:solidFill>
                <a:srgbClr val="FFFFFF"/>
              </a:solidFill>
              <a:latin typeface="Neo Sans Std" pitchFamily="34"/>
            </a:endParaRPr>
          </a:p>
          <a:p>
            <a:pPr algn="ctr">
              <a:lnSpc>
                <a:spcPct val="90000"/>
              </a:lnSpc>
            </a:pPr>
            <a:r>
              <a:rPr lang="en-US" sz="900" b="1">
                <a:solidFill>
                  <a:srgbClr val="FFFFFF"/>
                </a:solidFill>
                <a:latin typeface="Neo Sans Std" pitchFamily="34"/>
              </a:rPr>
              <a:t>Digital coupons</a:t>
            </a:r>
          </a:p>
        </p:txBody>
      </p:sp>
      <p:sp>
        <p:nvSpPr>
          <p:cNvPr id="137" name="Rektangel: avrundede hjørner 17">
            <a:extLst>
              <a:ext uri="{FF2B5EF4-FFF2-40B4-BE49-F238E27FC236}">
                <a16:creationId xmlns:a16="http://schemas.microsoft.com/office/drawing/2014/main" id="{C5970C2F-329A-4DC2-B82C-EB5D86CEE4DC}"/>
              </a:ext>
            </a:extLst>
          </p:cNvPr>
          <p:cNvSpPr/>
          <p:nvPr/>
        </p:nvSpPr>
        <p:spPr>
          <a:xfrm>
            <a:off x="10302169" y="6216100"/>
            <a:ext cx="1510378"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algn="ctr">
              <a:lnSpc>
                <a:spcPct val="90000"/>
              </a:lnSpc>
            </a:pPr>
            <a:r>
              <a:rPr lang="en-US" sz="1100" b="1" err="1">
                <a:solidFill>
                  <a:srgbClr val="FFFFFF"/>
                </a:solidFill>
                <a:latin typeface="Neo Sans Std" pitchFamily="34"/>
              </a:rPr>
              <a:t>MemberInfoService</a:t>
            </a:r>
            <a:endParaRPr lang="en-US" sz="1100" b="1">
              <a:solidFill>
                <a:srgbClr val="FFFFFF"/>
              </a:solidFill>
              <a:latin typeface="Neo Sans Std" pitchFamily="34"/>
            </a:endParaRPr>
          </a:p>
          <a:p>
            <a:pPr algn="ctr">
              <a:lnSpc>
                <a:spcPct val="90000"/>
              </a:lnSpc>
            </a:pPr>
            <a:r>
              <a:rPr lang="en-US" sz="900" b="1">
                <a:solidFill>
                  <a:srgbClr val="FFFFFF"/>
                </a:solidFill>
                <a:latin typeface="Neo Sans Std" pitchFamily="34"/>
              </a:rPr>
              <a:t>Create/get member</a:t>
            </a:r>
          </a:p>
        </p:txBody>
      </p:sp>
      <p:sp>
        <p:nvSpPr>
          <p:cNvPr id="138" name="Rektangel: avrundede hjørner 18">
            <a:extLst>
              <a:ext uri="{FF2B5EF4-FFF2-40B4-BE49-F238E27FC236}">
                <a16:creationId xmlns:a16="http://schemas.microsoft.com/office/drawing/2014/main" id="{7BA26FC8-9B45-4FBB-A419-BDE4CE94C9BF}"/>
              </a:ext>
            </a:extLst>
          </p:cNvPr>
          <p:cNvSpPr/>
          <p:nvPr/>
        </p:nvSpPr>
        <p:spPr>
          <a:xfrm>
            <a:off x="9960879" y="3456294"/>
            <a:ext cx="1537307"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algn="ctr">
              <a:lnSpc>
                <a:spcPct val="90000"/>
              </a:lnSpc>
            </a:pPr>
            <a:endParaRPr lang="en-US" sz="1200" b="1">
              <a:solidFill>
                <a:srgbClr val="FFFFFF"/>
              </a:solidFill>
              <a:latin typeface="Neo Sans Std" pitchFamily="34"/>
            </a:endParaRPr>
          </a:p>
        </p:txBody>
      </p:sp>
      <p:sp>
        <p:nvSpPr>
          <p:cNvPr id="139" name="Rektangel: avrundede hjørner 23">
            <a:extLst>
              <a:ext uri="{FF2B5EF4-FFF2-40B4-BE49-F238E27FC236}">
                <a16:creationId xmlns:a16="http://schemas.microsoft.com/office/drawing/2014/main" id="{731F6987-090A-4EE8-AAAD-2C2DB7D181AE}"/>
              </a:ext>
            </a:extLst>
          </p:cNvPr>
          <p:cNvSpPr/>
          <p:nvPr/>
        </p:nvSpPr>
        <p:spPr>
          <a:xfrm>
            <a:off x="10308095" y="5526148"/>
            <a:ext cx="1521973"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algn="ctr">
              <a:lnSpc>
                <a:spcPct val="90000"/>
              </a:lnSpc>
            </a:pPr>
            <a:r>
              <a:rPr lang="en-US" sz="1200" b="1" err="1">
                <a:solidFill>
                  <a:srgbClr val="FFFFFF"/>
                </a:solidFill>
                <a:latin typeface="Neo Sans Std" pitchFamily="34"/>
              </a:rPr>
              <a:t>StampCardService</a:t>
            </a:r>
            <a:endParaRPr lang="en-US" sz="1200" b="1">
              <a:solidFill>
                <a:srgbClr val="FFFFFF"/>
              </a:solidFill>
              <a:latin typeface="Neo Sans Std" pitchFamily="34"/>
            </a:endParaRPr>
          </a:p>
          <a:p>
            <a:pPr algn="ctr">
              <a:lnSpc>
                <a:spcPct val="90000"/>
              </a:lnSpc>
            </a:pPr>
            <a:r>
              <a:rPr lang="en-US" sz="900" b="1">
                <a:solidFill>
                  <a:srgbClr val="FFFFFF"/>
                </a:solidFill>
                <a:latin typeface="Neo Sans Std" pitchFamily="34"/>
              </a:rPr>
              <a:t>Digital</a:t>
            </a:r>
            <a:r>
              <a:rPr lang="nb-NO" sz="900" b="1">
                <a:solidFill>
                  <a:srgbClr val="FFFFFF"/>
                </a:solidFill>
                <a:latin typeface="Neo Sans Std" pitchFamily="34"/>
              </a:rPr>
              <a:t> stamp </a:t>
            </a:r>
            <a:r>
              <a:rPr lang="nb-NO" sz="900" b="1" err="1">
                <a:solidFill>
                  <a:srgbClr val="FFFFFF"/>
                </a:solidFill>
                <a:latin typeface="Neo Sans Std" pitchFamily="34"/>
              </a:rPr>
              <a:t>cards</a:t>
            </a:r>
            <a:endParaRPr lang="nb-NO" sz="900" b="1">
              <a:solidFill>
                <a:srgbClr val="FFFFFF"/>
              </a:solidFill>
              <a:latin typeface="Neo Sans Std" pitchFamily="34"/>
            </a:endParaRPr>
          </a:p>
        </p:txBody>
      </p:sp>
      <p:sp>
        <p:nvSpPr>
          <p:cNvPr id="140" name="Rektangel: avrundede hjørner 27">
            <a:extLst>
              <a:ext uri="{FF2B5EF4-FFF2-40B4-BE49-F238E27FC236}">
                <a16:creationId xmlns:a16="http://schemas.microsoft.com/office/drawing/2014/main" id="{FAFA64F3-3236-4F64-A01D-7B693557C590}"/>
              </a:ext>
            </a:extLst>
          </p:cNvPr>
          <p:cNvSpPr/>
          <p:nvPr/>
        </p:nvSpPr>
        <p:spPr>
          <a:xfrm>
            <a:off x="6122767" y="5946873"/>
            <a:ext cx="1379061" cy="634392"/>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88358"/>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a:t>
            </a:r>
            <a:r>
              <a:rPr lang="en-US" sz="1200" b="1" i="0" u="none" strike="noStrike" kern="1200" cap="none" spc="0" baseline="0">
                <a:solidFill>
                  <a:srgbClr val="FFFFFF"/>
                </a:solidFill>
                <a:uFillTx/>
                <a:latin typeface="Neo Sans Std" pitchFamily="34"/>
              </a:rPr>
              <a:t>Loyalty</a:t>
            </a:r>
            <a:endParaRPr lang="en-US" sz="1000" b="1" i="0" u="none" strike="noStrike" kern="1200" cap="none" spc="0" baseline="0">
              <a:solidFill>
                <a:srgbClr val="FFFFFF"/>
              </a:solidFill>
              <a:uFillTx/>
              <a:latin typeface="Neo Sans Std" pitchFamily="34"/>
            </a:endParaRPr>
          </a:p>
        </p:txBody>
      </p:sp>
      <p:sp>
        <p:nvSpPr>
          <p:cNvPr id="141" name="Rektangel: avrundede hjørner 28">
            <a:extLst>
              <a:ext uri="{FF2B5EF4-FFF2-40B4-BE49-F238E27FC236}">
                <a16:creationId xmlns:a16="http://schemas.microsoft.com/office/drawing/2014/main" id="{513FF480-20C9-4A6F-80DB-0EF222489C9F}"/>
              </a:ext>
            </a:extLst>
          </p:cNvPr>
          <p:cNvSpPr/>
          <p:nvPr/>
        </p:nvSpPr>
        <p:spPr>
          <a:xfrm>
            <a:off x="6122767" y="4821448"/>
            <a:ext cx="1379061" cy="634392"/>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88358"/>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a:t>
            </a:r>
            <a:r>
              <a:rPr lang="en-US" sz="1200" b="1" i="0" u="none" strike="noStrike" kern="1200" cap="none" spc="0" baseline="0">
                <a:solidFill>
                  <a:srgbClr val="FFFFFF"/>
                </a:solidFill>
                <a:uFillTx/>
                <a:latin typeface="Neo Sans Std" pitchFamily="34"/>
              </a:rPr>
              <a:t>platform</a:t>
            </a:r>
          </a:p>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900" b="0" i="0" u="none" strike="noStrike" kern="1200" cap="none" spc="0" baseline="0">
                <a:solidFill>
                  <a:srgbClr val="FFFFFF"/>
                </a:solidFill>
                <a:uFillTx/>
                <a:latin typeface="Neo Sans Std" pitchFamily="34"/>
              </a:rPr>
              <a:t>Virtual Machines (OnPrem)</a:t>
            </a:r>
            <a:endParaRPr lang="en-US" sz="600" b="0" i="0" u="none" strike="noStrike" kern="1200" cap="none" spc="0" baseline="0">
              <a:solidFill>
                <a:srgbClr val="FFFFFF"/>
              </a:solidFill>
              <a:uFillTx/>
              <a:latin typeface="Neo Sans Std" pitchFamily="34"/>
            </a:endParaRPr>
          </a:p>
        </p:txBody>
      </p:sp>
      <p:sp>
        <p:nvSpPr>
          <p:cNvPr id="142" name="Rektangel: avrundede hjørner 29">
            <a:extLst>
              <a:ext uri="{FF2B5EF4-FFF2-40B4-BE49-F238E27FC236}">
                <a16:creationId xmlns:a16="http://schemas.microsoft.com/office/drawing/2014/main" id="{35437373-78A0-4E3E-B46E-5CC48F7414FD}"/>
              </a:ext>
            </a:extLst>
          </p:cNvPr>
          <p:cNvSpPr/>
          <p:nvPr/>
        </p:nvSpPr>
        <p:spPr>
          <a:xfrm>
            <a:off x="7941225" y="4821448"/>
            <a:ext cx="1379061" cy="634392"/>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88358"/>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Chain</a:t>
            </a:r>
            <a:endParaRPr lang="nb-NO" sz="1000" b="1" i="0" u="none" strike="noStrike" kern="1200" cap="none" spc="0" baseline="0">
              <a:solidFill>
                <a:srgbClr val="FFFFFF"/>
              </a:solidFill>
              <a:uFillTx/>
              <a:latin typeface="Neo Sans Std" pitchFamily="34"/>
            </a:endParaRPr>
          </a:p>
        </p:txBody>
      </p:sp>
      <p:cxnSp>
        <p:nvCxnSpPr>
          <p:cNvPr id="143" name="Rett pilkobling 30">
            <a:extLst>
              <a:ext uri="{FF2B5EF4-FFF2-40B4-BE49-F238E27FC236}">
                <a16:creationId xmlns:a16="http://schemas.microsoft.com/office/drawing/2014/main" id="{781A56F8-5291-4B84-85DA-2ED352601605}"/>
              </a:ext>
            </a:extLst>
          </p:cNvPr>
          <p:cNvCxnSpPr/>
          <p:nvPr/>
        </p:nvCxnSpPr>
        <p:spPr>
          <a:xfrm flipV="1">
            <a:off x="4161873" y="3881161"/>
            <a:ext cx="0" cy="609914"/>
          </a:xfrm>
          <a:prstGeom prst="straightConnector1">
            <a:avLst/>
          </a:prstGeom>
          <a:noFill/>
          <a:ln w="12701" cap="flat">
            <a:solidFill>
              <a:srgbClr val="7F7F7F"/>
            </a:solidFill>
            <a:prstDash val="solid"/>
            <a:miter/>
            <a:tailEnd type="arrow"/>
          </a:ln>
        </p:spPr>
      </p:cxnSp>
      <p:cxnSp>
        <p:nvCxnSpPr>
          <p:cNvPr id="144" name="Rett pilkobling 32">
            <a:extLst>
              <a:ext uri="{FF2B5EF4-FFF2-40B4-BE49-F238E27FC236}">
                <a16:creationId xmlns:a16="http://schemas.microsoft.com/office/drawing/2014/main" id="{4E1E7D29-E685-452B-B735-48157E8B9527}"/>
              </a:ext>
            </a:extLst>
          </p:cNvPr>
          <p:cNvCxnSpPr>
            <a:stCxn id="140" idx="0"/>
            <a:endCxn id="141" idx="2"/>
          </p:cNvCxnSpPr>
          <p:nvPr/>
        </p:nvCxnSpPr>
        <p:spPr>
          <a:xfrm flipV="1">
            <a:off x="6812298" y="5455840"/>
            <a:ext cx="0" cy="491033"/>
          </a:xfrm>
          <a:prstGeom prst="straightConnector1">
            <a:avLst/>
          </a:prstGeom>
          <a:noFill/>
          <a:ln w="12701" cap="flat">
            <a:solidFill>
              <a:srgbClr val="7F7F7F"/>
            </a:solidFill>
            <a:prstDash val="solid"/>
            <a:miter/>
            <a:headEnd type="arrow"/>
            <a:tailEnd type="arrow"/>
          </a:ln>
        </p:spPr>
      </p:cxnSp>
      <p:cxnSp>
        <p:nvCxnSpPr>
          <p:cNvPr id="145" name="Rett pilkobling 33">
            <a:extLst>
              <a:ext uri="{FF2B5EF4-FFF2-40B4-BE49-F238E27FC236}">
                <a16:creationId xmlns:a16="http://schemas.microsoft.com/office/drawing/2014/main" id="{24953062-EE2F-45E4-B564-CF7E30AC6303}"/>
              </a:ext>
            </a:extLst>
          </p:cNvPr>
          <p:cNvCxnSpPr>
            <a:stCxn id="131" idx="1"/>
            <a:endCxn id="141" idx="3"/>
          </p:cNvCxnSpPr>
          <p:nvPr/>
        </p:nvCxnSpPr>
        <p:spPr>
          <a:xfrm>
            <a:off x="5680983" y="5138644"/>
            <a:ext cx="441784" cy="0"/>
          </a:xfrm>
          <a:prstGeom prst="straightConnector1">
            <a:avLst/>
          </a:prstGeom>
          <a:noFill/>
          <a:ln w="12701" cap="flat">
            <a:solidFill>
              <a:srgbClr val="7F7F7F"/>
            </a:solidFill>
            <a:prstDash val="solid"/>
            <a:miter/>
            <a:headEnd type="arrow"/>
            <a:tailEnd type="arrow"/>
          </a:ln>
        </p:spPr>
      </p:cxnSp>
      <p:cxnSp>
        <p:nvCxnSpPr>
          <p:cNvPr id="146" name="Rett pilkobling 34">
            <a:extLst>
              <a:ext uri="{FF2B5EF4-FFF2-40B4-BE49-F238E27FC236}">
                <a16:creationId xmlns:a16="http://schemas.microsoft.com/office/drawing/2014/main" id="{3C67382F-7DEF-429A-A44D-8A8DA3A58D11}"/>
              </a:ext>
            </a:extLst>
          </p:cNvPr>
          <p:cNvCxnSpPr>
            <a:stCxn id="142" idx="3"/>
            <a:endCxn id="141" idx="1"/>
          </p:cNvCxnSpPr>
          <p:nvPr/>
        </p:nvCxnSpPr>
        <p:spPr>
          <a:xfrm flipH="1">
            <a:off x="7501828" y="5138644"/>
            <a:ext cx="439397" cy="0"/>
          </a:xfrm>
          <a:prstGeom prst="straightConnector1">
            <a:avLst/>
          </a:prstGeom>
          <a:noFill/>
          <a:ln w="12701" cap="flat">
            <a:solidFill>
              <a:srgbClr val="7F7F7F"/>
            </a:solidFill>
            <a:prstDash val="solid"/>
            <a:miter/>
            <a:headEnd type="arrow"/>
            <a:tailEnd type="arrow"/>
          </a:ln>
        </p:spPr>
      </p:cxnSp>
      <p:sp>
        <p:nvSpPr>
          <p:cNvPr id="147" name="TextBox 47">
            <a:extLst>
              <a:ext uri="{FF2B5EF4-FFF2-40B4-BE49-F238E27FC236}">
                <a16:creationId xmlns:a16="http://schemas.microsoft.com/office/drawing/2014/main" id="{77DC7F7B-0EAF-4C01-B006-9A98CC0480DD}"/>
              </a:ext>
            </a:extLst>
          </p:cNvPr>
          <p:cNvSpPr txBox="1"/>
          <p:nvPr/>
        </p:nvSpPr>
        <p:spPr>
          <a:xfrm>
            <a:off x="1059058" y="4286798"/>
            <a:ext cx="1651415" cy="430883"/>
          </a:xfrm>
          <a:prstGeom prst="rect">
            <a:avLst/>
          </a:prstGeom>
          <a:noFill/>
          <a:ln cap="flat">
            <a:noFill/>
          </a:ln>
        </p:spPr>
        <p:txBody>
          <a:bodyPr vert="horz" wrap="non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b-NO" sz="1100" b="0" i="0" u="none" strike="noStrike" kern="1200" cap="none" spc="0" baseline="0">
                <a:solidFill>
                  <a:srgbClr val="000000"/>
                </a:solidFill>
                <a:uFillTx/>
                <a:latin typeface="Neo Sans Std" pitchFamily="34"/>
              </a:rPr>
              <a:t>EG Integration Platform</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nb-NO" sz="1100" b="0" i="0" u="none" strike="noStrike" kern="1200" cap="none" spc="0" baseline="0" err="1">
                <a:solidFill>
                  <a:srgbClr val="000000"/>
                </a:solidFill>
                <a:uFillTx/>
                <a:latin typeface="Neo Sans Std" pitchFamily="34"/>
              </a:rPr>
              <a:t>Azure</a:t>
            </a:r>
            <a:r>
              <a:rPr lang="nb-NO" sz="1100" b="0" i="0" u="none" strike="noStrike" kern="1200" cap="none" spc="0" baseline="0">
                <a:solidFill>
                  <a:srgbClr val="000000"/>
                </a:solidFill>
                <a:uFillTx/>
                <a:latin typeface="Neo Sans Std" pitchFamily="34"/>
              </a:rPr>
              <a:t> Service Bus</a:t>
            </a:r>
          </a:p>
        </p:txBody>
      </p:sp>
      <p:sp>
        <p:nvSpPr>
          <p:cNvPr id="148" name="Rektangel: avrundede hjørner 36">
            <a:extLst>
              <a:ext uri="{FF2B5EF4-FFF2-40B4-BE49-F238E27FC236}">
                <a16:creationId xmlns:a16="http://schemas.microsoft.com/office/drawing/2014/main" id="{145DA88B-5077-4C87-BE9A-A47B57DFCA11}"/>
              </a:ext>
            </a:extLst>
          </p:cNvPr>
          <p:cNvSpPr/>
          <p:nvPr/>
        </p:nvSpPr>
        <p:spPr>
          <a:xfrm>
            <a:off x="3481102" y="3468538"/>
            <a:ext cx="1361523"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algn="ctr">
              <a:lnSpc>
                <a:spcPct val="90000"/>
              </a:lnSpc>
            </a:pPr>
            <a:r>
              <a:rPr lang="nb-NO" sz="1200" b="1">
                <a:solidFill>
                  <a:srgbClr val="FFFFFF"/>
                </a:solidFill>
                <a:latin typeface="Neo Sans Std" pitchFamily="34"/>
              </a:rPr>
              <a:t>POS API</a:t>
            </a:r>
          </a:p>
          <a:p>
            <a:pPr algn="ctr">
              <a:lnSpc>
                <a:spcPct val="90000"/>
              </a:lnSpc>
            </a:pPr>
            <a:r>
              <a:rPr lang="en-US" sz="900" b="1">
                <a:solidFill>
                  <a:srgbClr val="FFFFFF"/>
                </a:solidFill>
                <a:latin typeface="Neo Sans Std" pitchFamily="34"/>
              </a:rPr>
              <a:t>Virtual POS (cart)</a:t>
            </a:r>
          </a:p>
        </p:txBody>
      </p:sp>
      <p:sp>
        <p:nvSpPr>
          <p:cNvPr id="149" name="Rektangel: avrundede hjørner 42">
            <a:extLst>
              <a:ext uri="{FF2B5EF4-FFF2-40B4-BE49-F238E27FC236}">
                <a16:creationId xmlns:a16="http://schemas.microsoft.com/office/drawing/2014/main" id="{1742B9D2-A87F-4912-87A6-CC94B9620A32}"/>
              </a:ext>
            </a:extLst>
          </p:cNvPr>
          <p:cNvSpPr/>
          <p:nvPr/>
        </p:nvSpPr>
        <p:spPr>
          <a:xfrm>
            <a:off x="8262362" y="3456294"/>
            <a:ext cx="1537307"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algn="ctr">
              <a:lnSpc>
                <a:spcPct val="90000"/>
              </a:lnSpc>
            </a:pPr>
            <a:r>
              <a:rPr lang="en-US" sz="1200" b="1" err="1">
                <a:solidFill>
                  <a:srgbClr val="FFFFFF"/>
                </a:solidFill>
                <a:latin typeface="Neo Sans Std" pitchFamily="34"/>
              </a:rPr>
              <a:t>DispatchService</a:t>
            </a:r>
            <a:endParaRPr lang="en-US" sz="1200" b="1">
              <a:solidFill>
                <a:srgbClr val="FFFFFF"/>
              </a:solidFill>
              <a:latin typeface="Neo Sans Std" pitchFamily="34"/>
            </a:endParaRPr>
          </a:p>
          <a:p>
            <a:pPr algn="ctr">
              <a:lnSpc>
                <a:spcPct val="90000"/>
              </a:lnSpc>
            </a:pPr>
            <a:r>
              <a:rPr lang="en-US" sz="900" b="1">
                <a:solidFill>
                  <a:srgbClr val="FFFFFF"/>
                </a:solidFill>
                <a:latin typeface="Neo Sans Std" pitchFamily="34"/>
              </a:rPr>
              <a:t>Stock / Order dispatch</a:t>
            </a:r>
          </a:p>
        </p:txBody>
      </p:sp>
      <p:cxnSp>
        <p:nvCxnSpPr>
          <p:cNvPr id="150" name="Rett pilkobling 46">
            <a:extLst>
              <a:ext uri="{FF2B5EF4-FFF2-40B4-BE49-F238E27FC236}">
                <a16:creationId xmlns:a16="http://schemas.microsoft.com/office/drawing/2014/main" id="{0225E9DD-868B-45A3-88B7-779340A6E7E4}"/>
              </a:ext>
            </a:extLst>
          </p:cNvPr>
          <p:cNvCxnSpPr/>
          <p:nvPr/>
        </p:nvCxnSpPr>
        <p:spPr>
          <a:xfrm flipV="1">
            <a:off x="10184239" y="3876260"/>
            <a:ext cx="0" cy="589569"/>
          </a:xfrm>
          <a:prstGeom prst="straightConnector1">
            <a:avLst/>
          </a:prstGeom>
          <a:noFill/>
          <a:ln w="12701" cap="flat">
            <a:solidFill>
              <a:srgbClr val="7F7F7F"/>
            </a:solidFill>
            <a:prstDash val="solid"/>
            <a:miter/>
            <a:tailEnd type="arrow"/>
          </a:ln>
        </p:spPr>
      </p:cxnSp>
      <p:cxnSp>
        <p:nvCxnSpPr>
          <p:cNvPr id="151" name="Rett pilkobling 51">
            <a:extLst>
              <a:ext uri="{FF2B5EF4-FFF2-40B4-BE49-F238E27FC236}">
                <a16:creationId xmlns:a16="http://schemas.microsoft.com/office/drawing/2014/main" id="{61EC67B8-79E9-4BAE-A959-6C07ACBAB13C}"/>
              </a:ext>
            </a:extLst>
          </p:cNvPr>
          <p:cNvCxnSpPr>
            <a:endCxn id="130" idx="0"/>
          </p:cNvCxnSpPr>
          <p:nvPr/>
        </p:nvCxnSpPr>
        <p:spPr>
          <a:xfrm>
            <a:off x="7395712" y="2819104"/>
            <a:ext cx="0" cy="648465"/>
          </a:xfrm>
          <a:prstGeom prst="straightConnector1">
            <a:avLst/>
          </a:prstGeom>
          <a:noFill/>
          <a:ln w="12701" cap="flat">
            <a:solidFill>
              <a:srgbClr val="7F7F7F"/>
            </a:solidFill>
            <a:prstDash val="solid"/>
            <a:miter/>
            <a:tailEnd type="arrow"/>
          </a:ln>
        </p:spPr>
      </p:cxnSp>
      <p:cxnSp>
        <p:nvCxnSpPr>
          <p:cNvPr id="152" name="Rett pilkobling 52">
            <a:extLst>
              <a:ext uri="{FF2B5EF4-FFF2-40B4-BE49-F238E27FC236}">
                <a16:creationId xmlns:a16="http://schemas.microsoft.com/office/drawing/2014/main" id="{C169ED4D-B42F-445B-B4B1-2AD67014BB22}"/>
              </a:ext>
            </a:extLst>
          </p:cNvPr>
          <p:cNvCxnSpPr/>
          <p:nvPr/>
        </p:nvCxnSpPr>
        <p:spPr>
          <a:xfrm flipV="1">
            <a:off x="5748713" y="2819104"/>
            <a:ext cx="0" cy="648465"/>
          </a:xfrm>
          <a:prstGeom prst="straightConnector1">
            <a:avLst/>
          </a:prstGeom>
          <a:noFill/>
          <a:ln w="12701" cap="flat">
            <a:solidFill>
              <a:srgbClr val="7F7F7F"/>
            </a:solidFill>
            <a:prstDash val="solid"/>
            <a:miter/>
            <a:headEnd type="arrow"/>
          </a:ln>
        </p:spPr>
      </p:cxnSp>
      <p:cxnSp>
        <p:nvCxnSpPr>
          <p:cNvPr id="153" name="Rett pilkobling 54">
            <a:extLst>
              <a:ext uri="{FF2B5EF4-FFF2-40B4-BE49-F238E27FC236}">
                <a16:creationId xmlns:a16="http://schemas.microsoft.com/office/drawing/2014/main" id="{1CD45128-A68B-4262-A205-D1D1042343CF}"/>
              </a:ext>
            </a:extLst>
          </p:cNvPr>
          <p:cNvCxnSpPr>
            <a:stCxn id="148" idx="0"/>
          </p:cNvCxnSpPr>
          <p:nvPr/>
        </p:nvCxnSpPr>
        <p:spPr>
          <a:xfrm flipV="1">
            <a:off x="4161873" y="2813252"/>
            <a:ext cx="0" cy="655286"/>
          </a:xfrm>
          <a:prstGeom prst="straightConnector1">
            <a:avLst/>
          </a:prstGeom>
          <a:noFill/>
          <a:ln w="12701" cap="flat">
            <a:solidFill>
              <a:srgbClr val="7F7F7F"/>
            </a:solidFill>
            <a:prstDash val="solid"/>
            <a:miter/>
            <a:headEnd type="arrow"/>
          </a:ln>
        </p:spPr>
      </p:cxnSp>
      <p:cxnSp>
        <p:nvCxnSpPr>
          <p:cNvPr id="154" name="Rett pilkobling 55">
            <a:extLst>
              <a:ext uri="{FF2B5EF4-FFF2-40B4-BE49-F238E27FC236}">
                <a16:creationId xmlns:a16="http://schemas.microsoft.com/office/drawing/2014/main" id="{E7587187-4441-441C-8D4A-C6CFAD637944}"/>
              </a:ext>
            </a:extLst>
          </p:cNvPr>
          <p:cNvCxnSpPr>
            <a:stCxn id="149" idx="0"/>
          </p:cNvCxnSpPr>
          <p:nvPr/>
        </p:nvCxnSpPr>
        <p:spPr>
          <a:xfrm flipV="1">
            <a:off x="9031016" y="2811734"/>
            <a:ext cx="0" cy="644560"/>
          </a:xfrm>
          <a:prstGeom prst="straightConnector1">
            <a:avLst/>
          </a:prstGeom>
          <a:noFill/>
          <a:ln w="12701" cap="flat">
            <a:solidFill>
              <a:srgbClr val="7F7F7F"/>
            </a:solidFill>
            <a:prstDash val="solid"/>
            <a:miter/>
            <a:headEnd type="arrow"/>
          </a:ln>
        </p:spPr>
      </p:cxnSp>
      <p:cxnSp>
        <p:nvCxnSpPr>
          <p:cNvPr id="155" name="Rett pilkobling 58">
            <a:extLst>
              <a:ext uri="{FF2B5EF4-FFF2-40B4-BE49-F238E27FC236}">
                <a16:creationId xmlns:a16="http://schemas.microsoft.com/office/drawing/2014/main" id="{3E8E927A-BA09-4FBA-9D5E-8129D1E2833E}"/>
              </a:ext>
            </a:extLst>
          </p:cNvPr>
          <p:cNvCxnSpPr/>
          <p:nvPr/>
        </p:nvCxnSpPr>
        <p:spPr>
          <a:xfrm flipH="1" flipV="1">
            <a:off x="10723754" y="2812045"/>
            <a:ext cx="9445" cy="647916"/>
          </a:xfrm>
          <a:prstGeom prst="straightConnector1">
            <a:avLst/>
          </a:prstGeom>
          <a:noFill/>
          <a:ln w="12701" cap="flat">
            <a:solidFill>
              <a:srgbClr val="7F7F7F"/>
            </a:solidFill>
            <a:prstDash val="solid"/>
            <a:miter/>
            <a:headEnd type="arrow"/>
          </a:ln>
        </p:spPr>
      </p:cxnSp>
      <p:cxnSp>
        <p:nvCxnSpPr>
          <p:cNvPr id="156" name="Rett linje 73">
            <a:extLst>
              <a:ext uri="{FF2B5EF4-FFF2-40B4-BE49-F238E27FC236}">
                <a16:creationId xmlns:a16="http://schemas.microsoft.com/office/drawing/2014/main" id="{5F430292-461B-4106-B6E0-0F8EED88685C}"/>
              </a:ext>
            </a:extLst>
          </p:cNvPr>
          <p:cNvCxnSpPr/>
          <p:nvPr/>
        </p:nvCxnSpPr>
        <p:spPr>
          <a:xfrm flipV="1">
            <a:off x="1098240" y="2813252"/>
            <a:ext cx="9631283" cy="5852"/>
          </a:xfrm>
          <a:prstGeom prst="straightConnector1">
            <a:avLst/>
          </a:prstGeom>
          <a:noFill/>
          <a:ln w="12701" cap="flat">
            <a:solidFill>
              <a:srgbClr val="7F7F7F"/>
            </a:solidFill>
            <a:prstDash val="solid"/>
            <a:miter/>
          </a:ln>
        </p:spPr>
      </p:cxnSp>
      <p:cxnSp>
        <p:nvCxnSpPr>
          <p:cNvPr id="157" name="Rett pilkobling 80">
            <a:extLst>
              <a:ext uri="{FF2B5EF4-FFF2-40B4-BE49-F238E27FC236}">
                <a16:creationId xmlns:a16="http://schemas.microsoft.com/office/drawing/2014/main" id="{20291094-9266-4793-B4AD-7505F238346A}"/>
              </a:ext>
            </a:extLst>
          </p:cNvPr>
          <p:cNvCxnSpPr/>
          <p:nvPr/>
        </p:nvCxnSpPr>
        <p:spPr>
          <a:xfrm>
            <a:off x="6800337" y="2197641"/>
            <a:ext cx="0" cy="624169"/>
          </a:xfrm>
          <a:prstGeom prst="straightConnector1">
            <a:avLst/>
          </a:prstGeom>
          <a:noFill/>
          <a:ln w="12701" cap="flat">
            <a:solidFill>
              <a:srgbClr val="7F7F7F"/>
            </a:solidFill>
            <a:prstDash val="solid"/>
            <a:miter/>
            <a:tailEnd type="arrow"/>
          </a:ln>
        </p:spPr>
      </p:cxnSp>
      <p:cxnSp>
        <p:nvCxnSpPr>
          <p:cNvPr id="158" name="Rett pilkobling 85">
            <a:extLst>
              <a:ext uri="{FF2B5EF4-FFF2-40B4-BE49-F238E27FC236}">
                <a16:creationId xmlns:a16="http://schemas.microsoft.com/office/drawing/2014/main" id="{C3DDE312-534B-4F3E-8177-8933DAFAFD56}"/>
              </a:ext>
            </a:extLst>
          </p:cNvPr>
          <p:cNvCxnSpPr/>
          <p:nvPr/>
        </p:nvCxnSpPr>
        <p:spPr>
          <a:xfrm>
            <a:off x="6812298" y="4493544"/>
            <a:ext cx="0" cy="342653"/>
          </a:xfrm>
          <a:prstGeom prst="straightConnector1">
            <a:avLst/>
          </a:prstGeom>
          <a:noFill/>
          <a:ln w="12701" cap="flat">
            <a:solidFill>
              <a:srgbClr val="7F7F7F"/>
            </a:solidFill>
            <a:prstDash val="solid"/>
            <a:miter/>
            <a:headEnd type="arrow"/>
          </a:ln>
        </p:spPr>
      </p:cxnSp>
      <p:cxnSp>
        <p:nvCxnSpPr>
          <p:cNvPr id="159" name="Rett pilkobling 80">
            <a:extLst>
              <a:ext uri="{FF2B5EF4-FFF2-40B4-BE49-F238E27FC236}">
                <a16:creationId xmlns:a16="http://schemas.microsoft.com/office/drawing/2014/main" id="{2D9E9D82-3624-469C-A87A-2E6F09441DA1}"/>
              </a:ext>
            </a:extLst>
          </p:cNvPr>
          <p:cNvCxnSpPr/>
          <p:nvPr/>
        </p:nvCxnSpPr>
        <p:spPr>
          <a:xfrm>
            <a:off x="5008671" y="2197641"/>
            <a:ext cx="0" cy="624169"/>
          </a:xfrm>
          <a:prstGeom prst="straightConnector1">
            <a:avLst/>
          </a:prstGeom>
          <a:noFill/>
          <a:ln w="12701" cap="flat">
            <a:solidFill>
              <a:srgbClr val="7F7F7F"/>
            </a:solidFill>
            <a:prstDash val="solid"/>
            <a:miter/>
            <a:tailEnd type="arrow"/>
          </a:ln>
        </p:spPr>
      </p:cxnSp>
      <p:sp>
        <p:nvSpPr>
          <p:cNvPr id="160" name="Rektangel: avrundede hjørner 49">
            <a:extLst>
              <a:ext uri="{FF2B5EF4-FFF2-40B4-BE49-F238E27FC236}">
                <a16:creationId xmlns:a16="http://schemas.microsoft.com/office/drawing/2014/main" id="{20CD919F-F7FB-4673-945F-875596E826C0}"/>
              </a:ext>
            </a:extLst>
          </p:cNvPr>
          <p:cNvSpPr/>
          <p:nvPr/>
        </p:nvSpPr>
        <p:spPr>
          <a:xfrm>
            <a:off x="1948586" y="3468538"/>
            <a:ext cx="1435406"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algn="ctr">
              <a:lnSpc>
                <a:spcPct val="90000"/>
              </a:lnSpc>
            </a:pPr>
            <a:r>
              <a:rPr lang="nb-NO" sz="1200" b="1" err="1">
                <a:solidFill>
                  <a:srgbClr val="FFFFFF"/>
                </a:solidFill>
                <a:latin typeface="Neo Sans Std" pitchFamily="34"/>
              </a:rPr>
              <a:t>PaymentService</a:t>
            </a:r>
            <a:endParaRPr lang="nb-NO" sz="1200" b="1">
              <a:solidFill>
                <a:srgbClr val="FFFFFF"/>
              </a:solidFill>
              <a:latin typeface="Neo Sans Std" pitchFamily="34"/>
            </a:endParaRPr>
          </a:p>
          <a:p>
            <a:pPr algn="ctr">
              <a:lnSpc>
                <a:spcPct val="90000"/>
              </a:lnSpc>
            </a:pPr>
            <a:r>
              <a:rPr lang="en-US" sz="900">
                <a:solidFill>
                  <a:srgbClr val="FFFFFF"/>
                </a:solidFill>
                <a:latin typeface="Neo Sans Std" pitchFamily="34"/>
              </a:rPr>
              <a:t>Payment</a:t>
            </a:r>
          </a:p>
        </p:txBody>
      </p:sp>
      <p:cxnSp>
        <p:nvCxnSpPr>
          <p:cNvPr id="161" name="Rett pilkobling 50">
            <a:extLst>
              <a:ext uri="{FF2B5EF4-FFF2-40B4-BE49-F238E27FC236}">
                <a16:creationId xmlns:a16="http://schemas.microsoft.com/office/drawing/2014/main" id="{CEC5A25C-B48E-4EB0-A06A-BA409C743FBD}"/>
              </a:ext>
            </a:extLst>
          </p:cNvPr>
          <p:cNvCxnSpPr/>
          <p:nvPr/>
        </p:nvCxnSpPr>
        <p:spPr>
          <a:xfrm flipV="1">
            <a:off x="2665357" y="2815711"/>
            <a:ext cx="0" cy="655278"/>
          </a:xfrm>
          <a:prstGeom prst="straightConnector1">
            <a:avLst/>
          </a:prstGeom>
          <a:noFill/>
          <a:ln w="12701" cap="flat">
            <a:solidFill>
              <a:srgbClr val="7F7F7F"/>
            </a:solidFill>
            <a:prstDash val="solid"/>
            <a:miter/>
            <a:headEnd type="arrow"/>
          </a:ln>
        </p:spPr>
      </p:cxnSp>
      <p:cxnSp>
        <p:nvCxnSpPr>
          <p:cNvPr id="162" name="Rett pilkobling 80">
            <a:extLst>
              <a:ext uri="{FF2B5EF4-FFF2-40B4-BE49-F238E27FC236}">
                <a16:creationId xmlns:a16="http://schemas.microsoft.com/office/drawing/2014/main" id="{93C936FF-397A-4765-86E7-EE8E3C6E811F}"/>
              </a:ext>
            </a:extLst>
          </p:cNvPr>
          <p:cNvCxnSpPr/>
          <p:nvPr/>
        </p:nvCxnSpPr>
        <p:spPr>
          <a:xfrm>
            <a:off x="3388354" y="2180533"/>
            <a:ext cx="0" cy="624160"/>
          </a:xfrm>
          <a:prstGeom prst="straightConnector1">
            <a:avLst/>
          </a:prstGeom>
          <a:noFill/>
          <a:ln w="12701" cap="flat">
            <a:solidFill>
              <a:srgbClr val="7F7F7F"/>
            </a:solidFill>
            <a:prstDash val="solid"/>
            <a:miter/>
            <a:tailEnd type="arrow"/>
          </a:ln>
        </p:spPr>
      </p:cxnSp>
      <p:cxnSp>
        <p:nvCxnSpPr>
          <p:cNvPr id="163" name="Rett pilkobling 59">
            <a:extLst>
              <a:ext uri="{FF2B5EF4-FFF2-40B4-BE49-F238E27FC236}">
                <a16:creationId xmlns:a16="http://schemas.microsoft.com/office/drawing/2014/main" id="{98D77A7E-E5A2-4F78-9F81-C2012E7C6764}"/>
              </a:ext>
            </a:extLst>
          </p:cNvPr>
          <p:cNvCxnSpPr/>
          <p:nvPr/>
        </p:nvCxnSpPr>
        <p:spPr>
          <a:xfrm flipV="1">
            <a:off x="2648422" y="3880036"/>
            <a:ext cx="0" cy="609914"/>
          </a:xfrm>
          <a:prstGeom prst="straightConnector1">
            <a:avLst/>
          </a:prstGeom>
          <a:noFill/>
          <a:ln w="12701" cap="flat">
            <a:solidFill>
              <a:srgbClr val="7F7F7F"/>
            </a:solidFill>
            <a:prstDash val="solid"/>
            <a:miter/>
            <a:tailEnd type="arrow"/>
          </a:ln>
        </p:spPr>
      </p:cxnSp>
      <p:sp>
        <p:nvSpPr>
          <p:cNvPr id="164" name="Rektangel: avrundede hjørner 53">
            <a:extLst>
              <a:ext uri="{FF2B5EF4-FFF2-40B4-BE49-F238E27FC236}">
                <a16:creationId xmlns:a16="http://schemas.microsoft.com/office/drawing/2014/main" id="{ADAEBB2B-7142-4BE8-9B5E-C7EFC68A4BB3}"/>
              </a:ext>
            </a:extLst>
          </p:cNvPr>
          <p:cNvSpPr/>
          <p:nvPr/>
        </p:nvSpPr>
        <p:spPr>
          <a:xfrm>
            <a:off x="416061" y="3468538"/>
            <a:ext cx="1361523"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algn="ctr">
              <a:lnSpc>
                <a:spcPct val="90000"/>
              </a:lnSpc>
            </a:pPr>
            <a:r>
              <a:rPr lang="nb-NO" sz="1200" b="1" err="1">
                <a:solidFill>
                  <a:srgbClr val="FFFFFF"/>
                </a:solidFill>
                <a:latin typeface="Neo Sans Std" pitchFamily="34"/>
              </a:rPr>
              <a:t>GiftCardService</a:t>
            </a:r>
            <a:endParaRPr lang="nb-NO" sz="1200" b="1">
              <a:solidFill>
                <a:srgbClr val="FFFFFF"/>
              </a:solidFill>
              <a:latin typeface="Neo Sans Std" pitchFamily="34"/>
            </a:endParaRPr>
          </a:p>
          <a:p>
            <a:pPr algn="ctr">
              <a:lnSpc>
                <a:spcPct val="90000"/>
              </a:lnSpc>
            </a:pPr>
            <a:r>
              <a:rPr lang="en-US" sz="900">
                <a:solidFill>
                  <a:srgbClr val="FFFFFF"/>
                </a:solidFill>
                <a:latin typeface="Neo Sans Std" pitchFamily="34"/>
              </a:rPr>
              <a:t>Digital gift cards</a:t>
            </a:r>
          </a:p>
        </p:txBody>
      </p:sp>
      <p:cxnSp>
        <p:nvCxnSpPr>
          <p:cNvPr id="165" name="Rett pilkobling 60">
            <a:extLst>
              <a:ext uri="{FF2B5EF4-FFF2-40B4-BE49-F238E27FC236}">
                <a16:creationId xmlns:a16="http://schemas.microsoft.com/office/drawing/2014/main" id="{3DB00359-4F27-49E1-86AA-D1C8EB4EB66A}"/>
              </a:ext>
            </a:extLst>
          </p:cNvPr>
          <p:cNvCxnSpPr/>
          <p:nvPr/>
        </p:nvCxnSpPr>
        <p:spPr>
          <a:xfrm flipV="1">
            <a:off x="1096822" y="2813252"/>
            <a:ext cx="0" cy="655286"/>
          </a:xfrm>
          <a:prstGeom prst="straightConnector1">
            <a:avLst/>
          </a:prstGeom>
          <a:noFill/>
          <a:ln w="12701" cap="flat">
            <a:solidFill>
              <a:srgbClr val="7F7F7F"/>
            </a:solidFill>
            <a:prstDash val="solid"/>
            <a:miter/>
            <a:headEnd type="arrow"/>
          </a:ln>
        </p:spPr>
      </p:cxnSp>
      <p:cxnSp>
        <p:nvCxnSpPr>
          <p:cNvPr id="166" name="Rett pilkobling 62">
            <a:extLst>
              <a:ext uri="{FF2B5EF4-FFF2-40B4-BE49-F238E27FC236}">
                <a16:creationId xmlns:a16="http://schemas.microsoft.com/office/drawing/2014/main" id="{BBB313DB-EC38-41EF-85F9-BD6745CB41B6}"/>
              </a:ext>
            </a:extLst>
          </p:cNvPr>
          <p:cNvCxnSpPr/>
          <p:nvPr/>
        </p:nvCxnSpPr>
        <p:spPr>
          <a:xfrm flipV="1">
            <a:off x="1101541" y="3888504"/>
            <a:ext cx="0" cy="609923"/>
          </a:xfrm>
          <a:prstGeom prst="straightConnector1">
            <a:avLst/>
          </a:prstGeom>
          <a:noFill/>
          <a:ln w="12701" cap="flat">
            <a:solidFill>
              <a:srgbClr val="7F7F7F"/>
            </a:solidFill>
            <a:prstDash val="solid"/>
            <a:miter/>
            <a:tailEnd type="arrow"/>
          </a:ln>
        </p:spPr>
      </p:cxnSp>
      <p:cxnSp>
        <p:nvCxnSpPr>
          <p:cNvPr id="167" name="Rett pilkobling 63">
            <a:extLst>
              <a:ext uri="{FF2B5EF4-FFF2-40B4-BE49-F238E27FC236}">
                <a16:creationId xmlns:a16="http://schemas.microsoft.com/office/drawing/2014/main" id="{62CB72C6-F7FD-428A-B3F7-C0ED3DD9C68C}"/>
              </a:ext>
            </a:extLst>
          </p:cNvPr>
          <p:cNvCxnSpPr>
            <a:endCxn id="130" idx="2"/>
          </p:cNvCxnSpPr>
          <p:nvPr/>
        </p:nvCxnSpPr>
        <p:spPr>
          <a:xfrm flipV="1">
            <a:off x="7395712" y="3887535"/>
            <a:ext cx="0" cy="592851"/>
          </a:xfrm>
          <a:prstGeom prst="straightConnector1">
            <a:avLst/>
          </a:prstGeom>
          <a:noFill/>
          <a:ln w="12701" cap="flat">
            <a:solidFill>
              <a:srgbClr val="7F7F7F"/>
            </a:solidFill>
            <a:prstDash val="solid"/>
            <a:miter/>
            <a:tailEnd type="arrow"/>
          </a:ln>
        </p:spPr>
      </p:cxnSp>
      <p:cxnSp>
        <p:nvCxnSpPr>
          <p:cNvPr id="168" name="Straight Connector 212">
            <a:extLst>
              <a:ext uri="{FF2B5EF4-FFF2-40B4-BE49-F238E27FC236}">
                <a16:creationId xmlns:a16="http://schemas.microsoft.com/office/drawing/2014/main" id="{7ACDD89A-4F8F-4CE2-A765-13FCAE358FD2}"/>
              </a:ext>
            </a:extLst>
          </p:cNvPr>
          <p:cNvCxnSpPr/>
          <p:nvPr/>
        </p:nvCxnSpPr>
        <p:spPr>
          <a:xfrm>
            <a:off x="9227128" y="2103961"/>
            <a:ext cx="233830" cy="0"/>
          </a:xfrm>
          <a:prstGeom prst="straightConnector1">
            <a:avLst/>
          </a:prstGeom>
          <a:noFill/>
          <a:ln w="12701" cap="flat">
            <a:solidFill>
              <a:srgbClr val="FFFFFF"/>
            </a:solidFill>
            <a:prstDash val="solid"/>
            <a:round/>
          </a:ln>
        </p:spPr>
      </p:cxnSp>
      <p:sp>
        <p:nvSpPr>
          <p:cNvPr id="169" name="Rektangel: avrundede hjørner 7">
            <a:extLst>
              <a:ext uri="{FF2B5EF4-FFF2-40B4-BE49-F238E27FC236}">
                <a16:creationId xmlns:a16="http://schemas.microsoft.com/office/drawing/2014/main" id="{4C879364-F7E7-4F2C-BC17-EA4FBCCB437D}"/>
              </a:ext>
            </a:extLst>
          </p:cNvPr>
          <p:cNvSpPr/>
          <p:nvPr/>
        </p:nvSpPr>
        <p:spPr>
          <a:xfrm>
            <a:off x="6018306" y="2123236"/>
            <a:ext cx="1593598"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C000"/>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3. party back end</a:t>
            </a:r>
            <a:endParaRPr lang="en-US" sz="1200" b="1" i="0" u="none" strike="noStrike" kern="1200" cap="none" spc="0" baseline="0">
              <a:solidFill>
                <a:srgbClr val="FFFFFF"/>
              </a:solidFill>
              <a:uFillTx/>
              <a:latin typeface="Neo Sans Std" pitchFamily="34"/>
            </a:endParaRPr>
          </a:p>
        </p:txBody>
      </p:sp>
      <p:sp>
        <p:nvSpPr>
          <p:cNvPr id="170" name="Rektangel: avrundede hjørner 44">
            <a:extLst>
              <a:ext uri="{FF2B5EF4-FFF2-40B4-BE49-F238E27FC236}">
                <a16:creationId xmlns:a16="http://schemas.microsoft.com/office/drawing/2014/main" id="{B2E7E3F5-EF15-4779-9ED8-6F1EA1DB1952}"/>
              </a:ext>
            </a:extLst>
          </p:cNvPr>
          <p:cNvSpPr/>
          <p:nvPr/>
        </p:nvSpPr>
        <p:spPr>
          <a:xfrm>
            <a:off x="8090400" y="2123236"/>
            <a:ext cx="1593598"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FFC000"/>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3. party front-end</a:t>
            </a:r>
          </a:p>
        </p:txBody>
      </p:sp>
      <p:cxnSp>
        <p:nvCxnSpPr>
          <p:cNvPr id="171" name="Rett pilkobling 45">
            <a:extLst>
              <a:ext uri="{FF2B5EF4-FFF2-40B4-BE49-F238E27FC236}">
                <a16:creationId xmlns:a16="http://schemas.microsoft.com/office/drawing/2014/main" id="{DB45BE9A-20BD-49D4-A1DA-03D03FE73094}"/>
              </a:ext>
            </a:extLst>
          </p:cNvPr>
          <p:cNvCxnSpPr>
            <a:stCxn id="170" idx="3"/>
            <a:endCxn id="169" idx="1"/>
          </p:cNvCxnSpPr>
          <p:nvPr/>
        </p:nvCxnSpPr>
        <p:spPr>
          <a:xfrm flipH="1">
            <a:off x="7611904" y="2333219"/>
            <a:ext cx="478496" cy="0"/>
          </a:xfrm>
          <a:prstGeom prst="straightConnector1">
            <a:avLst/>
          </a:prstGeom>
          <a:noFill/>
          <a:ln w="12701" cap="flat">
            <a:solidFill>
              <a:srgbClr val="7F7F7F"/>
            </a:solidFill>
            <a:prstDash val="solid"/>
            <a:miter/>
            <a:headEnd type="arrow"/>
            <a:tailEnd type="arrow"/>
          </a:ln>
        </p:spPr>
      </p:cxnSp>
      <p:sp>
        <p:nvSpPr>
          <p:cNvPr id="172" name="Rektangel: avrundede hjørner 36">
            <a:extLst>
              <a:ext uri="{FF2B5EF4-FFF2-40B4-BE49-F238E27FC236}">
                <a16:creationId xmlns:a16="http://schemas.microsoft.com/office/drawing/2014/main" id="{764EEA1F-A853-4AEF-BDB1-B7EF72A6ECA4}"/>
              </a:ext>
            </a:extLst>
          </p:cNvPr>
          <p:cNvSpPr/>
          <p:nvPr/>
        </p:nvSpPr>
        <p:spPr>
          <a:xfrm>
            <a:off x="4344250" y="2123236"/>
            <a:ext cx="1361523"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Chain</a:t>
            </a:r>
          </a:p>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en-US" sz="900" b="0" i="0" u="none" strike="noStrike" kern="1200" cap="none" spc="0" baseline="0">
                <a:solidFill>
                  <a:srgbClr val="FFFFFF"/>
                </a:solidFill>
                <a:uFillTx/>
                <a:latin typeface="Neo Sans Std" pitchFamily="34"/>
              </a:rPr>
              <a:t>Cloud modules</a:t>
            </a:r>
            <a:endParaRPr lang="en-US" sz="1100" b="0" i="0" u="none" strike="noStrike" kern="1200" cap="none" spc="0" baseline="0">
              <a:solidFill>
                <a:srgbClr val="FFFFFF"/>
              </a:solidFill>
              <a:uFillTx/>
              <a:latin typeface="Neo Sans Std" pitchFamily="34"/>
            </a:endParaRPr>
          </a:p>
        </p:txBody>
      </p:sp>
      <p:sp>
        <p:nvSpPr>
          <p:cNvPr id="173" name="Rektangel: avrundede hjørner 36">
            <a:extLst>
              <a:ext uri="{FF2B5EF4-FFF2-40B4-BE49-F238E27FC236}">
                <a16:creationId xmlns:a16="http://schemas.microsoft.com/office/drawing/2014/main" id="{2EF7BD22-DEDA-4951-B2C2-538BFF4330E7}"/>
              </a:ext>
            </a:extLst>
          </p:cNvPr>
          <p:cNvSpPr/>
          <p:nvPr/>
        </p:nvSpPr>
        <p:spPr>
          <a:xfrm>
            <a:off x="2741133" y="2123236"/>
            <a:ext cx="1361523" cy="419965"/>
          </a:xfrm>
          <a:custGeom>
            <a:avLst>
              <a:gd name="f0" fmla="val 3600"/>
            </a:avLst>
            <a:gdLst>
              <a:gd name="f1" fmla="val 10800000"/>
              <a:gd name="f2" fmla="val 5400000"/>
              <a:gd name="f3" fmla="val 16200000"/>
              <a:gd name="f4" fmla="val w"/>
              <a:gd name="f5" fmla="val h"/>
              <a:gd name="f6" fmla="val ss"/>
              <a:gd name="f7" fmla="val 0"/>
              <a:gd name="f8" fmla="*/ 5419351 1 1725033"/>
              <a:gd name="f9" fmla="val 45"/>
              <a:gd name="f10" fmla="val 10800"/>
              <a:gd name="f11" fmla="val -2147483647"/>
              <a:gd name="f12" fmla="val 2147483647"/>
              <a:gd name="f13" fmla="abs f4"/>
              <a:gd name="f14" fmla="abs f5"/>
              <a:gd name="f15" fmla="abs f6"/>
              <a:gd name="f16" fmla="*/ f8 1 180"/>
              <a:gd name="f17" fmla="pin 0 f0 10800"/>
              <a:gd name="f18" fmla="+- 0 0 f2"/>
              <a:gd name="f19" fmla="?: f13 f4 1"/>
              <a:gd name="f20" fmla="?: f14 f5 1"/>
              <a:gd name="f21" fmla="?: f15 f6 1"/>
              <a:gd name="f22" fmla="*/ f9 f16 1"/>
              <a:gd name="f23" fmla="+- f7 f17 0"/>
              <a:gd name="f24" fmla="*/ f19 1 21600"/>
              <a:gd name="f25" fmla="*/ f20 1 21600"/>
              <a:gd name="f26" fmla="*/ 21600 f19 1"/>
              <a:gd name="f27" fmla="*/ 21600 f20 1"/>
              <a:gd name="f28" fmla="+- 0 0 f22"/>
              <a:gd name="f29" fmla="min f25 f24"/>
              <a:gd name="f30" fmla="*/ f26 1 f21"/>
              <a:gd name="f31" fmla="*/ f27 1 f21"/>
              <a:gd name="f32" fmla="*/ f28 f1 1"/>
              <a:gd name="f33" fmla="*/ f32 1 f8"/>
              <a:gd name="f34" fmla="+- f31 0 f17"/>
              <a:gd name="f35" fmla="+- f30 0 f17"/>
              <a:gd name="f36" fmla="*/ f17 f29 1"/>
              <a:gd name="f37" fmla="*/ f7 f29 1"/>
              <a:gd name="f38" fmla="*/ f23 f29 1"/>
              <a:gd name="f39" fmla="*/ f31 f29 1"/>
              <a:gd name="f40" fmla="*/ f30 f29 1"/>
              <a:gd name="f41" fmla="+- f33 0 f2"/>
              <a:gd name="f42" fmla="+- f37 0 f38"/>
              <a:gd name="f43" fmla="+- f38 0 f37"/>
              <a:gd name="f44" fmla="*/ f34 f29 1"/>
              <a:gd name="f45" fmla="*/ f35 f29 1"/>
              <a:gd name="f46" fmla="cos 1 f41"/>
              <a:gd name="f47" fmla="abs f42"/>
              <a:gd name="f48" fmla="abs f43"/>
              <a:gd name="f49" fmla="?: f42 f18 f2"/>
              <a:gd name="f50" fmla="?: f42 f2 f18"/>
              <a:gd name="f51" fmla="?: f42 f3 f2"/>
              <a:gd name="f52" fmla="?: f42 f2 f3"/>
              <a:gd name="f53" fmla="+- f39 0 f44"/>
              <a:gd name="f54" fmla="?: f43 f18 f2"/>
              <a:gd name="f55" fmla="?: f43 f2 f18"/>
              <a:gd name="f56" fmla="+- f40 0 f45"/>
              <a:gd name="f57" fmla="+- f44 0 f39"/>
              <a:gd name="f58" fmla="+- f45 0 f40"/>
              <a:gd name="f59" fmla="?: f42 0 f1"/>
              <a:gd name="f60" fmla="?: f42 f1 0"/>
              <a:gd name="f61" fmla="+- 0 0 f46"/>
              <a:gd name="f62" fmla="?: f42 f52 f51"/>
              <a:gd name="f63" fmla="?: f42 f51 f52"/>
              <a:gd name="f64" fmla="?: f43 f50 f49"/>
              <a:gd name="f65" fmla="abs f53"/>
              <a:gd name="f66" fmla="?: f53 0 f1"/>
              <a:gd name="f67" fmla="?: f53 f1 0"/>
              <a:gd name="f68" fmla="?: f53 f54 f55"/>
              <a:gd name="f69" fmla="abs f56"/>
              <a:gd name="f70" fmla="abs f57"/>
              <a:gd name="f71" fmla="?: f56 f18 f2"/>
              <a:gd name="f72" fmla="?: f56 f2 f18"/>
              <a:gd name="f73" fmla="?: f56 f3 f2"/>
              <a:gd name="f74" fmla="?: f56 f2 f3"/>
              <a:gd name="f75" fmla="abs f58"/>
              <a:gd name="f76" fmla="?: f58 f18 f2"/>
              <a:gd name="f77" fmla="?: f58 f2 f18"/>
              <a:gd name="f78" fmla="?: f58 f60 f59"/>
              <a:gd name="f79" fmla="?: f58 f59 f60"/>
              <a:gd name="f80" fmla="*/ f17 f61 1"/>
              <a:gd name="f81" fmla="?: f43 f63 f62"/>
              <a:gd name="f82" fmla="?: f43 f67 f66"/>
              <a:gd name="f83" fmla="?: f43 f66 f67"/>
              <a:gd name="f84" fmla="?: f56 f74 f73"/>
              <a:gd name="f85" fmla="?: f56 f73 f74"/>
              <a:gd name="f86" fmla="?: f57 f72 f71"/>
              <a:gd name="f87" fmla="?: f42 f78 f79"/>
              <a:gd name="f88" fmla="?: f42 f76 f77"/>
              <a:gd name="f89" fmla="*/ f80 3163 1"/>
              <a:gd name="f90" fmla="?: f53 f82 f83"/>
              <a:gd name="f91" fmla="?: f57 f85 f84"/>
              <a:gd name="f92" fmla="*/ f89 1 7636"/>
              <a:gd name="f93" fmla="+- f7 f92 0"/>
              <a:gd name="f94" fmla="+- f30 0 f92"/>
              <a:gd name="f95" fmla="+- f31 0 f92"/>
              <a:gd name="f96" fmla="*/ f93 f29 1"/>
              <a:gd name="f97" fmla="*/ f94 f29 1"/>
              <a:gd name="f98" fmla="*/ f95 f29 1"/>
            </a:gdLst>
            <a:ahLst>
              <a:ahXY gdRefX="f0" minX="f7" maxX="f10">
                <a:pos x="f36" y="f37"/>
              </a:ahXY>
            </a:ahLst>
            <a:cxnLst>
              <a:cxn ang="3cd4">
                <a:pos x="hc" y="t"/>
              </a:cxn>
              <a:cxn ang="0">
                <a:pos x="r" y="vc"/>
              </a:cxn>
              <a:cxn ang="cd4">
                <a:pos x="hc" y="b"/>
              </a:cxn>
              <a:cxn ang="cd2">
                <a:pos x="l" y="vc"/>
              </a:cxn>
            </a:cxnLst>
            <a:rect l="f96" t="f96" r="f97" b="f98"/>
            <a:pathLst>
              <a:path>
                <a:moveTo>
                  <a:pt x="f38" y="f37"/>
                </a:moveTo>
                <a:arcTo wR="f47" hR="f48" stAng="f81" swAng="f64"/>
                <a:lnTo>
                  <a:pt x="f37" y="f44"/>
                </a:lnTo>
                <a:arcTo wR="f48" hR="f65" stAng="f90" swAng="f68"/>
                <a:lnTo>
                  <a:pt x="f45" y="f39"/>
                </a:lnTo>
                <a:arcTo wR="f69" hR="f70" stAng="f91" swAng="f86"/>
                <a:lnTo>
                  <a:pt x="f40" y="f38"/>
                </a:lnTo>
                <a:arcTo wR="f75" hR="f47" stAng="f87" swAng="f88"/>
                <a:close/>
              </a:path>
            </a:pathLst>
          </a:custGeom>
          <a:solidFill>
            <a:srgbClr val="517770"/>
          </a:solidFill>
          <a:ln cap="flat">
            <a:noFill/>
            <a:prstDash val="solid"/>
          </a:ln>
        </p:spPr>
        <p:txBody>
          <a:bodyPr vert="horz" wrap="square" lIns="91440" tIns="35999" rIns="91440" bIns="35999" anchor="ctr" anchorCtr="1" compatLnSpc="1">
            <a:no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EG Mobile POS</a:t>
            </a:r>
          </a:p>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900" b="0" i="0" u="none" strike="noStrike" kern="1200" cap="none" spc="0" baseline="0">
                <a:solidFill>
                  <a:srgbClr val="FFFFFF"/>
                </a:solidFill>
                <a:uFillTx/>
                <a:latin typeface="Neo Sans Std" pitchFamily="34"/>
              </a:rPr>
              <a:t>Cloud POS</a:t>
            </a:r>
            <a:endParaRPr lang="nb-NO" sz="1400" b="0" i="0" u="none" strike="noStrike" kern="1200" cap="none" spc="0" baseline="0">
              <a:solidFill>
                <a:srgbClr val="FFFFFF"/>
              </a:solidFill>
              <a:uFillTx/>
              <a:latin typeface="Neo Sans Std" pitchFamily="34"/>
            </a:endParaRPr>
          </a:p>
        </p:txBody>
      </p:sp>
      <p:sp>
        <p:nvSpPr>
          <p:cNvPr id="174" name="Rectangle 74">
            <a:extLst>
              <a:ext uri="{FF2B5EF4-FFF2-40B4-BE49-F238E27FC236}">
                <a16:creationId xmlns:a16="http://schemas.microsoft.com/office/drawing/2014/main" id="{1C973D39-B3A9-4452-BC75-FC349A28DF1A}"/>
              </a:ext>
            </a:extLst>
          </p:cNvPr>
          <p:cNvSpPr/>
          <p:nvPr/>
        </p:nvSpPr>
        <p:spPr>
          <a:xfrm>
            <a:off x="10056324" y="3480142"/>
            <a:ext cx="1477880" cy="258528"/>
          </a:xfrm>
          <a:prstGeom prst="rect">
            <a:avLst/>
          </a:prstGeom>
          <a:noFill/>
          <a:ln cap="flat">
            <a:noFill/>
            <a:prstDash val="solid"/>
          </a:ln>
        </p:spPr>
        <p:txBody>
          <a:bodyPr vert="horz" wrap="square" lIns="91440" tIns="45720" rIns="91440" bIns="45720" anchor="t" anchorCtr="1" compatLnSpc="1">
            <a:spAutoFit/>
          </a:bodyPr>
          <a:lstStyle/>
          <a:p>
            <a:pPr marL="0" marR="0" lvl="0" indent="0" algn="ctr" defTabSz="914400" rtl="0" fontAlgn="auto" hangingPunct="1">
              <a:lnSpc>
                <a:spcPct val="90000"/>
              </a:lnSpc>
              <a:spcBef>
                <a:spcPts val="0"/>
              </a:spcBef>
              <a:spcAft>
                <a:spcPts val="0"/>
              </a:spcAft>
              <a:buNone/>
              <a:tabLst/>
              <a:defRPr sz="1800" b="0" i="0" u="none" strike="noStrike" kern="0" cap="none" spc="0" baseline="0">
                <a:solidFill>
                  <a:srgbClr val="000000"/>
                </a:solidFill>
                <a:uFillTx/>
              </a:defRPr>
            </a:pPr>
            <a:r>
              <a:rPr lang="nb-NO" sz="1200" b="1" i="0" u="none" strike="noStrike" kern="1200" cap="none" spc="0" baseline="0">
                <a:solidFill>
                  <a:srgbClr val="FFFFFF"/>
                </a:solidFill>
                <a:uFillTx/>
                <a:latin typeface="Neo Sans Std" pitchFamily="34"/>
              </a:rPr>
              <a:t>Loyalty Services</a:t>
            </a:r>
          </a:p>
        </p:txBody>
      </p:sp>
    </p:spTree>
    <p:extLst>
      <p:ext uri="{BB962C8B-B14F-4D97-AF65-F5344CB8AC3E}">
        <p14:creationId xmlns:p14="http://schemas.microsoft.com/office/powerpoint/2010/main" val="16415041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E33E100D-5DA0-7F2C-4A45-DACC17197A05}"/>
              </a:ext>
            </a:extLst>
          </p:cNvPr>
          <p:cNvSpPr>
            <a:spLocks noGrp="1"/>
          </p:cNvSpPr>
          <p:nvPr>
            <p:ph type="body" sz="quarter" idx="10"/>
          </p:nvPr>
        </p:nvSpPr>
        <p:spPr/>
        <p:txBody>
          <a:bodyPr>
            <a:normAutofit fontScale="85000" lnSpcReduction="10000"/>
          </a:bodyPr>
          <a:lstStyle/>
          <a:p>
            <a:r>
              <a:rPr lang="en-US" noProof="0"/>
              <a:t>Two types of integration</a:t>
            </a:r>
          </a:p>
        </p:txBody>
      </p:sp>
      <p:sp>
        <p:nvSpPr>
          <p:cNvPr id="5" name="Text Placeholder 4">
            <a:extLst>
              <a:ext uri="{FF2B5EF4-FFF2-40B4-BE49-F238E27FC236}">
                <a16:creationId xmlns:a16="http://schemas.microsoft.com/office/drawing/2014/main" id="{E23609A5-5E8A-8F86-0AC8-CBE388E9603A}"/>
              </a:ext>
            </a:extLst>
          </p:cNvPr>
          <p:cNvSpPr>
            <a:spLocks noGrp="1"/>
          </p:cNvSpPr>
          <p:nvPr>
            <p:ph type="body" sz="quarter" idx="11"/>
          </p:nvPr>
        </p:nvSpPr>
        <p:spPr>
          <a:xfrm>
            <a:off x="611260" y="1511298"/>
            <a:ext cx="11117896" cy="5346701"/>
          </a:xfrm>
        </p:spPr>
        <p:txBody>
          <a:bodyPr>
            <a:normAutofit/>
          </a:bodyPr>
          <a:lstStyle/>
          <a:p>
            <a:r>
              <a:rPr lang="en-US" sz="4000" noProof="0">
                <a:cs typeface="Calibri"/>
              </a:rPr>
              <a:t>There are two ways to integrate against the EG API for creating  sales orders: </a:t>
            </a:r>
          </a:p>
          <a:p>
            <a:endParaRPr lang="en-US" sz="4000">
              <a:cs typeface="Calibri"/>
            </a:endParaRPr>
          </a:p>
          <a:p>
            <a:r>
              <a:rPr lang="en-US" sz="4000" noProof="0">
                <a:cs typeface="Calibri"/>
              </a:rPr>
              <a:t>Using our REST API to create a cart. </a:t>
            </a:r>
          </a:p>
          <a:p>
            <a:r>
              <a:rPr lang="en-US" sz="4000" noProof="0">
                <a:cs typeface="Calibri"/>
              </a:rPr>
              <a:t>Or sending us a JSON file with the order.</a:t>
            </a:r>
            <a:br>
              <a:rPr lang="en-US" sz="5600" noProof="0">
                <a:cs typeface="Calibri"/>
              </a:rPr>
            </a:br>
            <a:endParaRPr lang="en-US" sz="5600" noProof="0">
              <a:cs typeface="Calibri"/>
            </a:endParaRPr>
          </a:p>
          <a:p>
            <a:endParaRPr lang="en-US" b="1" noProof="0">
              <a:cs typeface="Calibri"/>
            </a:endParaRPr>
          </a:p>
        </p:txBody>
      </p:sp>
    </p:spTree>
    <p:extLst>
      <p:ext uri="{BB962C8B-B14F-4D97-AF65-F5344CB8AC3E}">
        <p14:creationId xmlns:p14="http://schemas.microsoft.com/office/powerpoint/2010/main" val="3953041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A0F28A1-8599-C53B-5B5C-CA754C77ABB1}"/>
              </a:ext>
            </a:extLst>
          </p:cNvPr>
          <p:cNvSpPr>
            <a:spLocks noGrp="1"/>
          </p:cNvSpPr>
          <p:nvPr>
            <p:ph type="body" sz="quarter" idx="10"/>
          </p:nvPr>
        </p:nvSpPr>
        <p:spPr/>
        <p:txBody>
          <a:bodyPr/>
          <a:lstStyle/>
          <a:p>
            <a:r>
              <a:rPr lang="nb-NO"/>
              <a:t>EG POS API </a:t>
            </a:r>
            <a:r>
              <a:rPr lang="nb-NO" err="1"/>
              <a:t>Cart</a:t>
            </a:r>
            <a:endParaRPr lang="nb-NO"/>
          </a:p>
        </p:txBody>
      </p:sp>
      <p:sp>
        <p:nvSpPr>
          <p:cNvPr id="3" name="Text Placeholder 2">
            <a:extLst>
              <a:ext uri="{FF2B5EF4-FFF2-40B4-BE49-F238E27FC236}">
                <a16:creationId xmlns:a16="http://schemas.microsoft.com/office/drawing/2014/main" id="{D5A5B722-420C-6BFF-5F0A-4F17468FA7D5}"/>
              </a:ext>
            </a:extLst>
          </p:cNvPr>
          <p:cNvSpPr>
            <a:spLocks noGrp="1"/>
          </p:cNvSpPr>
          <p:nvPr>
            <p:ph type="body" sz="quarter" idx="11"/>
          </p:nvPr>
        </p:nvSpPr>
        <p:spPr/>
        <p:txBody>
          <a:bodyPr>
            <a:normAutofit lnSpcReduction="10000"/>
          </a:bodyPr>
          <a:lstStyle/>
          <a:p>
            <a:r>
              <a:rPr lang="en-US" sz="2800" b="1" noProof="0">
                <a:cs typeface="Calibri"/>
              </a:rPr>
              <a:t>EG API Cart</a:t>
            </a:r>
          </a:p>
          <a:p>
            <a:pPr marL="457200" indent="-457200">
              <a:buFont typeface="Arial" panose="020B0604020202020204" pitchFamily="34" charset="0"/>
              <a:buChar char="•"/>
            </a:pPr>
            <a:r>
              <a:rPr lang="en-US" sz="2800" i="1" noProof="0">
                <a:cs typeface="Calibri"/>
              </a:rPr>
              <a:t>Synchronous</a:t>
            </a:r>
            <a:r>
              <a:rPr lang="en-US" sz="2800" noProof="0">
                <a:cs typeface="Calibri"/>
              </a:rPr>
              <a:t> integration with EG  POS API (Rest API).</a:t>
            </a:r>
          </a:p>
          <a:p>
            <a:pPr marL="457200" indent="-457200">
              <a:buFont typeface="Arial" panose="020B0604020202020204" pitchFamily="34" charset="0"/>
              <a:buChar char="•"/>
            </a:pPr>
            <a:r>
              <a:rPr lang="en-US" sz="2800" noProof="0">
                <a:cs typeface="Calibri"/>
              </a:rPr>
              <a:t>The cart is created and handled with a virtual POS (POSAPI) directly and all price calculation is done in API on the fly.</a:t>
            </a:r>
          </a:p>
          <a:p>
            <a:pPr marL="457200" indent="-457200">
              <a:buFont typeface="Arial" panose="020B0604020202020204" pitchFamily="34" charset="0"/>
              <a:buChar char="•"/>
            </a:pPr>
            <a:r>
              <a:rPr lang="en-US" sz="2800" noProof="0">
                <a:cs typeface="Calibri"/>
              </a:rPr>
              <a:t>Use all the same item and price data, the same price engine, and the same price rules as POS in physical stores.</a:t>
            </a:r>
          </a:p>
          <a:p>
            <a:r>
              <a:rPr lang="en-US" sz="2800" noProof="0">
                <a:cs typeface="Calibri"/>
              </a:rPr>
              <a:t>In both integrations, the sales order ends up in EG Order Management System (EG OMS) and </a:t>
            </a:r>
            <a:r>
              <a:rPr lang="en-US" sz="2800">
                <a:cs typeface="Calibri"/>
              </a:rPr>
              <a:t>can be</a:t>
            </a:r>
            <a:r>
              <a:rPr lang="en-US" sz="2800" noProof="0">
                <a:cs typeface="Calibri"/>
              </a:rPr>
              <a:t> dispatched to the warehouse and/or stores for picking and fulfillment. (Dispatching can also be handled by another</a:t>
            </a:r>
            <a:r>
              <a:rPr lang="en-US" sz="2800">
                <a:cs typeface="Calibri"/>
              </a:rPr>
              <a:t> part).</a:t>
            </a:r>
            <a:r>
              <a:rPr lang="en-US" sz="2800" noProof="0">
                <a:cs typeface="Calibri"/>
              </a:rPr>
              <a:t> </a:t>
            </a:r>
          </a:p>
          <a:p>
            <a:r>
              <a:rPr lang="en-US" sz="2800" noProof="0">
                <a:cs typeface="Calibri"/>
              </a:rPr>
              <a:t>And in both ways a receipt is created and enters the normal flow along with the receipts from all the other physical EG POS.</a:t>
            </a:r>
          </a:p>
          <a:p>
            <a:endParaRPr lang="nb-NO"/>
          </a:p>
        </p:txBody>
      </p:sp>
    </p:spTree>
    <p:extLst>
      <p:ext uri="{BB962C8B-B14F-4D97-AF65-F5344CB8AC3E}">
        <p14:creationId xmlns:p14="http://schemas.microsoft.com/office/powerpoint/2010/main" val="14182671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C0057FD-4BE7-3C23-978F-DB4A2E568FCB}"/>
              </a:ext>
            </a:extLst>
          </p:cNvPr>
          <p:cNvSpPr>
            <a:spLocks noGrp="1"/>
          </p:cNvSpPr>
          <p:nvPr>
            <p:ph type="body" sz="quarter" idx="10"/>
          </p:nvPr>
        </p:nvSpPr>
        <p:spPr/>
        <p:txBody>
          <a:bodyPr/>
          <a:lstStyle/>
          <a:p>
            <a:r>
              <a:rPr lang="nb-NO"/>
              <a:t>EG API </a:t>
            </a:r>
            <a:r>
              <a:rPr lang="nb-NO" err="1"/>
              <a:t>Cart</a:t>
            </a:r>
            <a:endParaRPr lang="nb-NO"/>
          </a:p>
        </p:txBody>
      </p:sp>
      <p:sp>
        <p:nvSpPr>
          <p:cNvPr id="3" name="Text Placeholder 2">
            <a:extLst>
              <a:ext uri="{FF2B5EF4-FFF2-40B4-BE49-F238E27FC236}">
                <a16:creationId xmlns:a16="http://schemas.microsoft.com/office/drawing/2014/main" id="{8A392D94-47A5-EC36-24C3-CF18B36AC8D5}"/>
              </a:ext>
            </a:extLst>
          </p:cNvPr>
          <p:cNvSpPr>
            <a:spLocks noGrp="1"/>
          </p:cNvSpPr>
          <p:nvPr>
            <p:ph type="body" sz="quarter" idx="11"/>
          </p:nvPr>
        </p:nvSpPr>
        <p:spPr/>
        <p:txBody>
          <a:bodyPr/>
          <a:lstStyle/>
          <a:p>
            <a:r>
              <a:rPr lang="en-US"/>
              <a:t>The e-commerce platform maintains the user's session data by assigning an EG </a:t>
            </a:r>
            <a:r>
              <a:rPr lang="en-US" err="1"/>
              <a:t>CartId</a:t>
            </a:r>
            <a:r>
              <a:rPr lang="en-US"/>
              <a:t> to any new shopping cart that is created. When the user performs actions that add or remove items from the shopping cart, this information is sent to EG with the associated </a:t>
            </a:r>
            <a:r>
              <a:rPr lang="en-US" err="1"/>
              <a:t>CartId</a:t>
            </a:r>
            <a:r>
              <a:rPr lang="en-US"/>
              <a:t>. </a:t>
            </a:r>
          </a:p>
          <a:p>
            <a:r>
              <a:rPr lang="en-US"/>
              <a:t>EG then generates an updated shopping cart response that includes calculated prices and discounts, which can be displayed immediately on the online store's shopping cart. This enables a seamless and efficient trading process for users.</a:t>
            </a:r>
            <a:endParaRPr lang="nb-NO"/>
          </a:p>
        </p:txBody>
      </p:sp>
    </p:spTree>
    <p:extLst>
      <p:ext uri="{BB962C8B-B14F-4D97-AF65-F5344CB8AC3E}">
        <p14:creationId xmlns:p14="http://schemas.microsoft.com/office/powerpoint/2010/main" val="2615940504"/>
      </p:ext>
    </p:extLst>
  </p:cSld>
  <p:clrMapOvr>
    <a:masterClrMapping/>
  </p:clrMapOvr>
</p:sld>
</file>

<file path=ppt/theme/theme1.xml><?xml version="1.0" encoding="utf-8"?>
<a:theme xmlns:a="http://schemas.openxmlformats.org/drawingml/2006/main" name="Office Theme">
  <a:themeElements>
    <a:clrScheme name="EG Retail">
      <a:dk1>
        <a:srgbClr val="000000"/>
      </a:dk1>
      <a:lt1>
        <a:sysClr val="window" lastClr="FFFFFF"/>
      </a:lt1>
      <a:dk2>
        <a:srgbClr val="000000"/>
      </a:dk2>
      <a:lt2>
        <a:srgbClr val="FFFFFF"/>
      </a:lt2>
      <a:accent1>
        <a:srgbClr val="517770"/>
      </a:accent1>
      <a:accent2>
        <a:srgbClr val="7CA77C"/>
      </a:accent2>
      <a:accent3>
        <a:srgbClr val="ACC292"/>
      </a:accent3>
      <a:accent4>
        <a:srgbClr val="9FBBBE"/>
      </a:accent4>
      <a:accent5>
        <a:srgbClr val="87A3B0"/>
      </a:accent5>
      <a:accent6>
        <a:srgbClr val="47606C"/>
      </a:accent6>
      <a:hlink>
        <a:srgbClr val="578257"/>
      </a:hlink>
      <a:folHlink>
        <a:srgbClr val="954F72"/>
      </a:folHlink>
    </a:clrScheme>
    <a:fontScheme name="EG Retail">
      <a:majorFont>
        <a:latin typeface="Neo Sans Std"/>
        <a:ea typeface=""/>
        <a:cs typeface=""/>
      </a:majorFont>
      <a:minorFont>
        <a:latin typeface="Neo Sans St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4D604D"/>
        </a:solidFill>
        <a:ln>
          <a:noFill/>
        </a:ln>
      </a:spPr>
      <a:bodyPr rtlCol="0" anchor="ctr"/>
      <a:lstStyle>
        <a:defPPr algn="ctr">
          <a:defRPr/>
        </a:defPPr>
      </a:lstStyle>
      <a:style>
        <a:lnRef idx="2">
          <a:schemeClr val="accent5">
            <a:shade val="50000"/>
          </a:schemeClr>
        </a:lnRef>
        <a:fillRef idx="1">
          <a:schemeClr val="accent5"/>
        </a:fillRef>
        <a:effectRef idx="0">
          <a:schemeClr val="accent5"/>
        </a:effectRef>
        <a:fontRef idx="minor">
          <a:schemeClr val="lt1"/>
        </a:fontRef>
      </a:style>
    </a:spDef>
  </a:objectDefaults>
  <a:extraClrSchemeLst/>
  <a:extLst>
    <a:ext uri="{05A4C25C-085E-4340-85A3-A5531E510DB2}">
      <thm15:themeFamily xmlns:thm15="http://schemas.microsoft.com/office/thememl/2012/main" name="Presentation1" id="{DA330057-BC8D-41E6-ABAE-FBB0BD12CAAC}" vid="{A2F82137-0093-4629-82B2-A0D0656F754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CAAE42E7A86B741B2BCBF33A4F18859" ma:contentTypeVersion="11" ma:contentTypeDescription="Create a new document." ma:contentTypeScope="" ma:versionID="3ac67b61b75296c2d9321b1f7a4a37b9">
  <xsd:schema xmlns:xsd="http://www.w3.org/2001/XMLSchema" xmlns:xs="http://www.w3.org/2001/XMLSchema" xmlns:p="http://schemas.microsoft.com/office/2006/metadata/properties" xmlns:ns2="cd3dc75a-0e2c-4933-baa1-358ec2df76e6" xmlns:ns3="929b1642-7436-40fa-9750-4502553a3a37" targetNamespace="http://schemas.microsoft.com/office/2006/metadata/properties" ma:root="true" ma:fieldsID="59ae1e7074968e40b4cf09a381d2905b" ns2:_="" ns3:_="">
    <xsd:import namespace="cd3dc75a-0e2c-4933-baa1-358ec2df76e6"/>
    <xsd:import namespace="929b1642-7436-40fa-9750-4502553a3a37"/>
    <xsd:element name="properties">
      <xsd:complexType>
        <xsd:sequence>
          <xsd:element name="documentManagement">
            <xsd:complexType>
              <xsd:all>
                <xsd:element ref="ns2:Document_x0020_version" minOccurs="0"/>
                <xsd:element ref="ns3:SharedWithUsers" minOccurs="0"/>
                <xsd:element ref="ns3:SharedWithDetails" minOccurs="0"/>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3dc75a-0e2c-4933-baa1-358ec2df76e6" elementFormDefault="qualified">
    <xsd:import namespace="http://schemas.microsoft.com/office/2006/documentManagement/types"/>
    <xsd:import namespace="http://schemas.microsoft.com/office/infopath/2007/PartnerControls"/>
    <xsd:element name="Document_x0020_version" ma:index="4" nillable="true" ma:displayName="Document version" ma:description="Manual set which version of software the document describes" ma:internalName="Document_x0020_version" ma:readOnly="false">
      <xsd:simpleType>
        <xsd:restriction base="dms:Text">
          <xsd:maxLength value="255"/>
        </xsd:restriction>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29b1642-7436-40fa-9750-4502553a3a37" elementFormDefault="qualified">
    <xsd:import namespace="http://schemas.microsoft.com/office/2006/documentManagement/types"/>
    <xsd:import namespace="http://schemas.microsoft.com/office/infopath/2007/PartnerControls"/>
    <xsd:element name="SharedWithUsers" ma:index="9"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ocument_x0020_version xmlns="cd3dc75a-0e2c-4933-baa1-358ec2df76e6" xsi:nil="true"/>
    <SharedWithUsers xmlns="929b1642-7436-40fa-9750-4502553a3a37">
      <UserInfo>
        <DisplayName>Roar Brevik</DisplayName>
        <AccountId>85</AccountId>
        <AccountType/>
      </UserInfo>
    </SharedWithUsers>
  </documentManagement>
</p:properties>
</file>

<file path=customXml/itemProps1.xml><?xml version="1.0" encoding="utf-8"?>
<ds:datastoreItem xmlns:ds="http://schemas.openxmlformats.org/officeDocument/2006/customXml" ds:itemID="{4B1D2593-CF6F-47FD-9534-6D650AE7DC1E}">
  <ds:schemaRefs>
    <ds:schemaRef ds:uri="929b1642-7436-40fa-9750-4502553a3a37"/>
    <ds:schemaRef ds:uri="cd3dc75a-0e2c-4933-baa1-358ec2df76e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23D47ADD-A582-459F-B3DD-60B68E7B9FC7}">
  <ds:schemaRefs>
    <ds:schemaRef ds:uri="http://schemas.microsoft.com/sharepoint/v3/contenttype/forms"/>
  </ds:schemaRefs>
</ds:datastoreItem>
</file>

<file path=customXml/itemProps3.xml><?xml version="1.0" encoding="utf-8"?>
<ds:datastoreItem xmlns:ds="http://schemas.openxmlformats.org/officeDocument/2006/customXml" ds:itemID="{8BC42E73-E3F5-452F-BCEC-C9F8E65E0B20}">
  <ds:schemaRefs>
    <ds:schemaRef ds:uri="http://purl.org/dc/terms/"/>
    <ds:schemaRef ds:uri="cd3dc75a-0e2c-4933-baa1-358ec2df76e6"/>
    <ds:schemaRef ds:uri="http://schemas.microsoft.com/office/2006/documentManagement/types"/>
    <ds:schemaRef ds:uri="http://schemas.openxmlformats.org/package/2006/metadata/core-properties"/>
    <ds:schemaRef ds:uri="929b1642-7436-40fa-9750-4502553a3a37"/>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EG Retail Powerpoint Template</Template>
  <TotalTime>5</TotalTime>
  <Words>3853</Words>
  <Application>Microsoft Office PowerPoint</Application>
  <PresentationFormat>Widescreen</PresentationFormat>
  <Paragraphs>484</Paragraphs>
  <Slides>36</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36</vt:i4>
      </vt:variant>
    </vt:vector>
  </HeadingPairs>
  <TitlesOfParts>
    <vt:vector size="44" baseType="lpstr">
      <vt:lpstr>Arial</vt:lpstr>
      <vt:lpstr>Calibri</vt:lpstr>
      <vt:lpstr>Calibri Light</vt:lpstr>
      <vt:lpstr>Consolas</vt:lpstr>
      <vt:lpstr>Neo Sans Std</vt:lpstr>
      <vt:lpstr>system-ui</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Leif Sveinhaug</dc:creator>
  <cp:lastModifiedBy>Leif Sveinhaug</cp:lastModifiedBy>
  <cp:revision>3</cp:revision>
  <dcterms:created xsi:type="dcterms:W3CDTF">2023-01-02T10:20:23Z</dcterms:created>
  <dcterms:modified xsi:type="dcterms:W3CDTF">2023-10-08T11:55:00Z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0x0101008CAAE42E7A86B741B2BCBF33A4F18859</vt:lpwstr>
  </property>
</Properties>
</file>