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9" r:id="rId12"/>
    <p:sldId id="270" r:id="rId13"/>
    <p:sldId id="265" r:id="rId14"/>
    <p:sldId id="267" r:id="rId15"/>
    <p:sldId id="268" r:id="rId16"/>
    <p:sldId id="271" r:id="rId17"/>
  </p:sldIdLst>
  <p:sldSz cx="12192000" cy="6858000"/>
  <p:notesSz cx="6858000" cy="91440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8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CEF58E-AE65-42EA-BF78-03697B6856E1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84D982-136C-483C-A5FB-AB35032D64F0}">
      <dgm:prSet/>
      <dgm:spPr/>
      <dgm:t>
        <a:bodyPr/>
        <a:lstStyle/>
        <a:p>
          <a:r>
            <a:rPr lang="en-US" dirty="0"/>
            <a:t>Split large methods into smaller (private) ones</a:t>
          </a:r>
        </a:p>
      </dgm:t>
    </dgm:pt>
    <dgm:pt modelId="{510A328B-DF44-4A72-B190-223416722F74}" type="parTrans" cxnId="{2C545394-FDD1-4695-AEE0-463C90A973A0}">
      <dgm:prSet/>
      <dgm:spPr/>
      <dgm:t>
        <a:bodyPr/>
        <a:lstStyle/>
        <a:p>
          <a:endParaRPr lang="en-US"/>
        </a:p>
      </dgm:t>
    </dgm:pt>
    <dgm:pt modelId="{72EA8497-63FC-44EF-905C-5A1BB4621C2B}" type="sibTrans" cxnId="{2C545394-FDD1-4695-AEE0-463C90A973A0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94FD9E3E-41CF-410D-B762-ECE34ECA3A69}">
      <dgm:prSet/>
      <dgm:spPr/>
      <dgm:t>
        <a:bodyPr/>
        <a:lstStyle/>
        <a:p>
          <a:r>
            <a:rPr lang="en-US"/>
            <a:t>Use clear, concise comments</a:t>
          </a:r>
        </a:p>
      </dgm:t>
    </dgm:pt>
    <dgm:pt modelId="{E943BAA3-DB40-41F1-8BA5-DA766974ECCB}" type="parTrans" cxnId="{5DDC4FD4-19E2-4BC6-844F-5C40D877AFE1}">
      <dgm:prSet/>
      <dgm:spPr/>
      <dgm:t>
        <a:bodyPr/>
        <a:lstStyle/>
        <a:p>
          <a:endParaRPr lang="en-US"/>
        </a:p>
      </dgm:t>
    </dgm:pt>
    <dgm:pt modelId="{3E66CCFA-C66D-4B6B-95AD-3AF6B33E2867}" type="sibTrans" cxnId="{5DDC4FD4-19E2-4BC6-844F-5C40D877AFE1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C812F45A-186D-4E63-A482-F29458B9937D}">
      <dgm:prSet/>
      <dgm:spPr/>
      <dgm:t>
        <a:bodyPr/>
        <a:lstStyle/>
        <a:p>
          <a:r>
            <a:rPr lang="en-US" dirty="0"/>
            <a:t>Try avoiding typos</a:t>
          </a:r>
        </a:p>
      </dgm:t>
    </dgm:pt>
    <dgm:pt modelId="{C93E5E64-F92A-4AE2-BD2E-4418E7985724}" type="parTrans" cxnId="{E63C83A1-9CC7-4766-9C63-8E5B56D03BBF}">
      <dgm:prSet/>
      <dgm:spPr/>
      <dgm:t>
        <a:bodyPr/>
        <a:lstStyle/>
        <a:p>
          <a:endParaRPr lang="en-US"/>
        </a:p>
      </dgm:t>
    </dgm:pt>
    <dgm:pt modelId="{6CC50C31-D7EC-414F-9FC1-481E1560EC3B}" type="sibTrans" cxnId="{E63C83A1-9CC7-4766-9C63-8E5B56D03BBF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DF8AD577-DC7C-468B-8A0F-B22C3748D77B}">
      <dgm:prSet/>
      <dgm:spPr/>
      <dgm:t>
        <a:bodyPr/>
        <a:lstStyle/>
        <a:p>
          <a:r>
            <a:rPr lang="en-US" dirty="0"/>
            <a:t>Use clear, descriptive method and variable names</a:t>
          </a:r>
        </a:p>
      </dgm:t>
    </dgm:pt>
    <dgm:pt modelId="{353270CC-74FE-4864-9D3F-CB884A36146B}" type="parTrans" cxnId="{48C07196-DE77-45D5-A48E-CCDE0333122E}">
      <dgm:prSet/>
      <dgm:spPr/>
      <dgm:t>
        <a:bodyPr/>
        <a:lstStyle/>
        <a:p>
          <a:endParaRPr lang="en-SE"/>
        </a:p>
      </dgm:t>
    </dgm:pt>
    <dgm:pt modelId="{31965613-4F62-4836-A41F-2FBB033B87FC}" type="sibTrans" cxnId="{48C07196-DE77-45D5-A48E-CCDE0333122E}">
      <dgm:prSet phldrT="2" phldr="0"/>
      <dgm:spPr/>
      <dgm:t>
        <a:bodyPr/>
        <a:lstStyle/>
        <a:p>
          <a:r>
            <a:rPr lang="en-SE"/>
            <a:t>2</a:t>
          </a:r>
        </a:p>
      </dgm:t>
    </dgm:pt>
    <dgm:pt modelId="{0C1450E3-046A-4136-B797-B2EC661EF023}" type="pres">
      <dgm:prSet presAssocID="{9FCEF58E-AE65-42EA-BF78-03697B6856E1}" presName="Name0" presStyleCnt="0">
        <dgm:presLayoutVars>
          <dgm:animLvl val="lvl"/>
          <dgm:resizeHandles val="exact"/>
        </dgm:presLayoutVars>
      </dgm:prSet>
      <dgm:spPr/>
    </dgm:pt>
    <dgm:pt modelId="{087ED7F1-2FEB-4AAF-B769-B6998726D64B}" type="pres">
      <dgm:prSet presAssocID="{F784D982-136C-483C-A5FB-AB35032D64F0}" presName="compositeNode" presStyleCnt="0">
        <dgm:presLayoutVars>
          <dgm:bulletEnabled val="1"/>
        </dgm:presLayoutVars>
      </dgm:prSet>
      <dgm:spPr/>
    </dgm:pt>
    <dgm:pt modelId="{C0049686-443C-4B14-9289-E5ED83962380}" type="pres">
      <dgm:prSet presAssocID="{F784D982-136C-483C-A5FB-AB35032D64F0}" presName="bgRect" presStyleLbl="bgAccFollowNode1" presStyleIdx="0" presStyleCnt="4"/>
      <dgm:spPr/>
    </dgm:pt>
    <dgm:pt modelId="{AA20FE9C-153E-44FD-B295-0427F169B5CB}" type="pres">
      <dgm:prSet presAssocID="{72EA8497-63FC-44EF-905C-5A1BB4621C2B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31D48786-27B7-4381-B267-4415471D1571}" type="pres">
      <dgm:prSet presAssocID="{F784D982-136C-483C-A5FB-AB35032D64F0}" presName="bottomLine" presStyleLbl="alignNode1" presStyleIdx="1" presStyleCnt="8">
        <dgm:presLayoutVars/>
      </dgm:prSet>
      <dgm:spPr/>
    </dgm:pt>
    <dgm:pt modelId="{103650DF-F59D-458C-8114-15EB4D36C48C}" type="pres">
      <dgm:prSet presAssocID="{F784D982-136C-483C-A5FB-AB35032D64F0}" presName="nodeText" presStyleLbl="bgAccFollowNode1" presStyleIdx="0" presStyleCnt="4">
        <dgm:presLayoutVars>
          <dgm:bulletEnabled val="1"/>
        </dgm:presLayoutVars>
      </dgm:prSet>
      <dgm:spPr/>
    </dgm:pt>
    <dgm:pt modelId="{262C8E0F-A7F5-45C1-8EFD-3EBAAACBFD33}" type="pres">
      <dgm:prSet presAssocID="{72EA8497-63FC-44EF-905C-5A1BB4621C2B}" presName="sibTrans" presStyleCnt="0"/>
      <dgm:spPr/>
    </dgm:pt>
    <dgm:pt modelId="{F83F5EB7-A7D6-4802-85D7-62B64635DA02}" type="pres">
      <dgm:prSet presAssocID="{DF8AD577-DC7C-468B-8A0F-B22C3748D77B}" presName="compositeNode" presStyleCnt="0">
        <dgm:presLayoutVars>
          <dgm:bulletEnabled val="1"/>
        </dgm:presLayoutVars>
      </dgm:prSet>
      <dgm:spPr/>
    </dgm:pt>
    <dgm:pt modelId="{1DCC402C-9A86-4A91-9512-A1BB97AE3B3A}" type="pres">
      <dgm:prSet presAssocID="{DF8AD577-DC7C-468B-8A0F-B22C3748D77B}" presName="bgRect" presStyleLbl="bgAccFollowNode1" presStyleIdx="1" presStyleCnt="4"/>
      <dgm:spPr/>
    </dgm:pt>
    <dgm:pt modelId="{037A9EAA-A385-4BF2-A5F5-022C47AA0DCD}" type="pres">
      <dgm:prSet presAssocID="{31965613-4F62-4836-A41F-2FBB033B87FC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6DBF7A64-BC5A-4298-9475-A7383AB54441}" type="pres">
      <dgm:prSet presAssocID="{DF8AD577-DC7C-468B-8A0F-B22C3748D77B}" presName="bottomLine" presStyleLbl="alignNode1" presStyleIdx="3" presStyleCnt="8">
        <dgm:presLayoutVars/>
      </dgm:prSet>
      <dgm:spPr/>
    </dgm:pt>
    <dgm:pt modelId="{D4DBDCF0-F313-451B-9514-B602F7FF594F}" type="pres">
      <dgm:prSet presAssocID="{DF8AD577-DC7C-468B-8A0F-B22C3748D77B}" presName="nodeText" presStyleLbl="bgAccFollowNode1" presStyleIdx="1" presStyleCnt="4">
        <dgm:presLayoutVars>
          <dgm:bulletEnabled val="1"/>
        </dgm:presLayoutVars>
      </dgm:prSet>
      <dgm:spPr/>
    </dgm:pt>
    <dgm:pt modelId="{3D680620-343E-4BEF-8DE2-500F020844A3}" type="pres">
      <dgm:prSet presAssocID="{31965613-4F62-4836-A41F-2FBB033B87FC}" presName="sibTrans" presStyleCnt="0"/>
      <dgm:spPr/>
    </dgm:pt>
    <dgm:pt modelId="{B830D822-328A-4EE4-9667-8E49B3E0621C}" type="pres">
      <dgm:prSet presAssocID="{94FD9E3E-41CF-410D-B762-ECE34ECA3A69}" presName="compositeNode" presStyleCnt="0">
        <dgm:presLayoutVars>
          <dgm:bulletEnabled val="1"/>
        </dgm:presLayoutVars>
      </dgm:prSet>
      <dgm:spPr/>
    </dgm:pt>
    <dgm:pt modelId="{94F5C050-FD98-4250-8788-54F49F90D70F}" type="pres">
      <dgm:prSet presAssocID="{94FD9E3E-41CF-410D-B762-ECE34ECA3A69}" presName="bgRect" presStyleLbl="bgAccFollowNode1" presStyleIdx="2" presStyleCnt="4"/>
      <dgm:spPr/>
    </dgm:pt>
    <dgm:pt modelId="{C4AF27F1-A7B5-4DA1-BDD0-2F06741D86C6}" type="pres">
      <dgm:prSet presAssocID="{3E66CCFA-C66D-4B6B-95AD-3AF6B33E2867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95C28541-75E1-43F6-A3FC-50DE1F238798}" type="pres">
      <dgm:prSet presAssocID="{94FD9E3E-41CF-410D-B762-ECE34ECA3A69}" presName="bottomLine" presStyleLbl="alignNode1" presStyleIdx="5" presStyleCnt="8">
        <dgm:presLayoutVars/>
      </dgm:prSet>
      <dgm:spPr/>
    </dgm:pt>
    <dgm:pt modelId="{02063982-AC36-4143-A5A7-D88D758D5216}" type="pres">
      <dgm:prSet presAssocID="{94FD9E3E-41CF-410D-B762-ECE34ECA3A69}" presName="nodeText" presStyleLbl="bgAccFollowNode1" presStyleIdx="2" presStyleCnt="4">
        <dgm:presLayoutVars>
          <dgm:bulletEnabled val="1"/>
        </dgm:presLayoutVars>
      </dgm:prSet>
      <dgm:spPr/>
    </dgm:pt>
    <dgm:pt modelId="{E77C89A2-6648-4446-A4DD-2AC8C78B1B6B}" type="pres">
      <dgm:prSet presAssocID="{3E66CCFA-C66D-4B6B-95AD-3AF6B33E2867}" presName="sibTrans" presStyleCnt="0"/>
      <dgm:spPr/>
    </dgm:pt>
    <dgm:pt modelId="{979C75A8-6F8A-4A59-89FF-473ACDF812BC}" type="pres">
      <dgm:prSet presAssocID="{C812F45A-186D-4E63-A482-F29458B9937D}" presName="compositeNode" presStyleCnt="0">
        <dgm:presLayoutVars>
          <dgm:bulletEnabled val="1"/>
        </dgm:presLayoutVars>
      </dgm:prSet>
      <dgm:spPr/>
    </dgm:pt>
    <dgm:pt modelId="{C6F54880-C768-4434-AD47-D57B08FAD13B}" type="pres">
      <dgm:prSet presAssocID="{C812F45A-186D-4E63-A482-F29458B9937D}" presName="bgRect" presStyleLbl="bgAccFollowNode1" presStyleIdx="3" presStyleCnt="4"/>
      <dgm:spPr/>
    </dgm:pt>
    <dgm:pt modelId="{58924024-923A-4F02-A0D5-EAB2B68A2BDC}" type="pres">
      <dgm:prSet presAssocID="{6CC50C31-D7EC-414F-9FC1-481E1560EC3B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A3C74503-6618-4DC5-B088-C506A8E7F4E1}" type="pres">
      <dgm:prSet presAssocID="{C812F45A-186D-4E63-A482-F29458B9937D}" presName="bottomLine" presStyleLbl="alignNode1" presStyleIdx="7" presStyleCnt="8">
        <dgm:presLayoutVars/>
      </dgm:prSet>
      <dgm:spPr/>
    </dgm:pt>
    <dgm:pt modelId="{8EFBB0EE-82DB-48A7-A20A-3A16CB4F31B0}" type="pres">
      <dgm:prSet presAssocID="{C812F45A-186D-4E63-A482-F29458B9937D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47736C15-FC6E-461F-A7CF-47207CBE8BDE}" type="presOf" srcId="{9FCEF58E-AE65-42EA-BF78-03697B6856E1}" destId="{0C1450E3-046A-4136-B797-B2EC661EF023}" srcOrd="0" destOrd="0" presId="urn:microsoft.com/office/officeart/2016/7/layout/BasicLinearProcessNumbered"/>
    <dgm:cxn modelId="{8DEF8932-0ED2-49BA-8F88-5D7B67DC7644}" type="presOf" srcId="{6CC50C31-D7EC-414F-9FC1-481E1560EC3B}" destId="{58924024-923A-4F02-A0D5-EAB2B68A2BDC}" srcOrd="0" destOrd="0" presId="urn:microsoft.com/office/officeart/2016/7/layout/BasicLinearProcessNumbered"/>
    <dgm:cxn modelId="{C30DAD42-F699-450F-9E1B-E6668D3CD840}" type="presOf" srcId="{DF8AD577-DC7C-468B-8A0F-B22C3748D77B}" destId="{1DCC402C-9A86-4A91-9512-A1BB97AE3B3A}" srcOrd="0" destOrd="0" presId="urn:microsoft.com/office/officeart/2016/7/layout/BasicLinearProcessNumbered"/>
    <dgm:cxn modelId="{65322752-A56B-49DA-A327-703D8A9A30A4}" type="presOf" srcId="{F784D982-136C-483C-A5FB-AB35032D64F0}" destId="{103650DF-F59D-458C-8114-15EB4D36C48C}" srcOrd="1" destOrd="0" presId="urn:microsoft.com/office/officeart/2016/7/layout/BasicLinearProcessNumbered"/>
    <dgm:cxn modelId="{59086D77-3040-47AB-B5D0-0D7A882635B1}" type="presOf" srcId="{DF8AD577-DC7C-468B-8A0F-B22C3748D77B}" destId="{D4DBDCF0-F313-451B-9514-B602F7FF594F}" srcOrd="1" destOrd="0" presId="urn:microsoft.com/office/officeart/2016/7/layout/BasicLinearProcessNumbered"/>
    <dgm:cxn modelId="{A7298A57-8464-435A-87D9-70AEFC1EEA88}" type="presOf" srcId="{3E66CCFA-C66D-4B6B-95AD-3AF6B33E2867}" destId="{C4AF27F1-A7B5-4DA1-BDD0-2F06741D86C6}" srcOrd="0" destOrd="0" presId="urn:microsoft.com/office/officeart/2016/7/layout/BasicLinearProcessNumbered"/>
    <dgm:cxn modelId="{08A0F177-488B-4E3C-879F-9D87E61F430D}" type="presOf" srcId="{72EA8497-63FC-44EF-905C-5A1BB4621C2B}" destId="{AA20FE9C-153E-44FD-B295-0427F169B5CB}" srcOrd="0" destOrd="0" presId="urn:microsoft.com/office/officeart/2016/7/layout/BasicLinearProcessNumbered"/>
    <dgm:cxn modelId="{E8B8BA79-C2D5-4A43-976C-B84CAB6BF8C8}" type="presOf" srcId="{94FD9E3E-41CF-410D-B762-ECE34ECA3A69}" destId="{94F5C050-FD98-4250-8788-54F49F90D70F}" srcOrd="0" destOrd="0" presId="urn:microsoft.com/office/officeart/2016/7/layout/BasicLinearProcessNumbered"/>
    <dgm:cxn modelId="{0100D590-EFA3-4D87-9C3E-3D0985C3ACBC}" type="presOf" srcId="{C812F45A-186D-4E63-A482-F29458B9937D}" destId="{8EFBB0EE-82DB-48A7-A20A-3A16CB4F31B0}" srcOrd="1" destOrd="0" presId="urn:microsoft.com/office/officeart/2016/7/layout/BasicLinearProcessNumbered"/>
    <dgm:cxn modelId="{2C545394-FDD1-4695-AEE0-463C90A973A0}" srcId="{9FCEF58E-AE65-42EA-BF78-03697B6856E1}" destId="{F784D982-136C-483C-A5FB-AB35032D64F0}" srcOrd="0" destOrd="0" parTransId="{510A328B-DF44-4A72-B190-223416722F74}" sibTransId="{72EA8497-63FC-44EF-905C-5A1BB4621C2B}"/>
    <dgm:cxn modelId="{48C07196-DE77-45D5-A48E-CCDE0333122E}" srcId="{9FCEF58E-AE65-42EA-BF78-03697B6856E1}" destId="{DF8AD577-DC7C-468B-8A0F-B22C3748D77B}" srcOrd="1" destOrd="0" parTransId="{353270CC-74FE-4864-9D3F-CB884A36146B}" sibTransId="{31965613-4F62-4836-A41F-2FBB033B87FC}"/>
    <dgm:cxn modelId="{E63C83A1-9CC7-4766-9C63-8E5B56D03BBF}" srcId="{9FCEF58E-AE65-42EA-BF78-03697B6856E1}" destId="{C812F45A-186D-4E63-A482-F29458B9937D}" srcOrd="3" destOrd="0" parTransId="{C93E5E64-F92A-4AE2-BD2E-4418E7985724}" sibTransId="{6CC50C31-D7EC-414F-9FC1-481E1560EC3B}"/>
    <dgm:cxn modelId="{C9727AA4-7C1D-49E2-9E1E-4753231AFE84}" type="presOf" srcId="{31965613-4F62-4836-A41F-2FBB033B87FC}" destId="{037A9EAA-A385-4BF2-A5F5-022C47AA0DCD}" srcOrd="0" destOrd="0" presId="urn:microsoft.com/office/officeart/2016/7/layout/BasicLinearProcessNumbered"/>
    <dgm:cxn modelId="{63C9D9BE-484C-4B06-A0EF-90B67B79FEC1}" type="presOf" srcId="{C812F45A-186D-4E63-A482-F29458B9937D}" destId="{C6F54880-C768-4434-AD47-D57B08FAD13B}" srcOrd="0" destOrd="0" presId="urn:microsoft.com/office/officeart/2016/7/layout/BasicLinearProcessNumbered"/>
    <dgm:cxn modelId="{15AEBBCD-A9A7-4C23-A5FC-13731D636478}" type="presOf" srcId="{F784D982-136C-483C-A5FB-AB35032D64F0}" destId="{C0049686-443C-4B14-9289-E5ED83962380}" srcOrd="0" destOrd="0" presId="urn:microsoft.com/office/officeart/2016/7/layout/BasicLinearProcessNumbered"/>
    <dgm:cxn modelId="{5DDC4FD4-19E2-4BC6-844F-5C40D877AFE1}" srcId="{9FCEF58E-AE65-42EA-BF78-03697B6856E1}" destId="{94FD9E3E-41CF-410D-B762-ECE34ECA3A69}" srcOrd="2" destOrd="0" parTransId="{E943BAA3-DB40-41F1-8BA5-DA766974ECCB}" sibTransId="{3E66CCFA-C66D-4B6B-95AD-3AF6B33E2867}"/>
    <dgm:cxn modelId="{60CCABF7-96D5-4CFE-AA6F-58660B9E70F5}" type="presOf" srcId="{94FD9E3E-41CF-410D-B762-ECE34ECA3A69}" destId="{02063982-AC36-4143-A5A7-D88D758D5216}" srcOrd="1" destOrd="0" presId="urn:microsoft.com/office/officeart/2016/7/layout/BasicLinearProcessNumbered"/>
    <dgm:cxn modelId="{8297096F-CE3A-45A3-8424-AF9619987D06}" type="presParOf" srcId="{0C1450E3-046A-4136-B797-B2EC661EF023}" destId="{087ED7F1-2FEB-4AAF-B769-B6998726D64B}" srcOrd="0" destOrd="0" presId="urn:microsoft.com/office/officeart/2016/7/layout/BasicLinearProcessNumbered"/>
    <dgm:cxn modelId="{4FFBC875-5CE3-40EE-87D5-0634151F21C4}" type="presParOf" srcId="{087ED7F1-2FEB-4AAF-B769-B6998726D64B}" destId="{C0049686-443C-4B14-9289-E5ED83962380}" srcOrd="0" destOrd="0" presId="urn:microsoft.com/office/officeart/2016/7/layout/BasicLinearProcessNumbered"/>
    <dgm:cxn modelId="{4E0B6F84-1176-4CB6-8774-587FF44DC57F}" type="presParOf" srcId="{087ED7F1-2FEB-4AAF-B769-B6998726D64B}" destId="{AA20FE9C-153E-44FD-B295-0427F169B5CB}" srcOrd="1" destOrd="0" presId="urn:microsoft.com/office/officeart/2016/7/layout/BasicLinearProcessNumbered"/>
    <dgm:cxn modelId="{0FF75668-1C26-4052-8B0C-BC447CE4B4C6}" type="presParOf" srcId="{087ED7F1-2FEB-4AAF-B769-B6998726D64B}" destId="{31D48786-27B7-4381-B267-4415471D1571}" srcOrd="2" destOrd="0" presId="urn:microsoft.com/office/officeart/2016/7/layout/BasicLinearProcessNumbered"/>
    <dgm:cxn modelId="{A71FE4CC-CD78-4A66-875C-85C101CFF4A8}" type="presParOf" srcId="{087ED7F1-2FEB-4AAF-B769-B6998726D64B}" destId="{103650DF-F59D-458C-8114-15EB4D36C48C}" srcOrd="3" destOrd="0" presId="urn:microsoft.com/office/officeart/2016/7/layout/BasicLinearProcessNumbered"/>
    <dgm:cxn modelId="{F43B4897-A08B-48DE-8F69-29DAB9318A5F}" type="presParOf" srcId="{0C1450E3-046A-4136-B797-B2EC661EF023}" destId="{262C8E0F-A7F5-45C1-8EFD-3EBAAACBFD33}" srcOrd="1" destOrd="0" presId="urn:microsoft.com/office/officeart/2016/7/layout/BasicLinearProcessNumbered"/>
    <dgm:cxn modelId="{FBC2C519-800E-4CDC-84BF-E24C60ABEA9E}" type="presParOf" srcId="{0C1450E3-046A-4136-B797-B2EC661EF023}" destId="{F83F5EB7-A7D6-4802-85D7-62B64635DA02}" srcOrd="2" destOrd="0" presId="urn:microsoft.com/office/officeart/2016/7/layout/BasicLinearProcessNumbered"/>
    <dgm:cxn modelId="{A4D4E2DD-139D-4FAC-B392-E7507E2895D3}" type="presParOf" srcId="{F83F5EB7-A7D6-4802-85D7-62B64635DA02}" destId="{1DCC402C-9A86-4A91-9512-A1BB97AE3B3A}" srcOrd="0" destOrd="0" presId="urn:microsoft.com/office/officeart/2016/7/layout/BasicLinearProcessNumbered"/>
    <dgm:cxn modelId="{37EFB018-5C33-4B39-89E4-5E7A3EBBA4FC}" type="presParOf" srcId="{F83F5EB7-A7D6-4802-85D7-62B64635DA02}" destId="{037A9EAA-A385-4BF2-A5F5-022C47AA0DCD}" srcOrd="1" destOrd="0" presId="urn:microsoft.com/office/officeart/2016/7/layout/BasicLinearProcessNumbered"/>
    <dgm:cxn modelId="{68F863D6-52F4-426F-9D73-C8E4E94BEB0B}" type="presParOf" srcId="{F83F5EB7-A7D6-4802-85D7-62B64635DA02}" destId="{6DBF7A64-BC5A-4298-9475-A7383AB54441}" srcOrd="2" destOrd="0" presId="urn:microsoft.com/office/officeart/2016/7/layout/BasicLinearProcessNumbered"/>
    <dgm:cxn modelId="{AB677813-111E-4AC9-A73A-698E6D0F14F4}" type="presParOf" srcId="{F83F5EB7-A7D6-4802-85D7-62B64635DA02}" destId="{D4DBDCF0-F313-451B-9514-B602F7FF594F}" srcOrd="3" destOrd="0" presId="urn:microsoft.com/office/officeart/2016/7/layout/BasicLinearProcessNumbered"/>
    <dgm:cxn modelId="{F99736F6-D22E-45E1-B2C9-97EB14D1522B}" type="presParOf" srcId="{0C1450E3-046A-4136-B797-B2EC661EF023}" destId="{3D680620-343E-4BEF-8DE2-500F020844A3}" srcOrd="3" destOrd="0" presId="urn:microsoft.com/office/officeart/2016/7/layout/BasicLinearProcessNumbered"/>
    <dgm:cxn modelId="{8A90A8A7-6B65-4237-A588-C553F8AC1E8F}" type="presParOf" srcId="{0C1450E3-046A-4136-B797-B2EC661EF023}" destId="{B830D822-328A-4EE4-9667-8E49B3E0621C}" srcOrd="4" destOrd="0" presId="urn:microsoft.com/office/officeart/2016/7/layout/BasicLinearProcessNumbered"/>
    <dgm:cxn modelId="{02B18FFC-8253-44A3-BBF4-E02821817AB2}" type="presParOf" srcId="{B830D822-328A-4EE4-9667-8E49B3E0621C}" destId="{94F5C050-FD98-4250-8788-54F49F90D70F}" srcOrd="0" destOrd="0" presId="urn:microsoft.com/office/officeart/2016/7/layout/BasicLinearProcessNumbered"/>
    <dgm:cxn modelId="{77CAD5CE-F4EA-4820-A3F4-0F99328E6D9E}" type="presParOf" srcId="{B830D822-328A-4EE4-9667-8E49B3E0621C}" destId="{C4AF27F1-A7B5-4DA1-BDD0-2F06741D86C6}" srcOrd="1" destOrd="0" presId="urn:microsoft.com/office/officeart/2016/7/layout/BasicLinearProcessNumbered"/>
    <dgm:cxn modelId="{BEE1C610-AF59-4402-AB46-09CCFB2CC7BF}" type="presParOf" srcId="{B830D822-328A-4EE4-9667-8E49B3E0621C}" destId="{95C28541-75E1-43F6-A3FC-50DE1F238798}" srcOrd="2" destOrd="0" presId="urn:microsoft.com/office/officeart/2016/7/layout/BasicLinearProcessNumbered"/>
    <dgm:cxn modelId="{C00240A3-FD5B-4155-A17E-9679BD6EDE7F}" type="presParOf" srcId="{B830D822-328A-4EE4-9667-8E49B3E0621C}" destId="{02063982-AC36-4143-A5A7-D88D758D5216}" srcOrd="3" destOrd="0" presId="urn:microsoft.com/office/officeart/2016/7/layout/BasicLinearProcessNumbered"/>
    <dgm:cxn modelId="{68F573C9-C988-4865-81E6-A1B2C4702F00}" type="presParOf" srcId="{0C1450E3-046A-4136-B797-B2EC661EF023}" destId="{E77C89A2-6648-4446-A4DD-2AC8C78B1B6B}" srcOrd="5" destOrd="0" presId="urn:microsoft.com/office/officeart/2016/7/layout/BasicLinearProcessNumbered"/>
    <dgm:cxn modelId="{920DEB18-5043-4F45-A81D-FFFCA8883959}" type="presParOf" srcId="{0C1450E3-046A-4136-B797-B2EC661EF023}" destId="{979C75A8-6F8A-4A59-89FF-473ACDF812BC}" srcOrd="6" destOrd="0" presId="urn:microsoft.com/office/officeart/2016/7/layout/BasicLinearProcessNumbered"/>
    <dgm:cxn modelId="{F28BD683-2C83-4553-B18E-AFFCD4BA04DB}" type="presParOf" srcId="{979C75A8-6F8A-4A59-89FF-473ACDF812BC}" destId="{C6F54880-C768-4434-AD47-D57B08FAD13B}" srcOrd="0" destOrd="0" presId="urn:microsoft.com/office/officeart/2016/7/layout/BasicLinearProcessNumbered"/>
    <dgm:cxn modelId="{7D5621A1-938A-456A-9C8D-D7AFD8BF2595}" type="presParOf" srcId="{979C75A8-6F8A-4A59-89FF-473ACDF812BC}" destId="{58924024-923A-4F02-A0D5-EAB2B68A2BDC}" srcOrd="1" destOrd="0" presId="urn:microsoft.com/office/officeart/2016/7/layout/BasicLinearProcessNumbered"/>
    <dgm:cxn modelId="{14023E47-396A-495A-9FA6-AC4E0877C58D}" type="presParOf" srcId="{979C75A8-6F8A-4A59-89FF-473ACDF812BC}" destId="{A3C74503-6618-4DC5-B088-C506A8E7F4E1}" srcOrd="2" destOrd="0" presId="urn:microsoft.com/office/officeart/2016/7/layout/BasicLinearProcessNumbered"/>
    <dgm:cxn modelId="{2EDE2CBF-25AC-4381-99A8-80A505C3A4D3}" type="presParOf" srcId="{979C75A8-6F8A-4A59-89FF-473ACDF812BC}" destId="{8EFBB0EE-82DB-48A7-A20A-3A16CB4F31B0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CEF58E-AE65-42EA-BF78-03697B6856E1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84D982-136C-483C-A5FB-AB35032D64F0}">
      <dgm:prSet/>
      <dgm:spPr/>
      <dgm:t>
        <a:bodyPr/>
        <a:lstStyle/>
        <a:p>
          <a:r>
            <a:rPr lang="en-SE" dirty="0"/>
            <a:t>Separate logic into distinct layers for validation, mapping, and database operations.</a:t>
          </a:r>
          <a:endParaRPr lang="en-US" dirty="0"/>
        </a:p>
      </dgm:t>
    </dgm:pt>
    <dgm:pt modelId="{510A328B-DF44-4A72-B190-223416722F74}" type="parTrans" cxnId="{2C545394-FDD1-4695-AEE0-463C90A973A0}">
      <dgm:prSet/>
      <dgm:spPr/>
      <dgm:t>
        <a:bodyPr/>
        <a:lstStyle/>
        <a:p>
          <a:endParaRPr lang="en-US"/>
        </a:p>
      </dgm:t>
    </dgm:pt>
    <dgm:pt modelId="{72EA8497-63FC-44EF-905C-5A1BB4621C2B}" type="sibTrans" cxnId="{2C545394-FDD1-4695-AEE0-463C90A973A0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94FD9E3E-41CF-410D-B762-ECE34ECA3A69}">
      <dgm:prSet/>
      <dgm:spPr/>
      <dgm:t>
        <a:bodyPr/>
        <a:lstStyle/>
        <a:p>
          <a:r>
            <a:rPr lang="en-US" dirty="0"/>
            <a:t>Separate methods</a:t>
          </a:r>
        </a:p>
        <a:p>
          <a:r>
            <a:rPr lang="en-US" dirty="0"/>
            <a:t>Separate folders if necessary</a:t>
          </a:r>
        </a:p>
      </dgm:t>
    </dgm:pt>
    <dgm:pt modelId="{E943BAA3-DB40-41F1-8BA5-DA766974ECCB}" type="parTrans" cxnId="{5DDC4FD4-19E2-4BC6-844F-5C40D877AFE1}">
      <dgm:prSet/>
      <dgm:spPr/>
      <dgm:t>
        <a:bodyPr/>
        <a:lstStyle/>
        <a:p>
          <a:endParaRPr lang="en-US"/>
        </a:p>
      </dgm:t>
    </dgm:pt>
    <dgm:pt modelId="{3E66CCFA-C66D-4B6B-95AD-3AF6B33E2867}" type="sibTrans" cxnId="{5DDC4FD4-19E2-4BC6-844F-5C40D877AFE1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0C1450E3-046A-4136-B797-B2EC661EF023}" type="pres">
      <dgm:prSet presAssocID="{9FCEF58E-AE65-42EA-BF78-03697B6856E1}" presName="Name0" presStyleCnt="0">
        <dgm:presLayoutVars>
          <dgm:animLvl val="lvl"/>
          <dgm:resizeHandles val="exact"/>
        </dgm:presLayoutVars>
      </dgm:prSet>
      <dgm:spPr/>
    </dgm:pt>
    <dgm:pt modelId="{087ED7F1-2FEB-4AAF-B769-B6998726D64B}" type="pres">
      <dgm:prSet presAssocID="{F784D982-136C-483C-A5FB-AB35032D64F0}" presName="compositeNode" presStyleCnt="0">
        <dgm:presLayoutVars>
          <dgm:bulletEnabled val="1"/>
        </dgm:presLayoutVars>
      </dgm:prSet>
      <dgm:spPr/>
    </dgm:pt>
    <dgm:pt modelId="{C0049686-443C-4B14-9289-E5ED83962380}" type="pres">
      <dgm:prSet presAssocID="{F784D982-136C-483C-A5FB-AB35032D64F0}" presName="bgRect" presStyleLbl="bgAccFollowNode1" presStyleIdx="0" presStyleCnt="2"/>
      <dgm:spPr/>
    </dgm:pt>
    <dgm:pt modelId="{AA20FE9C-153E-44FD-B295-0427F169B5CB}" type="pres">
      <dgm:prSet presAssocID="{72EA8497-63FC-44EF-905C-5A1BB4621C2B}" presName="sibTransNodeCircle" presStyleLbl="alignNode1" presStyleIdx="0" presStyleCnt="4">
        <dgm:presLayoutVars>
          <dgm:chMax val="0"/>
          <dgm:bulletEnabled/>
        </dgm:presLayoutVars>
      </dgm:prSet>
      <dgm:spPr/>
    </dgm:pt>
    <dgm:pt modelId="{31D48786-27B7-4381-B267-4415471D1571}" type="pres">
      <dgm:prSet presAssocID="{F784D982-136C-483C-A5FB-AB35032D64F0}" presName="bottomLine" presStyleLbl="alignNode1" presStyleIdx="1" presStyleCnt="4">
        <dgm:presLayoutVars/>
      </dgm:prSet>
      <dgm:spPr/>
    </dgm:pt>
    <dgm:pt modelId="{103650DF-F59D-458C-8114-15EB4D36C48C}" type="pres">
      <dgm:prSet presAssocID="{F784D982-136C-483C-A5FB-AB35032D64F0}" presName="nodeText" presStyleLbl="bgAccFollowNode1" presStyleIdx="0" presStyleCnt="2">
        <dgm:presLayoutVars>
          <dgm:bulletEnabled val="1"/>
        </dgm:presLayoutVars>
      </dgm:prSet>
      <dgm:spPr/>
    </dgm:pt>
    <dgm:pt modelId="{262C8E0F-A7F5-45C1-8EFD-3EBAAACBFD33}" type="pres">
      <dgm:prSet presAssocID="{72EA8497-63FC-44EF-905C-5A1BB4621C2B}" presName="sibTrans" presStyleCnt="0"/>
      <dgm:spPr/>
    </dgm:pt>
    <dgm:pt modelId="{B830D822-328A-4EE4-9667-8E49B3E0621C}" type="pres">
      <dgm:prSet presAssocID="{94FD9E3E-41CF-410D-B762-ECE34ECA3A69}" presName="compositeNode" presStyleCnt="0">
        <dgm:presLayoutVars>
          <dgm:bulletEnabled val="1"/>
        </dgm:presLayoutVars>
      </dgm:prSet>
      <dgm:spPr/>
    </dgm:pt>
    <dgm:pt modelId="{94F5C050-FD98-4250-8788-54F49F90D70F}" type="pres">
      <dgm:prSet presAssocID="{94FD9E3E-41CF-410D-B762-ECE34ECA3A69}" presName="bgRect" presStyleLbl="bgAccFollowNode1" presStyleIdx="1" presStyleCnt="2"/>
      <dgm:spPr/>
    </dgm:pt>
    <dgm:pt modelId="{C4AF27F1-A7B5-4DA1-BDD0-2F06741D86C6}" type="pres">
      <dgm:prSet presAssocID="{3E66CCFA-C66D-4B6B-95AD-3AF6B33E2867}" presName="sibTransNodeCircle" presStyleLbl="alignNode1" presStyleIdx="2" presStyleCnt="4">
        <dgm:presLayoutVars>
          <dgm:chMax val="0"/>
          <dgm:bulletEnabled/>
        </dgm:presLayoutVars>
      </dgm:prSet>
      <dgm:spPr/>
    </dgm:pt>
    <dgm:pt modelId="{95C28541-75E1-43F6-A3FC-50DE1F238798}" type="pres">
      <dgm:prSet presAssocID="{94FD9E3E-41CF-410D-B762-ECE34ECA3A69}" presName="bottomLine" presStyleLbl="alignNode1" presStyleIdx="3" presStyleCnt="4">
        <dgm:presLayoutVars/>
      </dgm:prSet>
      <dgm:spPr/>
    </dgm:pt>
    <dgm:pt modelId="{02063982-AC36-4143-A5A7-D88D758D5216}" type="pres">
      <dgm:prSet presAssocID="{94FD9E3E-41CF-410D-B762-ECE34ECA3A69}" presName="nodeText" presStyleLbl="bgAccFollowNode1" presStyleIdx="1" presStyleCnt="2">
        <dgm:presLayoutVars>
          <dgm:bulletEnabled val="1"/>
        </dgm:presLayoutVars>
      </dgm:prSet>
      <dgm:spPr/>
    </dgm:pt>
  </dgm:ptLst>
  <dgm:cxnLst>
    <dgm:cxn modelId="{47736C15-FC6E-461F-A7CF-47207CBE8BDE}" type="presOf" srcId="{9FCEF58E-AE65-42EA-BF78-03697B6856E1}" destId="{0C1450E3-046A-4136-B797-B2EC661EF023}" srcOrd="0" destOrd="0" presId="urn:microsoft.com/office/officeart/2016/7/layout/BasicLinearProcessNumbered"/>
    <dgm:cxn modelId="{65322752-A56B-49DA-A327-703D8A9A30A4}" type="presOf" srcId="{F784D982-136C-483C-A5FB-AB35032D64F0}" destId="{103650DF-F59D-458C-8114-15EB4D36C48C}" srcOrd="1" destOrd="0" presId="urn:microsoft.com/office/officeart/2016/7/layout/BasicLinearProcessNumbered"/>
    <dgm:cxn modelId="{A7298A57-8464-435A-87D9-70AEFC1EEA88}" type="presOf" srcId="{3E66CCFA-C66D-4B6B-95AD-3AF6B33E2867}" destId="{C4AF27F1-A7B5-4DA1-BDD0-2F06741D86C6}" srcOrd="0" destOrd="0" presId="urn:microsoft.com/office/officeart/2016/7/layout/BasicLinearProcessNumbered"/>
    <dgm:cxn modelId="{08A0F177-488B-4E3C-879F-9D87E61F430D}" type="presOf" srcId="{72EA8497-63FC-44EF-905C-5A1BB4621C2B}" destId="{AA20FE9C-153E-44FD-B295-0427F169B5CB}" srcOrd="0" destOrd="0" presId="urn:microsoft.com/office/officeart/2016/7/layout/BasicLinearProcessNumbered"/>
    <dgm:cxn modelId="{E8B8BA79-C2D5-4A43-976C-B84CAB6BF8C8}" type="presOf" srcId="{94FD9E3E-41CF-410D-B762-ECE34ECA3A69}" destId="{94F5C050-FD98-4250-8788-54F49F90D70F}" srcOrd="0" destOrd="0" presId="urn:microsoft.com/office/officeart/2016/7/layout/BasicLinearProcessNumbered"/>
    <dgm:cxn modelId="{2C545394-FDD1-4695-AEE0-463C90A973A0}" srcId="{9FCEF58E-AE65-42EA-BF78-03697B6856E1}" destId="{F784D982-136C-483C-A5FB-AB35032D64F0}" srcOrd="0" destOrd="0" parTransId="{510A328B-DF44-4A72-B190-223416722F74}" sibTransId="{72EA8497-63FC-44EF-905C-5A1BB4621C2B}"/>
    <dgm:cxn modelId="{15AEBBCD-A9A7-4C23-A5FC-13731D636478}" type="presOf" srcId="{F784D982-136C-483C-A5FB-AB35032D64F0}" destId="{C0049686-443C-4B14-9289-E5ED83962380}" srcOrd="0" destOrd="0" presId="urn:microsoft.com/office/officeart/2016/7/layout/BasicLinearProcessNumbered"/>
    <dgm:cxn modelId="{5DDC4FD4-19E2-4BC6-844F-5C40D877AFE1}" srcId="{9FCEF58E-AE65-42EA-BF78-03697B6856E1}" destId="{94FD9E3E-41CF-410D-B762-ECE34ECA3A69}" srcOrd="1" destOrd="0" parTransId="{E943BAA3-DB40-41F1-8BA5-DA766974ECCB}" sibTransId="{3E66CCFA-C66D-4B6B-95AD-3AF6B33E2867}"/>
    <dgm:cxn modelId="{60CCABF7-96D5-4CFE-AA6F-58660B9E70F5}" type="presOf" srcId="{94FD9E3E-41CF-410D-B762-ECE34ECA3A69}" destId="{02063982-AC36-4143-A5A7-D88D758D5216}" srcOrd="1" destOrd="0" presId="urn:microsoft.com/office/officeart/2016/7/layout/BasicLinearProcessNumbered"/>
    <dgm:cxn modelId="{8297096F-CE3A-45A3-8424-AF9619987D06}" type="presParOf" srcId="{0C1450E3-046A-4136-B797-B2EC661EF023}" destId="{087ED7F1-2FEB-4AAF-B769-B6998726D64B}" srcOrd="0" destOrd="0" presId="urn:microsoft.com/office/officeart/2016/7/layout/BasicLinearProcessNumbered"/>
    <dgm:cxn modelId="{4FFBC875-5CE3-40EE-87D5-0634151F21C4}" type="presParOf" srcId="{087ED7F1-2FEB-4AAF-B769-B6998726D64B}" destId="{C0049686-443C-4B14-9289-E5ED83962380}" srcOrd="0" destOrd="0" presId="urn:microsoft.com/office/officeart/2016/7/layout/BasicLinearProcessNumbered"/>
    <dgm:cxn modelId="{4E0B6F84-1176-4CB6-8774-587FF44DC57F}" type="presParOf" srcId="{087ED7F1-2FEB-4AAF-B769-B6998726D64B}" destId="{AA20FE9C-153E-44FD-B295-0427F169B5CB}" srcOrd="1" destOrd="0" presId="urn:microsoft.com/office/officeart/2016/7/layout/BasicLinearProcessNumbered"/>
    <dgm:cxn modelId="{0FF75668-1C26-4052-8B0C-BC447CE4B4C6}" type="presParOf" srcId="{087ED7F1-2FEB-4AAF-B769-B6998726D64B}" destId="{31D48786-27B7-4381-B267-4415471D1571}" srcOrd="2" destOrd="0" presId="urn:microsoft.com/office/officeart/2016/7/layout/BasicLinearProcessNumbered"/>
    <dgm:cxn modelId="{A71FE4CC-CD78-4A66-875C-85C101CFF4A8}" type="presParOf" srcId="{087ED7F1-2FEB-4AAF-B769-B6998726D64B}" destId="{103650DF-F59D-458C-8114-15EB4D36C48C}" srcOrd="3" destOrd="0" presId="urn:microsoft.com/office/officeart/2016/7/layout/BasicLinearProcessNumbered"/>
    <dgm:cxn modelId="{F43B4897-A08B-48DE-8F69-29DAB9318A5F}" type="presParOf" srcId="{0C1450E3-046A-4136-B797-B2EC661EF023}" destId="{262C8E0F-A7F5-45C1-8EFD-3EBAAACBFD33}" srcOrd="1" destOrd="0" presId="urn:microsoft.com/office/officeart/2016/7/layout/BasicLinearProcessNumbered"/>
    <dgm:cxn modelId="{8A90A8A7-6B65-4237-A588-C553F8AC1E8F}" type="presParOf" srcId="{0C1450E3-046A-4136-B797-B2EC661EF023}" destId="{B830D822-328A-4EE4-9667-8E49B3E0621C}" srcOrd="2" destOrd="0" presId="urn:microsoft.com/office/officeart/2016/7/layout/BasicLinearProcessNumbered"/>
    <dgm:cxn modelId="{02B18FFC-8253-44A3-BBF4-E02821817AB2}" type="presParOf" srcId="{B830D822-328A-4EE4-9667-8E49B3E0621C}" destId="{94F5C050-FD98-4250-8788-54F49F90D70F}" srcOrd="0" destOrd="0" presId="urn:microsoft.com/office/officeart/2016/7/layout/BasicLinearProcessNumbered"/>
    <dgm:cxn modelId="{77CAD5CE-F4EA-4820-A3F4-0F99328E6D9E}" type="presParOf" srcId="{B830D822-328A-4EE4-9667-8E49B3E0621C}" destId="{C4AF27F1-A7B5-4DA1-BDD0-2F06741D86C6}" srcOrd="1" destOrd="0" presId="urn:microsoft.com/office/officeart/2016/7/layout/BasicLinearProcessNumbered"/>
    <dgm:cxn modelId="{BEE1C610-AF59-4402-AB46-09CCFB2CC7BF}" type="presParOf" srcId="{B830D822-328A-4EE4-9667-8E49B3E0621C}" destId="{95C28541-75E1-43F6-A3FC-50DE1F238798}" srcOrd="2" destOrd="0" presId="urn:microsoft.com/office/officeart/2016/7/layout/BasicLinearProcessNumbered"/>
    <dgm:cxn modelId="{C00240A3-FD5B-4155-A17E-9679BD6EDE7F}" type="presParOf" srcId="{B830D822-328A-4EE4-9667-8E49B3E0621C}" destId="{02063982-AC36-4143-A5A7-D88D758D5216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CEF58E-AE65-42EA-BF78-03697B6856E1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84D982-136C-483C-A5FB-AB35032D64F0}">
      <dgm:prSet/>
      <dgm:spPr/>
      <dgm:t>
        <a:bodyPr/>
        <a:lstStyle/>
        <a:p>
          <a:r>
            <a:rPr lang="en-US" dirty="0"/>
            <a:t>Be consistent</a:t>
          </a:r>
        </a:p>
      </dgm:t>
    </dgm:pt>
    <dgm:pt modelId="{510A328B-DF44-4A72-B190-223416722F74}" type="parTrans" cxnId="{2C545394-FDD1-4695-AEE0-463C90A973A0}">
      <dgm:prSet/>
      <dgm:spPr/>
      <dgm:t>
        <a:bodyPr/>
        <a:lstStyle/>
        <a:p>
          <a:endParaRPr lang="en-US"/>
        </a:p>
      </dgm:t>
    </dgm:pt>
    <dgm:pt modelId="{72EA8497-63FC-44EF-905C-5A1BB4621C2B}" type="sibTrans" cxnId="{2C545394-FDD1-4695-AEE0-463C90A973A0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94FD9E3E-41CF-410D-B762-ECE34ECA3A69}">
      <dgm:prSet/>
      <dgm:spPr/>
      <dgm:t>
        <a:bodyPr/>
        <a:lstStyle/>
        <a:p>
          <a:r>
            <a:rPr lang="en-US" dirty="0"/>
            <a:t>Follow code conventions. </a:t>
          </a:r>
          <a:r>
            <a:rPr lang="en-US" b="1" dirty="0"/>
            <a:t>PascalCase</a:t>
          </a:r>
          <a:r>
            <a:rPr lang="en-US" dirty="0"/>
            <a:t> for methods, classes</a:t>
          </a:r>
        </a:p>
      </dgm:t>
    </dgm:pt>
    <dgm:pt modelId="{E943BAA3-DB40-41F1-8BA5-DA766974ECCB}" type="parTrans" cxnId="{5DDC4FD4-19E2-4BC6-844F-5C40D877AFE1}">
      <dgm:prSet/>
      <dgm:spPr/>
      <dgm:t>
        <a:bodyPr/>
        <a:lstStyle/>
        <a:p>
          <a:endParaRPr lang="en-US"/>
        </a:p>
      </dgm:t>
    </dgm:pt>
    <dgm:pt modelId="{3E66CCFA-C66D-4B6B-95AD-3AF6B33E2867}" type="sibTrans" cxnId="{5DDC4FD4-19E2-4BC6-844F-5C40D877AFE1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8E54B01B-0647-41A8-B8A9-3860DD43AFB4}">
      <dgm:prSet/>
      <dgm:spPr/>
      <dgm:t>
        <a:bodyPr/>
        <a:lstStyle/>
        <a:p>
          <a:r>
            <a:rPr lang="en-US" dirty="0"/>
            <a:t>Try avoid typos in method names</a:t>
          </a:r>
        </a:p>
        <a:p>
          <a:endParaRPr lang="en-US" dirty="0"/>
        </a:p>
      </dgm:t>
    </dgm:pt>
    <dgm:pt modelId="{A23518CE-36C5-44F9-8ABE-7602C7410043}" type="parTrans" cxnId="{BC329F77-D04D-46B2-ABF5-77C0CD7D48D0}">
      <dgm:prSet/>
      <dgm:spPr/>
      <dgm:t>
        <a:bodyPr/>
        <a:lstStyle/>
        <a:p>
          <a:endParaRPr lang="en-SE"/>
        </a:p>
      </dgm:t>
    </dgm:pt>
    <dgm:pt modelId="{11236106-6DFE-4460-A2A2-1635B682A3C3}" type="sibTrans" cxnId="{BC329F77-D04D-46B2-ABF5-77C0CD7D48D0}">
      <dgm:prSet phldrT="4" phldr="0"/>
      <dgm:spPr/>
      <dgm:t>
        <a:bodyPr/>
        <a:lstStyle/>
        <a:p>
          <a:r>
            <a:rPr lang="en-SE"/>
            <a:t>4</a:t>
          </a:r>
        </a:p>
      </dgm:t>
    </dgm:pt>
    <dgm:pt modelId="{773C50E5-F3F1-488B-B16A-1CB6638409D9}">
      <dgm:prSet/>
      <dgm:spPr/>
      <dgm:t>
        <a:bodyPr/>
        <a:lstStyle/>
        <a:p>
          <a:r>
            <a:rPr lang="en-US" dirty="0"/>
            <a:t>Clear verbs </a:t>
          </a:r>
          <a:r>
            <a:rPr lang="en-US" b="1" dirty="0" err="1"/>
            <a:t>GetWorkOrder</a:t>
          </a:r>
          <a:r>
            <a:rPr lang="en-US" b="1" dirty="0"/>
            <a:t>, </a:t>
          </a:r>
          <a:r>
            <a:rPr lang="en-US" b="1" dirty="0" err="1"/>
            <a:t>UpdateCustomer</a:t>
          </a:r>
          <a:r>
            <a:rPr lang="en-US" dirty="0"/>
            <a:t> etc.</a:t>
          </a:r>
        </a:p>
      </dgm:t>
    </dgm:pt>
    <dgm:pt modelId="{E748CBB2-A07D-4B7D-8F4E-7B90BA030C88}" type="parTrans" cxnId="{BB2178A9-CFBE-478D-86C4-74B607C9A126}">
      <dgm:prSet/>
      <dgm:spPr/>
      <dgm:t>
        <a:bodyPr/>
        <a:lstStyle/>
        <a:p>
          <a:endParaRPr lang="en-SE"/>
        </a:p>
      </dgm:t>
    </dgm:pt>
    <dgm:pt modelId="{16088862-1D9F-4596-9A0E-8E8F6FD0139B}" type="sibTrans" cxnId="{BB2178A9-CFBE-478D-86C4-74B607C9A126}">
      <dgm:prSet phldrT="3" phldr="0"/>
      <dgm:spPr/>
      <dgm:t>
        <a:bodyPr/>
        <a:lstStyle/>
        <a:p>
          <a:r>
            <a:rPr lang="en-SE"/>
            <a:t>3</a:t>
          </a:r>
        </a:p>
      </dgm:t>
    </dgm:pt>
    <dgm:pt modelId="{0C1450E3-046A-4136-B797-B2EC661EF023}" type="pres">
      <dgm:prSet presAssocID="{9FCEF58E-AE65-42EA-BF78-03697B6856E1}" presName="Name0" presStyleCnt="0">
        <dgm:presLayoutVars>
          <dgm:animLvl val="lvl"/>
          <dgm:resizeHandles val="exact"/>
        </dgm:presLayoutVars>
      </dgm:prSet>
      <dgm:spPr/>
    </dgm:pt>
    <dgm:pt modelId="{087ED7F1-2FEB-4AAF-B769-B6998726D64B}" type="pres">
      <dgm:prSet presAssocID="{F784D982-136C-483C-A5FB-AB35032D64F0}" presName="compositeNode" presStyleCnt="0">
        <dgm:presLayoutVars>
          <dgm:bulletEnabled val="1"/>
        </dgm:presLayoutVars>
      </dgm:prSet>
      <dgm:spPr/>
    </dgm:pt>
    <dgm:pt modelId="{C0049686-443C-4B14-9289-E5ED83962380}" type="pres">
      <dgm:prSet presAssocID="{F784D982-136C-483C-A5FB-AB35032D64F0}" presName="bgRect" presStyleLbl="bgAccFollowNode1" presStyleIdx="0" presStyleCnt="4"/>
      <dgm:spPr/>
    </dgm:pt>
    <dgm:pt modelId="{AA20FE9C-153E-44FD-B295-0427F169B5CB}" type="pres">
      <dgm:prSet presAssocID="{72EA8497-63FC-44EF-905C-5A1BB4621C2B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31D48786-27B7-4381-B267-4415471D1571}" type="pres">
      <dgm:prSet presAssocID="{F784D982-136C-483C-A5FB-AB35032D64F0}" presName="bottomLine" presStyleLbl="alignNode1" presStyleIdx="1" presStyleCnt="8">
        <dgm:presLayoutVars/>
      </dgm:prSet>
      <dgm:spPr/>
    </dgm:pt>
    <dgm:pt modelId="{103650DF-F59D-458C-8114-15EB4D36C48C}" type="pres">
      <dgm:prSet presAssocID="{F784D982-136C-483C-A5FB-AB35032D64F0}" presName="nodeText" presStyleLbl="bgAccFollowNode1" presStyleIdx="0" presStyleCnt="4">
        <dgm:presLayoutVars>
          <dgm:bulletEnabled val="1"/>
        </dgm:presLayoutVars>
      </dgm:prSet>
      <dgm:spPr/>
    </dgm:pt>
    <dgm:pt modelId="{262C8E0F-A7F5-45C1-8EFD-3EBAAACBFD33}" type="pres">
      <dgm:prSet presAssocID="{72EA8497-63FC-44EF-905C-5A1BB4621C2B}" presName="sibTrans" presStyleCnt="0"/>
      <dgm:spPr/>
    </dgm:pt>
    <dgm:pt modelId="{B830D822-328A-4EE4-9667-8E49B3E0621C}" type="pres">
      <dgm:prSet presAssocID="{94FD9E3E-41CF-410D-B762-ECE34ECA3A69}" presName="compositeNode" presStyleCnt="0">
        <dgm:presLayoutVars>
          <dgm:bulletEnabled val="1"/>
        </dgm:presLayoutVars>
      </dgm:prSet>
      <dgm:spPr/>
    </dgm:pt>
    <dgm:pt modelId="{94F5C050-FD98-4250-8788-54F49F90D70F}" type="pres">
      <dgm:prSet presAssocID="{94FD9E3E-41CF-410D-B762-ECE34ECA3A69}" presName="bgRect" presStyleLbl="bgAccFollowNode1" presStyleIdx="1" presStyleCnt="4"/>
      <dgm:spPr/>
    </dgm:pt>
    <dgm:pt modelId="{C4AF27F1-A7B5-4DA1-BDD0-2F06741D86C6}" type="pres">
      <dgm:prSet presAssocID="{3E66CCFA-C66D-4B6B-95AD-3AF6B33E2867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95C28541-75E1-43F6-A3FC-50DE1F238798}" type="pres">
      <dgm:prSet presAssocID="{94FD9E3E-41CF-410D-B762-ECE34ECA3A69}" presName="bottomLine" presStyleLbl="alignNode1" presStyleIdx="3" presStyleCnt="8">
        <dgm:presLayoutVars/>
      </dgm:prSet>
      <dgm:spPr/>
    </dgm:pt>
    <dgm:pt modelId="{02063982-AC36-4143-A5A7-D88D758D5216}" type="pres">
      <dgm:prSet presAssocID="{94FD9E3E-41CF-410D-B762-ECE34ECA3A69}" presName="nodeText" presStyleLbl="bgAccFollowNode1" presStyleIdx="1" presStyleCnt="4">
        <dgm:presLayoutVars>
          <dgm:bulletEnabled val="1"/>
        </dgm:presLayoutVars>
      </dgm:prSet>
      <dgm:spPr/>
    </dgm:pt>
    <dgm:pt modelId="{002D43F4-94D0-4F89-B719-DD7C3ADD853E}" type="pres">
      <dgm:prSet presAssocID="{3E66CCFA-C66D-4B6B-95AD-3AF6B33E2867}" presName="sibTrans" presStyleCnt="0"/>
      <dgm:spPr/>
    </dgm:pt>
    <dgm:pt modelId="{3DD90255-4695-44D3-A08F-782DBDE59E09}" type="pres">
      <dgm:prSet presAssocID="{773C50E5-F3F1-488B-B16A-1CB6638409D9}" presName="compositeNode" presStyleCnt="0">
        <dgm:presLayoutVars>
          <dgm:bulletEnabled val="1"/>
        </dgm:presLayoutVars>
      </dgm:prSet>
      <dgm:spPr/>
    </dgm:pt>
    <dgm:pt modelId="{7FA3AA2C-B996-4416-929D-FB28D1356619}" type="pres">
      <dgm:prSet presAssocID="{773C50E5-F3F1-488B-B16A-1CB6638409D9}" presName="bgRect" presStyleLbl="bgAccFollowNode1" presStyleIdx="2" presStyleCnt="4"/>
      <dgm:spPr/>
    </dgm:pt>
    <dgm:pt modelId="{499AFFFB-FF7F-48F5-A3BC-D4380E28D322}" type="pres">
      <dgm:prSet presAssocID="{16088862-1D9F-4596-9A0E-8E8F6FD0139B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918ED20D-4861-4527-A431-01963E2A1E37}" type="pres">
      <dgm:prSet presAssocID="{773C50E5-F3F1-488B-B16A-1CB6638409D9}" presName="bottomLine" presStyleLbl="alignNode1" presStyleIdx="5" presStyleCnt="8">
        <dgm:presLayoutVars/>
      </dgm:prSet>
      <dgm:spPr/>
    </dgm:pt>
    <dgm:pt modelId="{B05598AE-8CB5-4E67-9367-C8D85FFAC935}" type="pres">
      <dgm:prSet presAssocID="{773C50E5-F3F1-488B-B16A-1CB6638409D9}" presName="nodeText" presStyleLbl="bgAccFollowNode1" presStyleIdx="2" presStyleCnt="4">
        <dgm:presLayoutVars>
          <dgm:bulletEnabled val="1"/>
        </dgm:presLayoutVars>
      </dgm:prSet>
      <dgm:spPr/>
    </dgm:pt>
    <dgm:pt modelId="{938B5D1D-464A-49A0-AE80-C56C387C4222}" type="pres">
      <dgm:prSet presAssocID="{16088862-1D9F-4596-9A0E-8E8F6FD0139B}" presName="sibTrans" presStyleCnt="0"/>
      <dgm:spPr/>
    </dgm:pt>
    <dgm:pt modelId="{4793DBD4-E11A-409F-919C-7F3A9A41620C}" type="pres">
      <dgm:prSet presAssocID="{8E54B01B-0647-41A8-B8A9-3860DD43AFB4}" presName="compositeNode" presStyleCnt="0">
        <dgm:presLayoutVars>
          <dgm:bulletEnabled val="1"/>
        </dgm:presLayoutVars>
      </dgm:prSet>
      <dgm:spPr/>
    </dgm:pt>
    <dgm:pt modelId="{F6713ACD-49EF-4F29-B885-7A6097482170}" type="pres">
      <dgm:prSet presAssocID="{8E54B01B-0647-41A8-B8A9-3860DD43AFB4}" presName="bgRect" presStyleLbl="bgAccFollowNode1" presStyleIdx="3" presStyleCnt="4"/>
      <dgm:spPr/>
    </dgm:pt>
    <dgm:pt modelId="{0EE34503-027D-4883-BC64-8C54CF37D790}" type="pres">
      <dgm:prSet presAssocID="{11236106-6DFE-4460-A2A2-1635B682A3C3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937A6668-51D7-40F3-ABC6-E98C64293DB4}" type="pres">
      <dgm:prSet presAssocID="{8E54B01B-0647-41A8-B8A9-3860DD43AFB4}" presName="bottomLine" presStyleLbl="alignNode1" presStyleIdx="7" presStyleCnt="8">
        <dgm:presLayoutVars/>
      </dgm:prSet>
      <dgm:spPr/>
    </dgm:pt>
    <dgm:pt modelId="{388F0B9B-BD9E-4540-8742-BCDFF7483498}" type="pres">
      <dgm:prSet presAssocID="{8E54B01B-0647-41A8-B8A9-3860DD43AFB4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47736C15-FC6E-461F-A7CF-47207CBE8BDE}" type="presOf" srcId="{9FCEF58E-AE65-42EA-BF78-03697B6856E1}" destId="{0C1450E3-046A-4136-B797-B2EC661EF023}" srcOrd="0" destOrd="0" presId="urn:microsoft.com/office/officeart/2016/7/layout/BasicLinearProcessNumbered"/>
    <dgm:cxn modelId="{5AFC0B33-1638-43E2-ACA4-354AD5E45BA7}" type="presOf" srcId="{773C50E5-F3F1-488B-B16A-1CB6638409D9}" destId="{B05598AE-8CB5-4E67-9367-C8D85FFAC935}" srcOrd="1" destOrd="0" presId="urn:microsoft.com/office/officeart/2016/7/layout/BasicLinearProcessNumbered"/>
    <dgm:cxn modelId="{7D919F49-8A6E-43CA-B64A-3F81D435E6AB}" type="presOf" srcId="{11236106-6DFE-4460-A2A2-1635B682A3C3}" destId="{0EE34503-027D-4883-BC64-8C54CF37D790}" srcOrd="0" destOrd="0" presId="urn:microsoft.com/office/officeart/2016/7/layout/BasicLinearProcessNumbered"/>
    <dgm:cxn modelId="{EA58974E-0042-49AB-8AF1-AD8FB50AB881}" type="presOf" srcId="{773C50E5-F3F1-488B-B16A-1CB6638409D9}" destId="{7FA3AA2C-B996-4416-929D-FB28D1356619}" srcOrd="0" destOrd="0" presId="urn:microsoft.com/office/officeart/2016/7/layout/BasicLinearProcessNumbered"/>
    <dgm:cxn modelId="{65322752-A56B-49DA-A327-703D8A9A30A4}" type="presOf" srcId="{F784D982-136C-483C-A5FB-AB35032D64F0}" destId="{103650DF-F59D-458C-8114-15EB4D36C48C}" srcOrd="1" destOrd="0" presId="urn:microsoft.com/office/officeart/2016/7/layout/BasicLinearProcessNumbered"/>
    <dgm:cxn modelId="{A7298A57-8464-435A-87D9-70AEFC1EEA88}" type="presOf" srcId="{3E66CCFA-C66D-4B6B-95AD-3AF6B33E2867}" destId="{C4AF27F1-A7B5-4DA1-BDD0-2F06741D86C6}" srcOrd="0" destOrd="0" presId="urn:microsoft.com/office/officeart/2016/7/layout/BasicLinearProcessNumbered"/>
    <dgm:cxn modelId="{BC329F77-D04D-46B2-ABF5-77C0CD7D48D0}" srcId="{9FCEF58E-AE65-42EA-BF78-03697B6856E1}" destId="{8E54B01B-0647-41A8-B8A9-3860DD43AFB4}" srcOrd="3" destOrd="0" parTransId="{A23518CE-36C5-44F9-8ABE-7602C7410043}" sibTransId="{11236106-6DFE-4460-A2A2-1635B682A3C3}"/>
    <dgm:cxn modelId="{08A0F177-488B-4E3C-879F-9D87E61F430D}" type="presOf" srcId="{72EA8497-63FC-44EF-905C-5A1BB4621C2B}" destId="{AA20FE9C-153E-44FD-B295-0427F169B5CB}" srcOrd="0" destOrd="0" presId="urn:microsoft.com/office/officeart/2016/7/layout/BasicLinearProcessNumbered"/>
    <dgm:cxn modelId="{E8B8BA79-C2D5-4A43-976C-B84CAB6BF8C8}" type="presOf" srcId="{94FD9E3E-41CF-410D-B762-ECE34ECA3A69}" destId="{94F5C050-FD98-4250-8788-54F49F90D70F}" srcOrd="0" destOrd="0" presId="urn:microsoft.com/office/officeart/2016/7/layout/BasicLinearProcessNumbered"/>
    <dgm:cxn modelId="{2C545394-FDD1-4695-AEE0-463C90A973A0}" srcId="{9FCEF58E-AE65-42EA-BF78-03697B6856E1}" destId="{F784D982-136C-483C-A5FB-AB35032D64F0}" srcOrd="0" destOrd="0" parTransId="{510A328B-DF44-4A72-B190-223416722F74}" sibTransId="{72EA8497-63FC-44EF-905C-5A1BB4621C2B}"/>
    <dgm:cxn modelId="{705B7694-6AFD-436D-A6FE-0639B1825F57}" type="presOf" srcId="{8E54B01B-0647-41A8-B8A9-3860DD43AFB4}" destId="{388F0B9B-BD9E-4540-8742-BCDFF7483498}" srcOrd="1" destOrd="0" presId="urn:microsoft.com/office/officeart/2016/7/layout/BasicLinearProcessNumbered"/>
    <dgm:cxn modelId="{BB2178A9-CFBE-478D-86C4-74B607C9A126}" srcId="{9FCEF58E-AE65-42EA-BF78-03697B6856E1}" destId="{773C50E5-F3F1-488B-B16A-1CB6638409D9}" srcOrd="2" destOrd="0" parTransId="{E748CBB2-A07D-4B7D-8F4E-7B90BA030C88}" sibTransId="{16088862-1D9F-4596-9A0E-8E8F6FD0139B}"/>
    <dgm:cxn modelId="{15AEBBCD-A9A7-4C23-A5FC-13731D636478}" type="presOf" srcId="{F784D982-136C-483C-A5FB-AB35032D64F0}" destId="{C0049686-443C-4B14-9289-E5ED83962380}" srcOrd="0" destOrd="0" presId="urn:microsoft.com/office/officeart/2016/7/layout/BasicLinearProcessNumbered"/>
    <dgm:cxn modelId="{5DDC4FD4-19E2-4BC6-844F-5C40D877AFE1}" srcId="{9FCEF58E-AE65-42EA-BF78-03697B6856E1}" destId="{94FD9E3E-41CF-410D-B762-ECE34ECA3A69}" srcOrd="1" destOrd="0" parTransId="{E943BAA3-DB40-41F1-8BA5-DA766974ECCB}" sibTransId="{3E66CCFA-C66D-4B6B-95AD-3AF6B33E2867}"/>
    <dgm:cxn modelId="{B786A3E2-9C96-49A3-9C73-661875FAAF31}" type="presOf" srcId="{16088862-1D9F-4596-9A0E-8E8F6FD0139B}" destId="{499AFFFB-FF7F-48F5-A3BC-D4380E28D322}" srcOrd="0" destOrd="0" presId="urn:microsoft.com/office/officeart/2016/7/layout/BasicLinearProcessNumbered"/>
    <dgm:cxn modelId="{60CCABF7-96D5-4CFE-AA6F-58660B9E70F5}" type="presOf" srcId="{94FD9E3E-41CF-410D-B762-ECE34ECA3A69}" destId="{02063982-AC36-4143-A5A7-D88D758D5216}" srcOrd="1" destOrd="0" presId="urn:microsoft.com/office/officeart/2016/7/layout/BasicLinearProcessNumbered"/>
    <dgm:cxn modelId="{B4A0FDFC-CA41-482E-A09F-E547559BA2D3}" type="presOf" srcId="{8E54B01B-0647-41A8-B8A9-3860DD43AFB4}" destId="{F6713ACD-49EF-4F29-B885-7A6097482170}" srcOrd="0" destOrd="0" presId="urn:microsoft.com/office/officeart/2016/7/layout/BasicLinearProcessNumbered"/>
    <dgm:cxn modelId="{8297096F-CE3A-45A3-8424-AF9619987D06}" type="presParOf" srcId="{0C1450E3-046A-4136-B797-B2EC661EF023}" destId="{087ED7F1-2FEB-4AAF-B769-B6998726D64B}" srcOrd="0" destOrd="0" presId="urn:microsoft.com/office/officeart/2016/7/layout/BasicLinearProcessNumbered"/>
    <dgm:cxn modelId="{4FFBC875-5CE3-40EE-87D5-0634151F21C4}" type="presParOf" srcId="{087ED7F1-2FEB-4AAF-B769-B6998726D64B}" destId="{C0049686-443C-4B14-9289-E5ED83962380}" srcOrd="0" destOrd="0" presId="urn:microsoft.com/office/officeart/2016/7/layout/BasicLinearProcessNumbered"/>
    <dgm:cxn modelId="{4E0B6F84-1176-4CB6-8774-587FF44DC57F}" type="presParOf" srcId="{087ED7F1-2FEB-4AAF-B769-B6998726D64B}" destId="{AA20FE9C-153E-44FD-B295-0427F169B5CB}" srcOrd="1" destOrd="0" presId="urn:microsoft.com/office/officeart/2016/7/layout/BasicLinearProcessNumbered"/>
    <dgm:cxn modelId="{0FF75668-1C26-4052-8B0C-BC447CE4B4C6}" type="presParOf" srcId="{087ED7F1-2FEB-4AAF-B769-B6998726D64B}" destId="{31D48786-27B7-4381-B267-4415471D1571}" srcOrd="2" destOrd="0" presId="urn:microsoft.com/office/officeart/2016/7/layout/BasicLinearProcessNumbered"/>
    <dgm:cxn modelId="{A71FE4CC-CD78-4A66-875C-85C101CFF4A8}" type="presParOf" srcId="{087ED7F1-2FEB-4AAF-B769-B6998726D64B}" destId="{103650DF-F59D-458C-8114-15EB4D36C48C}" srcOrd="3" destOrd="0" presId="urn:microsoft.com/office/officeart/2016/7/layout/BasicLinearProcessNumbered"/>
    <dgm:cxn modelId="{F43B4897-A08B-48DE-8F69-29DAB9318A5F}" type="presParOf" srcId="{0C1450E3-046A-4136-B797-B2EC661EF023}" destId="{262C8E0F-A7F5-45C1-8EFD-3EBAAACBFD33}" srcOrd="1" destOrd="0" presId="urn:microsoft.com/office/officeart/2016/7/layout/BasicLinearProcessNumbered"/>
    <dgm:cxn modelId="{8A90A8A7-6B65-4237-A588-C553F8AC1E8F}" type="presParOf" srcId="{0C1450E3-046A-4136-B797-B2EC661EF023}" destId="{B830D822-328A-4EE4-9667-8E49B3E0621C}" srcOrd="2" destOrd="0" presId="urn:microsoft.com/office/officeart/2016/7/layout/BasicLinearProcessNumbered"/>
    <dgm:cxn modelId="{02B18FFC-8253-44A3-BBF4-E02821817AB2}" type="presParOf" srcId="{B830D822-328A-4EE4-9667-8E49B3E0621C}" destId="{94F5C050-FD98-4250-8788-54F49F90D70F}" srcOrd="0" destOrd="0" presId="urn:microsoft.com/office/officeart/2016/7/layout/BasicLinearProcessNumbered"/>
    <dgm:cxn modelId="{77CAD5CE-F4EA-4820-A3F4-0F99328E6D9E}" type="presParOf" srcId="{B830D822-328A-4EE4-9667-8E49B3E0621C}" destId="{C4AF27F1-A7B5-4DA1-BDD0-2F06741D86C6}" srcOrd="1" destOrd="0" presId="urn:microsoft.com/office/officeart/2016/7/layout/BasicLinearProcessNumbered"/>
    <dgm:cxn modelId="{BEE1C610-AF59-4402-AB46-09CCFB2CC7BF}" type="presParOf" srcId="{B830D822-328A-4EE4-9667-8E49B3E0621C}" destId="{95C28541-75E1-43F6-A3FC-50DE1F238798}" srcOrd="2" destOrd="0" presId="urn:microsoft.com/office/officeart/2016/7/layout/BasicLinearProcessNumbered"/>
    <dgm:cxn modelId="{C00240A3-FD5B-4155-A17E-9679BD6EDE7F}" type="presParOf" srcId="{B830D822-328A-4EE4-9667-8E49B3E0621C}" destId="{02063982-AC36-4143-A5A7-D88D758D5216}" srcOrd="3" destOrd="0" presId="urn:microsoft.com/office/officeart/2016/7/layout/BasicLinearProcessNumbered"/>
    <dgm:cxn modelId="{8BA2A4A3-F65C-4EB3-BA67-379B36B3904B}" type="presParOf" srcId="{0C1450E3-046A-4136-B797-B2EC661EF023}" destId="{002D43F4-94D0-4F89-B719-DD7C3ADD853E}" srcOrd="3" destOrd="0" presId="urn:microsoft.com/office/officeart/2016/7/layout/BasicLinearProcessNumbered"/>
    <dgm:cxn modelId="{3120A6AF-8226-49D9-AAA5-DB611FFD6BB6}" type="presParOf" srcId="{0C1450E3-046A-4136-B797-B2EC661EF023}" destId="{3DD90255-4695-44D3-A08F-782DBDE59E09}" srcOrd="4" destOrd="0" presId="urn:microsoft.com/office/officeart/2016/7/layout/BasicLinearProcessNumbered"/>
    <dgm:cxn modelId="{2AF28BD1-C12E-4137-B4D1-DDF66C345714}" type="presParOf" srcId="{3DD90255-4695-44D3-A08F-782DBDE59E09}" destId="{7FA3AA2C-B996-4416-929D-FB28D1356619}" srcOrd="0" destOrd="0" presId="urn:microsoft.com/office/officeart/2016/7/layout/BasicLinearProcessNumbered"/>
    <dgm:cxn modelId="{8273FFEC-7760-4EB6-A33D-AAEB9B62BDA3}" type="presParOf" srcId="{3DD90255-4695-44D3-A08F-782DBDE59E09}" destId="{499AFFFB-FF7F-48F5-A3BC-D4380E28D322}" srcOrd="1" destOrd="0" presId="urn:microsoft.com/office/officeart/2016/7/layout/BasicLinearProcessNumbered"/>
    <dgm:cxn modelId="{25B947B8-9912-4815-9BCE-6418EF4AE731}" type="presParOf" srcId="{3DD90255-4695-44D3-A08F-782DBDE59E09}" destId="{918ED20D-4861-4527-A431-01963E2A1E37}" srcOrd="2" destOrd="0" presId="urn:microsoft.com/office/officeart/2016/7/layout/BasicLinearProcessNumbered"/>
    <dgm:cxn modelId="{02F0283B-B160-441A-A130-F7D51420874D}" type="presParOf" srcId="{3DD90255-4695-44D3-A08F-782DBDE59E09}" destId="{B05598AE-8CB5-4E67-9367-C8D85FFAC935}" srcOrd="3" destOrd="0" presId="urn:microsoft.com/office/officeart/2016/7/layout/BasicLinearProcessNumbered"/>
    <dgm:cxn modelId="{8FA56F22-375E-4C9F-8637-0BEBC442C3D4}" type="presParOf" srcId="{0C1450E3-046A-4136-B797-B2EC661EF023}" destId="{938B5D1D-464A-49A0-AE80-C56C387C4222}" srcOrd="5" destOrd="0" presId="urn:microsoft.com/office/officeart/2016/7/layout/BasicLinearProcessNumbered"/>
    <dgm:cxn modelId="{80E647EC-B95A-4BE1-912D-B81C16A21FB5}" type="presParOf" srcId="{0C1450E3-046A-4136-B797-B2EC661EF023}" destId="{4793DBD4-E11A-409F-919C-7F3A9A41620C}" srcOrd="6" destOrd="0" presId="urn:microsoft.com/office/officeart/2016/7/layout/BasicLinearProcessNumbered"/>
    <dgm:cxn modelId="{3AED29B5-DC85-4E5F-BE23-F71DB398F8ED}" type="presParOf" srcId="{4793DBD4-E11A-409F-919C-7F3A9A41620C}" destId="{F6713ACD-49EF-4F29-B885-7A6097482170}" srcOrd="0" destOrd="0" presId="urn:microsoft.com/office/officeart/2016/7/layout/BasicLinearProcessNumbered"/>
    <dgm:cxn modelId="{AE5E62BE-574E-4221-874D-AB53603EC7DA}" type="presParOf" srcId="{4793DBD4-E11A-409F-919C-7F3A9A41620C}" destId="{0EE34503-027D-4883-BC64-8C54CF37D790}" srcOrd="1" destOrd="0" presId="urn:microsoft.com/office/officeart/2016/7/layout/BasicLinearProcessNumbered"/>
    <dgm:cxn modelId="{B7C23787-313A-4797-A969-04E7DD4401C4}" type="presParOf" srcId="{4793DBD4-E11A-409F-919C-7F3A9A41620C}" destId="{937A6668-51D7-40F3-ABC6-E98C64293DB4}" srcOrd="2" destOrd="0" presId="urn:microsoft.com/office/officeart/2016/7/layout/BasicLinearProcessNumbered"/>
    <dgm:cxn modelId="{C82F4507-2BDF-43E7-859F-A88CC576A881}" type="presParOf" srcId="{4793DBD4-E11A-409F-919C-7F3A9A41620C}" destId="{388F0B9B-BD9E-4540-8742-BCDFF7483498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CEF58E-AE65-42EA-BF78-03697B6856E1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84D982-136C-483C-A5FB-AB35032D64F0}">
      <dgm:prSet/>
      <dgm:spPr/>
      <dgm:t>
        <a:bodyPr/>
        <a:lstStyle/>
        <a:p>
          <a:r>
            <a:rPr lang="en-US" dirty="0"/>
            <a:t>Be consistent, don’t mix</a:t>
          </a:r>
        </a:p>
      </dgm:t>
    </dgm:pt>
    <dgm:pt modelId="{510A328B-DF44-4A72-B190-223416722F74}" type="parTrans" cxnId="{2C545394-FDD1-4695-AEE0-463C90A973A0}">
      <dgm:prSet/>
      <dgm:spPr/>
      <dgm:t>
        <a:bodyPr/>
        <a:lstStyle/>
        <a:p>
          <a:endParaRPr lang="en-US"/>
        </a:p>
      </dgm:t>
    </dgm:pt>
    <dgm:pt modelId="{72EA8497-63FC-44EF-905C-5A1BB4621C2B}" type="sibTrans" cxnId="{2C545394-FDD1-4695-AEE0-463C90A973A0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94FD9E3E-41CF-410D-B762-ECE34ECA3A69}">
      <dgm:prSet/>
      <dgm:spPr/>
      <dgm:t>
        <a:bodyPr/>
        <a:lstStyle/>
        <a:p>
          <a:r>
            <a:rPr lang="en-US" dirty="0"/>
            <a:t>Follow coding conventions. Use </a:t>
          </a:r>
          <a:r>
            <a:rPr lang="en-US" b="1" dirty="0"/>
            <a:t>camelCase</a:t>
          </a:r>
          <a:r>
            <a:rPr lang="en-US" dirty="0"/>
            <a:t> for variables.</a:t>
          </a:r>
        </a:p>
      </dgm:t>
    </dgm:pt>
    <dgm:pt modelId="{E943BAA3-DB40-41F1-8BA5-DA766974ECCB}" type="parTrans" cxnId="{5DDC4FD4-19E2-4BC6-844F-5C40D877AFE1}">
      <dgm:prSet/>
      <dgm:spPr/>
      <dgm:t>
        <a:bodyPr/>
        <a:lstStyle/>
        <a:p>
          <a:endParaRPr lang="en-US"/>
        </a:p>
      </dgm:t>
    </dgm:pt>
    <dgm:pt modelId="{3E66CCFA-C66D-4B6B-95AD-3AF6B33E2867}" type="sibTrans" cxnId="{5DDC4FD4-19E2-4BC6-844F-5C40D877AFE1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BE5C6BF6-7512-4181-8FAF-24023EFF04F5}">
      <dgm:prSet/>
      <dgm:spPr/>
      <dgm:t>
        <a:bodyPr/>
        <a:lstStyle/>
        <a:p>
          <a:r>
            <a:rPr lang="en-US" dirty="0"/>
            <a:t>Keep names descriptive but concise</a:t>
          </a:r>
        </a:p>
      </dgm:t>
    </dgm:pt>
    <dgm:pt modelId="{487E3CF9-577F-46EB-890F-86345BDE311F}" type="parTrans" cxnId="{A81ABA06-AF48-4C16-B244-9BB9FA054B15}">
      <dgm:prSet/>
      <dgm:spPr/>
      <dgm:t>
        <a:bodyPr/>
        <a:lstStyle/>
        <a:p>
          <a:endParaRPr lang="en-SE"/>
        </a:p>
      </dgm:t>
    </dgm:pt>
    <dgm:pt modelId="{D03CFE75-928B-4B97-AD81-2360DE7244FC}" type="sibTrans" cxnId="{A81ABA06-AF48-4C16-B244-9BB9FA054B15}">
      <dgm:prSet phldrT="2" phldr="0"/>
      <dgm:spPr/>
      <dgm:t>
        <a:bodyPr/>
        <a:lstStyle/>
        <a:p>
          <a:r>
            <a:rPr lang="en-SE"/>
            <a:t>2</a:t>
          </a:r>
        </a:p>
      </dgm:t>
    </dgm:pt>
    <dgm:pt modelId="{0C1450E3-046A-4136-B797-B2EC661EF023}" type="pres">
      <dgm:prSet presAssocID="{9FCEF58E-AE65-42EA-BF78-03697B6856E1}" presName="Name0" presStyleCnt="0">
        <dgm:presLayoutVars>
          <dgm:animLvl val="lvl"/>
          <dgm:resizeHandles val="exact"/>
        </dgm:presLayoutVars>
      </dgm:prSet>
      <dgm:spPr/>
    </dgm:pt>
    <dgm:pt modelId="{087ED7F1-2FEB-4AAF-B769-B6998726D64B}" type="pres">
      <dgm:prSet presAssocID="{F784D982-136C-483C-A5FB-AB35032D64F0}" presName="compositeNode" presStyleCnt="0">
        <dgm:presLayoutVars>
          <dgm:bulletEnabled val="1"/>
        </dgm:presLayoutVars>
      </dgm:prSet>
      <dgm:spPr/>
    </dgm:pt>
    <dgm:pt modelId="{C0049686-443C-4B14-9289-E5ED83962380}" type="pres">
      <dgm:prSet presAssocID="{F784D982-136C-483C-A5FB-AB35032D64F0}" presName="bgRect" presStyleLbl="bgAccFollowNode1" presStyleIdx="0" presStyleCnt="3"/>
      <dgm:spPr/>
    </dgm:pt>
    <dgm:pt modelId="{AA20FE9C-153E-44FD-B295-0427F169B5CB}" type="pres">
      <dgm:prSet presAssocID="{72EA8497-63FC-44EF-905C-5A1BB4621C2B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31D48786-27B7-4381-B267-4415471D1571}" type="pres">
      <dgm:prSet presAssocID="{F784D982-136C-483C-A5FB-AB35032D64F0}" presName="bottomLine" presStyleLbl="alignNode1" presStyleIdx="1" presStyleCnt="6">
        <dgm:presLayoutVars/>
      </dgm:prSet>
      <dgm:spPr/>
    </dgm:pt>
    <dgm:pt modelId="{103650DF-F59D-458C-8114-15EB4D36C48C}" type="pres">
      <dgm:prSet presAssocID="{F784D982-136C-483C-A5FB-AB35032D64F0}" presName="nodeText" presStyleLbl="bgAccFollowNode1" presStyleIdx="0" presStyleCnt="3">
        <dgm:presLayoutVars>
          <dgm:bulletEnabled val="1"/>
        </dgm:presLayoutVars>
      </dgm:prSet>
      <dgm:spPr/>
    </dgm:pt>
    <dgm:pt modelId="{262C8E0F-A7F5-45C1-8EFD-3EBAAACBFD33}" type="pres">
      <dgm:prSet presAssocID="{72EA8497-63FC-44EF-905C-5A1BB4621C2B}" presName="sibTrans" presStyleCnt="0"/>
      <dgm:spPr/>
    </dgm:pt>
    <dgm:pt modelId="{13EF29BF-1B71-4A9D-93BE-DD59892D3A99}" type="pres">
      <dgm:prSet presAssocID="{BE5C6BF6-7512-4181-8FAF-24023EFF04F5}" presName="compositeNode" presStyleCnt="0">
        <dgm:presLayoutVars>
          <dgm:bulletEnabled val="1"/>
        </dgm:presLayoutVars>
      </dgm:prSet>
      <dgm:spPr/>
    </dgm:pt>
    <dgm:pt modelId="{713F933D-59D8-4553-9318-F081AE0A5F22}" type="pres">
      <dgm:prSet presAssocID="{BE5C6BF6-7512-4181-8FAF-24023EFF04F5}" presName="bgRect" presStyleLbl="bgAccFollowNode1" presStyleIdx="1" presStyleCnt="3"/>
      <dgm:spPr/>
    </dgm:pt>
    <dgm:pt modelId="{54D21FDF-FF6D-40FB-9733-7F1F965AB35A}" type="pres">
      <dgm:prSet presAssocID="{D03CFE75-928B-4B97-AD81-2360DE7244FC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136870FA-4B5C-4EE2-9F2F-3289100F8D5E}" type="pres">
      <dgm:prSet presAssocID="{BE5C6BF6-7512-4181-8FAF-24023EFF04F5}" presName="bottomLine" presStyleLbl="alignNode1" presStyleIdx="3" presStyleCnt="6">
        <dgm:presLayoutVars/>
      </dgm:prSet>
      <dgm:spPr/>
    </dgm:pt>
    <dgm:pt modelId="{5A4A06F5-DD0D-440D-9E93-ECB87B90F091}" type="pres">
      <dgm:prSet presAssocID="{BE5C6BF6-7512-4181-8FAF-24023EFF04F5}" presName="nodeText" presStyleLbl="bgAccFollowNode1" presStyleIdx="1" presStyleCnt="3">
        <dgm:presLayoutVars>
          <dgm:bulletEnabled val="1"/>
        </dgm:presLayoutVars>
      </dgm:prSet>
      <dgm:spPr/>
    </dgm:pt>
    <dgm:pt modelId="{BCCE4F9F-B59F-4911-BE77-37D478350C2F}" type="pres">
      <dgm:prSet presAssocID="{D03CFE75-928B-4B97-AD81-2360DE7244FC}" presName="sibTrans" presStyleCnt="0"/>
      <dgm:spPr/>
    </dgm:pt>
    <dgm:pt modelId="{B830D822-328A-4EE4-9667-8E49B3E0621C}" type="pres">
      <dgm:prSet presAssocID="{94FD9E3E-41CF-410D-B762-ECE34ECA3A69}" presName="compositeNode" presStyleCnt="0">
        <dgm:presLayoutVars>
          <dgm:bulletEnabled val="1"/>
        </dgm:presLayoutVars>
      </dgm:prSet>
      <dgm:spPr/>
    </dgm:pt>
    <dgm:pt modelId="{94F5C050-FD98-4250-8788-54F49F90D70F}" type="pres">
      <dgm:prSet presAssocID="{94FD9E3E-41CF-410D-B762-ECE34ECA3A69}" presName="bgRect" presStyleLbl="bgAccFollowNode1" presStyleIdx="2" presStyleCnt="3"/>
      <dgm:spPr/>
    </dgm:pt>
    <dgm:pt modelId="{C4AF27F1-A7B5-4DA1-BDD0-2F06741D86C6}" type="pres">
      <dgm:prSet presAssocID="{3E66CCFA-C66D-4B6B-95AD-3AF6B33E2867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95C28541-75E1-43F6-A3FC-50DE1F238798}" type="pres">
      <dgm:prSet presAssocID="{94FD9E3E-41CF-410D-B762-ECE34ECA3A69}" presName="bottomLine" presStyleLbl="alignNode1" presStyleIdx="5" presStyleCnt="6">
        <dgm:presLayoutVars/>
      </dgm:prSet>
      <dgm:spPr/>
    </dgm:pt>
    <dgm:pt modelId="{02063982-AC36-4143-A5A7-D88D758D5216}" type="pres">
      <dgm:prSet presAssocID="{94FD9E3E-41CF-410D-B762-ECE34ECA3A69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A81ABA06-AF48-4C16-B244-9BB9FA054B15}" srcId="{9FCEF58E-AE65-42EA-BF78-03697B6856E1}" destId="{BE5C6BF6-7512-4181-8FAF-24023EFF04F5}" srcOrd="1" destOrd="0" parTransId="{487E3CF9-577F-46EB-890F-86345BDE311F}" sibTransId="{D03CFE75-928B-4B97-AD81-2360DE7244FC}"/>
    <dgm:cxn modelId="{47736C15-FC6E-461F-A7CF-47207CBE8BDE}" type="presOf" srcId="{9FCEF58E-AE65-42EA-BF78-03697B6856E1}" destId="{0C1450E3-046A-4136-B797-B2EC661EF023}" srcOrd="0" destOrd="0" presId="urn:microsoft.com/office/officeart/2016/7/layout/BasicLinearProcessNumbered"/>
    <dgm:cxn modelId="{3A9EEA34-B500-489C-BB0F-613239B44C75}" type="presOf" srcId="{D03CFE75-928B-4B97-AD81-2360DE7244FC}" destId="{54D21FDF-FF6D-40FB-9733-7F1F965AB35A}" srcOrd="0" destOrd="0" presId="urn:microsoft.com/office/officeart/2016/7/layout/BasicLinearProcessNumbered"/>
    <dgm:cxn modelId="{65322752-A56B-49DA-A327-703D8A9A30A4}" type="presOf" srcId="{F784D982-136C-483C-A5FB-AB35032D64F0}" destId="{103650DF-F59D-458C-8114-15EB4D36C48C}" srcOrd="1" destOrd="0" presId="urn:microsoft.com/office/officeart/2016/7/layout/BasicLinearProcessNumbered"/>
    <dgm:cxn modelId="{A7298A57-8464-435A-87D9-70AEFC1EEA88}" type="presOf" srcId="{3E66CCFA-C66D-4B6B-95AD-3AF6B33E2867}" destId="{C4AF27F1-A7B5-4DA1-BDD0-2F06741D86C6}" srcOrd="0" destOrd="0" presId="urn:microsoft.com/office/officeart/2016/7/layout/BasicLinearProcessNumbered"/>
    <dgm:cxn modelId="{08A0F177-488B-4E3C-879F-9D87E61F430D}" type="presOf" srcId="{72EA8497-63FC-44EF-905C-5A1BB4621C2B}" destId="{AA20FE9C-153E-44FD-B295-0427F169B5CB}" srcOrd="0" destOrd="0" presId="urn:microsoft.com/office/officeart/2016/7/layout/BasicLinearProcessNumbered"/>
    <dgm:cxn modelId="{E8B8BA79-C2D5-4A43-976C-B84CAB6BF8C8}" type="presOf" srcId="{94FD9E3E-41CF-410D-B762-ECE34ECA3A69}" destId="{94F5C050-FD98-4250-8788-54F49F90D70F}" srcOrd="0" destOrd="0" presId="urn:microsoft.com/office/officeart/2016/7/layout/BasicLinearProcessNumbered"/>
    <dgm:cxn modelId="{0DC0E78C-4FE4-4E1F-9D96-1FD5B6F6B75F}" type="presOf" srcId="{BE5C6BF6-7512-4181-8FAF-24023EFF04F5}" destId="{5A4A06F5-DD0D-440D-9E93-ECB87B90F091}" srcOrd="1" destOrd="0" presId="urn:microsoft.com/office/officeart/2016/7/layout/BasicLinearProcessNumbered"/>
    <dgm:cxn modelId="{2C545394-FDD1-4695-AEE0-463C90A973A0}" srcId="{9FCEF58E-AE65-42EA-BF78-03697B6856E1}" destId="{F784D982-136C-483C-A5FB-AB35032D64F0}" srcOrd="0" destOrd="0" parTransId="{510A328B-DF44-4A72-B190-223416722F74}" sibTransId="{72EA8497-63FC-44EF-905C-5A1BB4621C2B}"/>
    <dgm:cxn modelId="{BA81A095-1493-4360-BF2E-6F78779352F7}" type="presOf" srcId="{BE5C6BF6-7512-4181-8FAF-24023EFF04F5}" destId="{713F933D-59D8-4553-9318-F081AE0A5F22}" srcOrd="0" destOrd="0" presId="urn:microsoft.com/office/officeart/2016/7/layout/BasicLinearProcessNumbered"/>
    <dgm:cxn modelId="{15AEBBCD-A9A7-4C23-A5FC-13731D636478}" type="presOf" srcId="{F784D982-136C-483C-A5FB-AB35032D64F0}" destId="{C0049686-443C-4B14-9289-E5ED83962380}" srcOrd="0" destOrd="0" presId="urn:microsoft.com/office/officeart/2016/7/layout/BasicLinearProcessNumbered"/>
    <dgm:cxn modelId="{5DDC4FD4-19E2-4BC6-844F-5C40D877AFE1}" srcId="{9FCEF58E-AE65-42EA-BF78-03697B6856E1}" destId="{94FD9E3E-41CF-410D-B762-ECE34ECA3A69}" srcOrd="2" destOrd="0" parTransId="{E943BAA3-DB40-41F1-8BA5-DA766974ECCB}" sibTransId="{3E66CCFA-C66D-4B6B-95AD-3AF6B33E2867}"/>
    <dgm:cxn modelId="{60CCABF7-96D5-4CFE-AA6F-58660B9E70F5}" type="presOf" srcId="{94FD9E3E-41CF-410D-B762-ECE34ECA3A69}" destId="{02063982-AC36-4143-A5A7-D88D758D5216}" srcOrd="1" destOrd="0" presId="urn:microsoft.com/office/officeart/2016/7/layout/BasicLinearProcessNumbered"/>
    <dgm:cxn modelId="{8297096F-CE3A-45A3-8424-AF9619987D06}" type="presParOf" srcId="{0C1450E3-046A-4136-B797-B2EC661EF023}" destId="{087ED7F1-2FEB-4AAF-B769-B6998726D64B}" srcOrd="0" destOrd="0" presId="urn:microsoft.com/office/officeart/2016/7/layout/BasicLinearProcessNumbered"/>
    <dgm:cxn modelId="{4FFBC875-5CE3-40EE-87D5-0634151F21C4}" type="presParOf" srcId="{087ED7F1-2FEB-4AAF-B769-B6998726D64B}" destId="{C0049686-443C-4B14-9289-E5ED83962380}" srcOrd="0" destOrd="0" presId="urn:microsoft.com/office/officeart/2016/7/layout/BasicLinearProcessNumbered"/>
    <dgm:cxn modelId="{4E0B6F84-1176-4CB6-8774-587FF44DC57F}" type="presParOf" srcId="{087ED7F1-2FEB-4AAF-B769-B6998726D64B}" destId="{AA20FE9C-153E-44FD-B295-0427F169B5CB}" srcOrd="1" destOrd="0" presId="urn:microsoft.com/office/officeart/2016/7/layout/BasicLinearProcessNumbered"/>
    <dgm:cxn modelId="{0FF75668-1C26-4052-8B0C-BC447CE4B4C6}" type="presParOf" srcId="{087ED7F1-2FEB-4AAF-B769-B6998726D64B}" destId="{31D48786-27B7-4381-B267-4415471D1571}" srcOrd="2" destOrd="0" presId="urn:microsoft.com/office/officeart/2016/7/layout/BasicLinearProcessNumbered"/>
    <dgm:cxn modelId="{A71FE4CC-CD78-4A66-875C-85C101CFF4A8}" type="presParOf" srcId="{087ED7F1-2FEB-4AAF-B769-B6998726D64B}" destId="{103650DF-F59D-458C-8114-15EB4D36C48C}" srcOrd="3" destOrd="0" presId="urn:microsoft.com/office/officeart/2016/7/layout/BasicLinearProcessNumbered"/>
    <dgm:cxn modelId="{F43B4897-A08B-48DE-8F69-29DAB9318A5F}" type="presParOf" srcId="{0C1450E3-046A-4136-B797-B2EC661EF023}" destId="{262C8E0F-A7F5-45C1-8EFD-3EBAAACBFD33}" srcOrd="1" destOrd="0" presId="urn:microsoft.com/office/officeart/2016/7/layout/BasicLinearProcessNumbered"/>
    <dgm:cxn modelId="{C240DF3F-70C8-43EB-AB90-FFA8F41325A9}" type="presParOf" srcId="{0C1450E3-046A-4136-B797-B2EC661EF023}" destId="{13EF29BF-1B71-4A9D-93BE-DD59892D3A99}" srcOrd="2" destOrd="0" presId="urn:microsoft.com/office/officeart/2016/7/layout/BasicLinearProcessNumbered"/>
    <dgm:cxn modelId="{F4E93145-FC5C-4230-9126-9BE6BC693346}" type="presParOf" srcId="{13EF29BF-1B71-4A9D-93BE-DD59892D3A99}" destId="{713F933D-59D8-4553-9318-F081AE0A5F22}" srcOrd="0" destOrd="0" presId="urn:microsoft.com/office/officeart/2016/7/layout/BasicLinearProcessNumbered"/>
    <dgm:cxn modelId="{DA926892-F82D-47EF-81E5-6F72D5FFAC74}" type="presParOf" srcId="{13EF29BF-1B71-4A9D-93BE-DD59892D3A99}" destId="{54D21FDF-FF6D-40FB-9733-7F1F965AB35A}" srcOrd="1" destOrd="0" presId="urn:microsoft.com/office/officeart/2016/7/layout/BasicLinearProcessNumbered"/>
    <dgm:cxn modelId="{7F399A0B-8C68-4E71-B8CF-29E9ABF3106C}" type="presParOf" srcId="{13EF29BF-1B71-4A9D-93BE-DD59892D3A99}" destId="{136870FA-4B5C-4EE2-9F2F-3289100F8D5E}" srcOrd="2" destOrd="0" presId="urn:microsoft.com/office/officeart/2016/7/layout/BasicLinearProcessNumbered"/>
    <dgm:cxn modelId="{B213C2C2-F333-46BD-9DDC-87A98157E98F}" type="presParOf" srcId="{13EF29BF-1B71-4A9D-93BE-DD59892D3A99}" destId="{5A4A06F5-DD0D-440D-9E93-ECB87B90F091}" srcOrd="3" destOrd="0" presId="urn:microsoft.com/office/officeart/2016/7/layout/BasicLinearProcessNumbered"/>
    <dgm:cxn modelId="{59C22B70-F4C0-42F9-BA62-8DF73FA226FF}" type="presParOf" srcId="{0C1450E3-046A-4136-B797-B2EC661EF023}" destId="{BCCE4F9F-B59F-4911-BE77-37D478350C2F}" srcOrd="3" destOrd="0" presId="urn:microsoft.com/office/officeart/2016/7/layout/BasicLinearProcessNumbered"/>
    <dgm:cxn modelId="{8A90A8A7-6B65-4237-A588-C553F8AC1E8F}" type="presParOf" srcId="{0C1450E3-046A-4136-B797-B2EC661EF023}" destId="{B830D822-328A-4EE4-9667-8E49B3E0621C}" srcOrd="4" destOrd="0" presId="urn:microsoft.com/office/officeart/2016/7/layout/BasicLinearProcessNumbered"/>
    <dgm:cxn modelId="{02B18FFC-8253-44A3-BBF4-E02821817AB2}" type="presParOf" srcId="{B830D822-328A-4EE4-9667-8E49B3E0621C}" destId="{94F5C050-FD98-4250-8788-54F49F90D70F}" srcOrd="0" destOrd="0" presId="urn:microsoft.com/office/officeart/2016/7/layout/BasicLinearProcessNumbered"/>
    <dgm:cxn modelId="{77CAD5CE-F4EA-4820-A3F4-0F99328E6D9E}" type="presParOf" srcId="{B830D822-328A-4EE4-9667-8E49B3E0621C}" destId="{C4AF27F1-A7B5-4DA1-BDD0-2F06741D86C6}" srcOrd="1" destOrd="0" presId="urn:microsoft.com/office/officeart/2016/7/layout/BasicLinearProcessNumbered"/>
    <dgm:cxn modelId="{BEE1C610-AF59-4402-AB46-09CCFB2CC7BF}" type="presParOf" srcId="{B830D822-328A-4EE4-9667-8E49B3E0621C}" destId="{95C28541-75E1-43F6-A3FC-50DE1F238798}" srcOrd="2" destOrd="0" presId="urn:microsoft.com/office/officeart/2016/7/layout/BasicLinearProcessNumbered"/>
    <dgm:cxn modelId="{C00240A3-FD5B-4155-A17E-9679BD6EDE7F}" type="presParOf" srcId="{B830D822-328A-4EE4-9667-8E49B3E0621C}" destId="{02063982-AC36-4143-A5A7-D88D758D5216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49686-443C-4B14-9289-E5ED83962380}">
      <dsp:nvSpPr>
        <dsp:cNvPr id="0" name=""/>
        <dsp:cNvSpPr/>
      </dsp:nvSpPr>
      <dsp:spPr>
        <a:xfrm>
          <a:off x="3080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Split large methods into smaller (private) ones</a:t>
          </a:r>
        </a:p>
      </dsp:txBody>
      <dsp:txXfrm>
        <a:off x="3080" y="1765067"/>
        <a:ext cx="2444055" cy="2053006"/>
      </dsp:txXfrm>
    </dsp:sp>
    <dsp:sp modelId="{AA20FE9C-153E-44FD-B295-0427F169B5CB}">
      <dsp:nvSpPr>
        <dsp:cNvPr id="0" name=""/>
        <dsp:cNvSpPr/>
      </dsp:nvSpPr>
      <dsp:spPr>
        <a:xfrm>
          <a:off x="711856" y="806997"/>
          <a:ext cx="1026503" cy="102650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62184" y="957325"/>
        <a:ext cx="725847" cy="725847"/>
      </dsp:txXfrm>
    </dsp:sp>
    <dsp:sp modelId="{31D48786-27B7-4381-B267-4415471D1571}">
      <dsp:nvSpPr>
        <dsp:cNvPr id="0" name=""/>
        <dsp:cNvSpPr/>
      </dsp:nvSpPr>
      <dsp:spPr>
        <a:xfrm>
          <a:off x="3080" y="3886435"/>
          <a:ext cx="2444055" cy="72"/>
        </a:xfrm>
        <a:prstGeom prst="rect">
          <a:avLst/>
        </a:prstGeom>
        <a:solidFill>
          <a:schemeClr val="accent2">
            <a:hueOff val="920516"/>
            <a:satOff val="-2642"/>
            <a:lumOff val="-4230"/>
            <a:alphaOff val="0"/>
          </a:schemeClr>
        </a:solidFill>
        <a:ln w="19050" cap="flat" cmpd="sng" algn="ctr">
          <a:solidFill>
            <a:schemeClr val="accent2">
              <a:hueOff val="920516"/>
              <a:satOff val="-2642"/>
              <a:lumOff val="-42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C402C-9A86-4A91-9512-A1BB97AE3B3A}">
      <dsp:nvSpPr>
        <dsp:cNvPr id="0" name=""/>
        <dsp:cNvSpPr/>
      </dsp:nvSpPr>
      <dsp:spPr>
        <a:xfrm>
          <a:off x="2691541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2244906"/>
            <a:satOff val="-20744"/>
            <a:lumOff val="-233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244906"/>
              <a:satOff val="-20744"/>
              <a:lumOff val="-23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Use clear, descriptive method and variable names</a:t>
          </a:r>
        </a:p>
      </dsp:txBody>
      <dsp:txXfrm>
        <a:off x="2691541" y="1765067"/>
        <a:ext cx="2444055" cy="2053006"/>
      </dsp:txXfrm>
    </dsp:sp>
    <dsp:sp modelId="{037A9EAA-A385-4BF2-A5F5-022C47AA0DCD}">
      <dsp:nvSpPr>
        <dsp:cNvPr id="0" name=""/>
        <dsp:cNvSpPr/>
      </dsp:nvSpPr>
      <dsp:spPr>
        <a:xfrm>
          <a:off x="3400317" y="806997"/>
          <a:ext cx="1026503" cy="1026503"/>
        </a:xfrm>
        <a:prstGeom prst="ellipse">
          <a:avLst/>
        </a:prstGeom>
        <a:solidFill>
          <a:schemeClr val="accent2">
            <a:hueOff val="1841033"/>
            <a:satOff val="-5284"/>
            <a:lumOff val="-8460"/>
            <a:alphaOff val="0"/>
          </a:schemeClr>
        </a:solidFill>
        <a:ln w="19050" cap="flat" cmpd="sng" algn="ctr">
          <a:solidFill>
            <a:schemeClr val="accent2">
              <a:hueOff val="1841033"/>
              <a:satOff val="-5284"/>
              <a:lumOff val="-84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4800" kern="1200"/>
            <a:t>2</a:t>
          </a:r>
        </a:p>
      </dsp:txBody>
      <dsp:txXfrm>
        <a:off x="3550645" y="957325"/>
        <a:ext cx="725847" cy="725847"/>
      </dsp:txXfrm>
    </dsp:sp>
    <dsp:sp modelId="{6DBF7A64-BC5A-4298-9475-A7383AB54441}">
      <dsp:nvSpPr>
        <dsp:cNvPr id="0" name=""/>
        <dsp:cNvSpPr/>
      </dsp:nvSpPr>
      <dsp:spPr>
        <a:xfrm>
          <a:off x="2691541" y="3886435"/>
          <a:ext cx="2444055" cy="72"/>
        </a:xfrm>
        <a:prstGeom prst="rect">
          <a:avLst/>
        </a:prstGeom>
        <a:solidFill>
          <a:schemeClr val="accent2">
            <a:hueOff val="2761549"/>
            <a:satOff val="-7926"/>
            <a:lumOff val="-12690"/>
            <a:alphaOff val="0"/>
          </a:schemeClr>
        </a:solidFill>
        <a:ln w="19050" cap="flat" cmpd="sng" algn="ctr">
          <a:solidFill>
            <a:schemeClr val="accent2">
              <a:hueOff val="2761549"/>
              <a:satOff val="-7926"/>
              <a:lumOff val="-126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F5C050-FD98-4250-8788-54F49F90D70F}">
      <dsp:nvSpPr>
        <dsp:cNvPr id="0" name=""/>
        <dsp:cNvSpPr/>
      </dsp:nvSpPr>
      <dsp:spPr>
        <a:xfrm>
          <a:off x="5380002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4489812"/>
            <a:satOff val="-41488"/>
            <a:lumOff val="-467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4489812"/>
              <a:satOff val="-41488"/>
              <a:lumOff val="-46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Use clear, concise comments</a:t>
          </a:r>
        </a:p>
      </dsp:txBody>
      <dsp:txXfrm>
        <a:off x="5380002" y="1765067"/>
        <a:ext cx="2444055" cy="2053006"/>
      </dsp:txXfrm>
    </dsp:sp>
    <dsp:sp modelId="{C4AF27F1-A7B5-4DA1-BDD0-2F06741D86C6}">
      <dsp:nvSpPr>
        <dsp:cNvPr id="0" name=""/>
        <dsp:cNvSpPr/>
      </dsp:nvSpPr>
      <dsp:spPr>
        <a:xfrm>
          <a:off x="6088778" y="806997"/>
          <a:ext cx="1026503" cy="1026503"/>
        </a:xfrm>
        <a:prstGeom prst="ellipse">
          <a:avLst/>
        </a:prstGeom>
        <a:solidFill>
          <a:schemeClr val="accent2">
            <a:hueOff val="3682065"/>
            <a:satOff val="-10567"/>
            <a:lumOff val="-16919"/>
            <a:alphaOff val="0"/>
          </a:schemeClr>
        </a:solidFill>
        <a:ln w="19050" cap="flat" cmpd="sng" algn="ctr">
          <a:solidFill>
            <a:schemeClr val="accent2">
              <a:hueOff val="3682065"/>
              <a:satOff val="-10567"/>
              <a:lumOff val="-169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239106" y="957325"/>
        <a:ext cx="725847" cy="725847"/>
      </dsp:txXfrm>
    </dsp:sp>
    <dsp:sp modelId="{95C28541-75E1-43F6-A3FC-50DE1F238798}">
      <dsp:nvSpPr>
        <dsp:cNvPr id="0" name=""/>
        <dsp:cNvSpPr/>
      </dsp:nvSpPr>
      <dsp:spPr>
        <a:xfrm>
          <a:off x="5380002" y="3886435"/>
          <a:ext cx="2444055" cy="72"/>
        </a:xfrm>
        <a:prstGeom prst="rect">
          <a:avLst/>
        </a:prstGeom>
        <a:solidFill>
          <a:schemeClr val="accent2">
            <a:hueOff val="4602581"/>
            <a:satOff val="-13209"/>
            <a:lumOff val="-21149"/>
            <a:alphaOff val="0"/>
          </a:schemeClr>
        </a:solidFill>
        <a:ln w="19050" cap="flat" cmpd="sng" algn="ctr">
          <a:solidFill>
            <a:schemeClr val="accent2">
              <a:hueOff val="4602581"/>
              <a:satOff val="-13209"/>
              <a:lumOff val="-211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54880-C768-4434-AD47-D57B08FAD13B}">
      <dsp:nvSpPr>
        <dsp:cNvPr id="0" name=""/>
        <dsp:cNvSpPr/>
      </dsp:nvSpPr>
      <dsp:spPr>
        <a:xfrm>
          <a:off x="8068463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Try avoiding typos</a:t>
          </a:r>
        </a:p>
      </dsp:txBody>
      <dsp:txXfrm>
        <a:off x="8068463" y="1765067"/>
        <a:ext cx="2444055" cy="2053006"/>
      </dsp:txXfrm>
    </dsp:sp>
    <dsp:sp modelId="{58924024-923A-4F02-A0D5-EAB2B68A2BDC}">
      <dsp:nvSpPr>
        <dsp:cNvPr id="0" name=""/>
        <dsp:cNvSpPr/>
      </dsp:nvSpPr>
      <dsp:spPr>
        <a:xfrm>
          <a:off x="8777239" y="806997"/>
          <a:ext cx="1026503" cy="1026503"/>
        </a:xfrm>
        <a:prstGeom prst="ellipse">
          <a:avLst/>
        </a:prstGeom>
        <a:solidFill>
          <a:schemeClr val="accent2">
            <a:hueOff val="5523098"/>
            <a:satOff val="-15851"/>
            <a:lumOff val="-25379"/>
            <a:alphaOff val="0"/>
          </a:schemeClr>
        </a:solidFill>
        <a:ln w="19050" cap="flat" cmpd="sng" algn="ctr">
          <a:solidFill>
            <a:schemeClr val="accent2">
              <a:hueOff val="5523098"/>
              <a:satOff val="-15851"/>
              <a:lumOff val="-253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8927567" y="957325"/>
        <a:ext cx="725847" cy="725847"/>
      </dsp:txXfrm>
    </dsp:sp>
    <dsp:sp modelId="{A3C74503-6618-4DC5-B088-C506A8E7F4E1}">
      <dsp:nvSpPr>
        <dsp:cNvPr id="0" name=""/>
        <dsp:cNvSpPr/>
      </dsp:nvSpPr>
      <dsp:spPr>
        <a:xfrm>
          <a:off x="8068463" y="3886435"/>
          <a:ext cx="2444055" cy="72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49686-443C-4B14-9289-E5ED83962380}">
      <dsp:nvSpPr>
        <dsp:cNvPr id="0" name=""/>
        <dsp:cNvSpPr/>
      </dsp:nvSpPr>
      <dsp:spPr>
        <a:xfrm>
          <a:off x="1283" y="0"/>
          <a:ext cx="5006206" cy="435133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0303" tIns="330200" rIns="390303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2600" kern="1200" dirty="0"/>
            <a:t>Separate logic into distinct layers for validation, mapping, and database operations.</a:t>
          </a:r>
          <a:endParaRPr lang="en-US" sz="2600" kern="1200" dirty="0"/>
        </a:p>
      </dsp:txBody>
      <dsp:txXfrm>
        <a:off x="1283" y="1653508"/>
        <a:ext cx="5006206" cy="2610802"/>
      </dsp:txXfrm>
    </dsp:sp>
    <dsp:sp modelId="{AA20FE9C-153E-44FD-B295-0427F169B5CB}">
      <dsp:nvSpPr>
        <dsp:cNvPr id="0" name=""/>
        <dsp:cNvSpPr/>
      </dsp:nvSpPr>
      <dsp:spPr>
        <a:xfrm>
          <a:off x="1851685" y="435133"/>
          <a:ext cx="1305401" cy="130540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2042857" y="626305"/>
        <a:ext cx="923057" cy="923057"/>
      </dsp:txXfrm>
    </dsp:sp>
    <dsp:sp modelId="{31D48786-27B7-4381-B267-4415471D1571}">
      <dsp:nvSpPr>
        <dsp:cNvPr id="0" name=""/>
        <dsp:cNvSpPr/>
      </dsp:nvSpPr>
      <dsp:spPr>
        <a:xfrm>
          <a:off x="1283" y="4351266"/>
          <a:ext cx="5006206" cy="72"/>
        </a:xfrm>
        <a:prstGeom prst="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F5C050-FD98-4250-8788-54F49F90D70F}">
      <dsp:nvSpPr>
        <dsp:cNvPr id="0" name=""/>
        <dsp:cNvSpPr/>
      </dsp:nvSpPr>
      <dsp:spPr>
        <a:xfrm>
          <a:off x="5508110" y="0"/>
          <a:ext cx="5006206" cy="4351338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0303" tIns="330200" rIns="390303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Separate methods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Separate folders if necessary</a:t>
          </a:r>
        </a:p>
      </dsp:txBody>
      <dsp:txXfrm>
        <a:off x="5508110" y="1653508"/>
        <a:ext cx="5006206" cy="2610802"/>
      </dsp:txXfrm>
    </dsp:sp>
    <dsp:sp modelId="{C4AF27F1-A7B5-4DA1-BDD0-2F06741D86C6}">
      <dsp:nvSpPr>
        <dsp:cNvPr id="0" name=""/>
        <dsp:cNvSpPr/>
      </dsp:nvSpPr>
      <dsp:spPr>
        <a:xfrm>
          <a:off x="7358512" y="435133"/>
          <a:ext cx="1305401" cy="1305401"/>
        </a:xfrm>
        <a:prstGeom prst="ellipse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7549684" y="626305"/>
        <a:ext cx="923057" cy="923057"/>
      </dsp:txXfrm>
    </dsp:sp>
    <dsp:sp modelId="{95C28541-75E1-43F6-A3FC-50DE1F238798}">
      <dsp:nvSpPr>
        <dsp:cNvPr id="0" name=""/>
        <dsp:cNvSpPr/>
      </dsp:nvSpPr>
      <dsp:spPr>
        <a:xfrm>
          <a:off x="5508110" y="4351266"/>
          <a:ext cx="5006206" cy="72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49686-443C-4B14-9289-E5ED83962380}">
      <dsp:nvSpPr>
        <dsp:cNvPr id="0" name=""/>
        <dsp:cNvSpPr/>
      </dsp:nvSpPr>
      <dsp:spPr>
        <a:xfrm>
          <a:off x="3080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Be consistent</a:t>
          </a:r>
        </a:p>
      </dsp:txBody>
      <dsp:txXfrm>
        <a:off x="3080" y="1765067"/>
        <a:ext cx="2444055" cy="2053006"/>
      </dsp:txXfrm>
    </dsp:sp>
    <dsp:sp modelId="{AA20FE9C-153E-44FD-B295-0427F169B5CB}">
      <dsp:nvSpPr>
        <dsp:cNvPr id="0" name=""/>
        <dsp:cNvSpPr/>
      </dsp:nvSpPr>
      <dsp:spPr>
        <a:xfrm>
          <a:off x="711856" y="806997"/>
          <a:ext cx="1026503" cy="102650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62184" y="957325"/>
        <a:ext cx="725847" cy="725847"/>
      </dsp:txXfrm>
    </dsp:sp>
    <dsp:sp modelId="{31D48786-27B7-4381-B267-4415471D1571}">
      <dsp:nvSpPr>
        <dsp:cNvPr id="0" name=""/>
        <dsp:cNvSpPr/>
      </dsp:nvSpPr>
      <dsp:spPr>
        <a:xfrm>
          <a:off x="3080" y="3886435"/>
          <a:ext cx="2444055" cy="72"/>
        </a:xfrm>
        <a:prstGeom prst="rect">
          <a:avLst/>
        </a:prstGeom>
        <a:solidFill>
          <a:schemeClr val="accent2">
            <a:hueOff val="920516"/>
            <a:satOff val="-2642"/>
            <a:lumOff val="-4230"/>
            <a:alphaOff val="0"/>
          </a:schemeClr>
        </a:solidFill>
        <a:ln w="19050" cap="flat" cmpd="sng" algn="ctr">
          <a:solidFill>
            <a:schemeClr val="accent2">
              <a:hueOff val="920516"/>
              <a:satOff val="-2642"/>
              <a:lumOff val="-42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F5C050-FD98-4250-8788-54F49F90D70F}">
      <dsp:nvSpPr>
        <dsp:cNvPr id="0" name=""/>
        <dsp:cNvSpPr/>
      </dsp:nvSpPr>
      <dsp:spPr>
        <a:xfrm>
          <a:off x="2691541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2244906"/>
            <a:satOff val="-20744"/>
            <a:lumOff val="-233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244906"/>
              <a:satOff val="-20744"/>
              <a:lumOff val="-23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Follow code conventions. </a:t>
          </a:r>
          <a:r>
            <a:rPr lang="en-US" sz="2000" b="1" kern="1200" dirty="0"/>
            <a:t>PascalCase</a:t>
          </a:r>
          <a:r>
            <a:rPr lang="en-US" sz="2000" kern="1200" dirty="0"/>
            <a:t> for methods, classes</a:t>
          </a:r>
        </a:p>
      </dsp:txBody>
      <dsp:txXfrm>
        <a:off x="2691541" y="1765067"/>
        <a:ext cx="2444055" cy="2053006"/>
      </dsp:txXfrm>
    </dsp:sp>
    <dsp:sp modelId="{C4AF27F1-A7B5-4DA1-BDD0-2F06741D86C6}">
      <dsp:nvSpPr>
        <dsp:cNvPr id="0" name=""/>
        <dsp:cNvSpPr/>
      </dsp:nvSpPr>
      <dsp:spPr>
        <a:xfrm>
          <a:off x="3400317" y="806997"/>
          <a:ext cx="1026503" cy="1026503"/>
        </a:xfrm>
        <a:prstGeom prst="ellipse">
          <a:avLst/>
        </a:prstGeom>
        <a:solidFill>
          <a:schemeClr val="accent2">
            <a:hueOff val="1841033"/>
            <a:satOff val="-5284"/>
            <a:lumOff val="-8460"/>
            <a:alphaOff val="0"/>
          </a:schemeClr>
        </a:solidFill>
        <a:ln w="19050" cap="flat" cmpd="sng" algn="ctr">
          <a:solidFill>
            <a:schemeClr val="accent2">
              <a:hueOff val="1841033"/>
              <a:satOff val="-5284"/>
              <a:lumOff val="-84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550645" y="957325"/>
        <a:ext cx="725847" cy="725847"/>
      </dsp:txXfrm>
    </dsp:sp>
    <dsp:sp modelId="{95C28541-75E1-43F6-A3FC-50DE1F238798}">
      <dsp:nvSpPr>
        <dsp:cNvPr id="0" name=""/>
        <dsp:cNvSpPr/>
      </dsp:nvSpPr>
      <dsp:spPr>
        <a:xfrm>
          <a:off x="2691541" y="3886435"/>
          <a:ext cx="2444055" cy="72"/>
        </a:xfrm>
        <a:prstGeom prst="rect">
          <a:avLst/>
        </a:prstGeom>
        <a:solidFill>
          <a:schemeClr val="accent2">
            <a:hueOff val="2761549"/>
            <a:satOff val="-7926"/>
            <a:lumOff val="-12690"/>
            <a:alphaOff val="0"/>
          </a:schemeClr>
        </a:solidFill>
        <a:ln w="19050" cap="flat" cmpd="sng" algn="ctr">
          <a:solidFill>
            <a:schemeClr val="accent2">
              <a:hueOff val="2761549"/>
              <a:satOff val="-7926"/>
              <a:lumOff val="-126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A3AA2C-B996-4416-929D-FB28D1356619}">
      <dsp:nvSpPr>
        <dsp:cNvPr id="0" name=""/>
        <dsp:cNvSpPr/>
      </dsp:nvSpPr>
      <dsp:spPr>
        <a:xfrm>
          <a:off x="5380002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4489812"/>
            <a:satOff val="-41488"/>
            <a:lumOff val="-467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4489812"/>
              <a:satOff val="-41488"/>
              <a:lumOff val="-46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Clear verbs </a:t>
          </a:r>
          <a:r>
            <a:rPr lang="en-US" sz="2000" b="1" kern="1200" dirty="0" err="1"/>
            <a:t>GetWorkOrder</a:t>
          </a:r>
          <a:r>
            <a:rPr lang="en-US" sz="2000" b="1" kern="1200" dirty="0"/>
            <a:t>, </a:t>
          </a:r>
          <a:r>
            <a:rPr lang="en-US" sz="2000" b="1" kern="1200" dirty="0" err="1"/>
            <a:t>UpdateCustomer</a:t>
          </a:r>
          <a:r>
            <a:rPr lang="en-US" sz="2000" kern="1200" dirty="0"/>
            <a:t> etc.</a:t>
          </a:r>
        </a:p>
      </dsp:txBody>
      <dsp:txXfrm>
        <a:off x="5380002" y="1765067"/>
        <a:ext cx="2444055" cy="2053006"/>
      </dsp:txXfrm>
    </dsp:sp>
    <dsp:sp modelId="{499AFFFB-FF7F-48F5-A3BC-D4380E28D322}">
      <dsp:nvSpPr>
        <dsp:cNvPr id="0" name=""/>
        <dsp:cNvSpPr/>
      </dsp:nvSpPr>
      <dsp:spPr>
        <a:xfrm>
          <a:off x="6088778" y="806997"/>
          <a:ext cx="1026503" cy="1026503"/>
        </a:xfrm>
        <a:prstGeom prst="ellipse">
          <a:avLst/>
        </a:prstGeom>
        <a:solidFill>
          <a:schemeClr val="accent2">
            <a:hueOff val="3682065"/>
            <a:satOff val="-10567"/>
            <a:lumOff val="-16919"/>
            <a:alphaOff val="0"/>
          </a:schemeClr>
        </a:solidFill>
        <a:ln w="19050" cap="flat" cmpd="sng" algn="ctr">
          <a:solidFill>
            <a:schemeClr val="accent2">
              <a:hueOff val="3682065"/>
              <a:satOff val="-10567"/>
              <a:lumOff val="-169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4800" kern="1200"/>
            <a:t>3</a:t>
          </a:r>
        </a:p>
      </dsp:txBody>
      <dsp:txXfrm>
        <a:off x="6239106" y="957325"/>
        <a:ext cx="725847" cy="725847"/>
      </dsp:txXfrm>
    </dsp:sp>
    <dsp:sp modelId="{918ED20D-4861-4527-A431-01963E2A1E37}">
      <dsp:nvSpPr>
        <dsp:cNvPr id="0" name=""/>
        <dsp:cNvSpPr/>
      </dsp:nvSpPr>
      <dsp:spPr>
        <a:xfrm>
          <a:off x="5380002" y="3886435"/>
          <a:ext cx="2444055" cy="72"/>
        </a:xfrm>
        <a:prstGeom prst="rect">
          <a:avLst/>
        </a:prstGeom>
        <a:solidFill>
          <a:schemeClr val="accent2">
            <a:hueOff val="4602581"/>
            <a:satOff val="-13209"/>
            <a:lumOff val="-21149"/>
            <a:alphaOff val="0"/>
          </a:schemeClr>
        </a:solidFill>
        <a:ln w="19050" cap="flat" cmpd="sng" algn="ctr">
          <a:solidFill>
            <a:schemeClr val="accent2">
              <a:hueOff val="4602581"/>
              <a:satOff val="-13209"/>
              <a:lumOff val="-211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713ACD-49EF-4F29-B885-7A6097482170}">
      <dsp:nvSpPr>
        <dsp:cNvPr id="0" name=""/>
        <dsp:cNvSpPr/>
      </dsp:nvSpPr>
      <dsp:spPr>
        <a:xfrm>
          <a:off x="8068463" y="464830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Try avoid typos in method names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8068463" y="1765067"/>
        <a:ext cx="2444055" cy="2053006"/>
      </dsp:txXfrm>
    </dsp:sp>
    <dsp:sp modelId="{0EE34503-027D-4883-BC64-8C54CF37D790}">
      <dsp:nvSpPr>
        <dsp:cNvPr id="0" name=""/>
        <dsp:cNvSpPr/>
      </dsp:nvSpPr>
      <dsp:spPr>
        <a:xfrm>
          <a:off x="8777239" y="806997"/>
          <a:ext cx="1026503" cy="1026503"/>
        </a:xfrm>
        <a:prstGeom prst="ellipse">
          <a:avLst/>
        </a:prstGeom>
        <a:solidFill>
          <a:schemeClr val="accent2">
            <a:hueOff val="5523098"/>
            <a:satOff val="-15851"/>
            <a:lumOff val="-25379"/>
            <a:alphaOff val="0"/>
          </a:schemeClr>
        </a:solidFill>
        <a:ln w="19050" cap="flat" cmpd="sng" algn="ctr">
          <a:solidFill>
            <a:schemeClr val="accent2">
              <a:hueOff val="5523098"/>
              <a:satOff val="-15851"/>
              <a:lumOff val="-253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4800" kern="1200"/>
            <a:t>4</a:t>
          </a:r>
        </a:p>
      </dsp:txBody>
      <dsp:txXfrm>
        <a:off x="8927567" y="957325"/>
        <a:ext cx="725847" cy="725847"/>
      </dsp:txXfrm>
    </dsp:sp>
    <dsp:sp modelId="{937A6668-51D7-40F3-ABC6-E98C64293DB4}">
      <dsp:nvSpPr>
        <dsp:cNvPr id="0" name=""/>
        <dsp:cNvSpPr/>
      </dsp:nvSpPr>
      <dsp:spPr>
        <a:xfrm>
          <a:off x="8068463" y="3886435"/>
          <a:ext cx="2444055" cy="72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49686-443C-4B14-9289-E5ED83962380}">
      <dsp:nvSpPr>
        <dsp:cNvPr id="0" name=""/>
        <dsp:cNvSpPr/>
      </dsp:nvSpPr>
      <dsp:spPr>
        <a:xfrm>
          <a:off x="0" y="0"/>
          <a:ext cx="3286125" cy="435133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Be consistent, don’t mix</a:t>
          </a:r>
        </a:p>
      </dsp:txBody>
      <dsp:txXfrm>
        <a:off x="0" y="1653508"/>
        <a:ext cx="3286125" cy="2610802"/>
      </dsp:txXfrm>
    </dsp:sp>
    <dsp:sp modelId="{AA20FE9C-153E-44FD-B295-0427F169B5CB}">
      <dsp:nvSpPr>
        <dsp:cNvPr id="0" name=""/>
        <dsp:cNvSpPr/>
      </dsp:nvSpPr>
      <dsp:spPr>
        <a:xfrm>
          <a:off x="990361" y="435133"/>
          <a:ext cx="1305401" cy="130540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181533" y="626305"/>
        <a:ext cx="923057" cy="923057"/>
      </dsp:txXfrm>
    </dsp:sp>
    <dsp:sp modelId="{31D48786-27B7-4381-B267-4415471D1571}">
      <dsp:nvSpPr>
        <dsp:cNvPr id="0" name=""/>
        <dsp:cNvSpPr/>
      </dsp:nvSpPr>
      <dsp:spPr>
        <a:xfrm>
          <a:off x="0" y="4351266"/>
          <a:ext cx="3286125" cy="72"/>
        </a:xfrm>
        <a:prstGeom prst="rect">
          <a:avLst/>
        </a:prstGeom>
        <a:solidFill>
          <a:schemeClr val="accent2">
            <a:hueOff val="1288723"/>
            <a:satOff val="-3699"/>
            <a:lumOff val="-5922"/>
            <a:alphaOff val="0"/>
          </a:schemeClr>
        </a:solidFill>
        <a:ln w="19050" cap="flat" cmpd="sng" algn="ctr">
          <a:solidFill>
            <a:schemeClr val="accent2">
              <a:hueOff val="1288723"/>
              <a:satOff val="-3699"/>
              <a:lumOff val="-5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3F933D-59D8-4553-9318-F081AE0A5F22}">
      <dsp:nvSpPr>
        <dsp:cNvPr id="0" name=""/>
        <dsp:cNvSpPr/>
      </dsp:nvSpPr>
      <dsp:spPr>
        <a:xfrm>
          <a:off x="3614737" y="0"/>
          <a:ext cx="3286125" cy="4351338"/>
        </a:xfrm>
        <a:prstGeom prst="rect">
          <a:avLst/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Keep names descriptive but concise</a:t>
          </a:r>
        </a:p>
      </dsp:txBody>
      <dsp:txXfrm>
        <a:off x="3614737" y="1653508"/>
        <a:ext cx="3286125" cy="2610802"/>
      </dsp:txXfrm>
    </dsp:sp>
    <dsp:sp modelId="{54D21FDF-FF6D-40FB-9733-7F1F965AB35A}">
      <dsp:nvSpPr>
        <dsp:cNvPr id="0" name=""/>
        <dsp:cNvSpPr/>
      </dsp:nvSpPr>
      <dsp:spPr>
        <a:xfrm>
          <a:off x="4605099" y="435133"/>
          <a:ext cx="1305401" cy="1305401"/>
        </a:xfrm>
        <a:prstGeom prst="ellipse">
          <a:avLst/>
        </a:prstGeom>
        <a:solidFill>
          <a:schemeClr val="accent2">
            <a:hueOff val="2577445"/>
            <a:satOff val="-7397"/>
            <a:lumOff val="-11844"/>
            <a:alphaOff val="0"/>
          </a:schemeClr>
        </a:solidFill>
        <a:ln w="19050" cap="flat" cmpd="sng" algn="ctr">
          <a:solidFill>
            <a:schemeClr val="accent2">
              <a:hueOff val="2577445"/>
              <a:satOff val="-7397"/>
              <a:lumOff val="-118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4800" kern="1200"/>
            <a:t>2</a:t>
          </a:r>
        </a:p>
      </dsp:txBody>
      <dsp:txXfrm>
        <a:off x="4796271" y="626305"/>
        <a:ext cx="923057" cy="923057"/>
      </dsp:txXfrm>
    </dsp:sp>
    <dsp:sp modelId="{136870FA-4B5C-4EE2-9F2F-3289100F8D5E}">
      <dsp:nvSpPr>
        <dsp:cNvPr id="0" name=""/>
        <dsp:cNvSpPr/>
      </dsp:nvSpPr>
      <dsp:spPr>
        <a:xfrm>
          <a:off x="3614737" y="4351266"/>
          <a:ext cx="3286125" cy="72"/>
        </a:xfrm>
        <a:prstGeom prst="rect">
          <a:avLst/>
        </a:prstGeom>
        <a:solidFill>
          <a:schemeClr val="accent2">
            <a:hueOff val="3866169"/>
            <a:satOff val="-11096"/>
            <a:lumOff val="-17765"/>
            <a:alphaOff val="0"/>
          </a:schemeClr>
        </a:solidFill>
        <a:ln w="19050" cap="flat" cmpd="sng" algn="ctr">
          <a:solidFill>
            <a:schemeClr val="accent2">
              <a:hueOff val="3866169"/>
              <a:satOff val="-11096"/>
              <a:lumOff val="-17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F5C050-FD98-4250-8788-54F49F90D70F}">
      <dsp:nvSpPr>
        <dsp:cNvPr id="0" name=""/>
        <dsp:cNvSpPr/>
      </dsp:nvSpPr>
      <dsp:spPr>
        <a:xfrm>
          <a:off x="7229475" y="0"/>
          <a:ext cx="3286125" cy="4351338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Follow coding conventions. Use </a:t>
          </a:r>
          <a:r>
            <a:rPr lang="en-US" sz="2600" b="1" kern="1200" dirty="0"/>
            <a:t>camelCase</a:t>
          </a:r>
          <a:r>
            <a:rPr lang="en-US" sz="2600" kern="1200" dirty="0"/>
            <a:t> for variables.</a:t>
          </a:r>
        </a:p>
      </dsp:txBody>
      <dsp:txXfrm>
        <a:off x="7229475" y="1653508"/>
        <a:ext cx="3286125" cy="2610802"/>
      </dsp:txXfrm>
    </dsp:sp>
    <dsp:sp modelId="{C4AF27F1-A7B5-4DA1-BDD0-2F06741D86C6}">
      <dsp:nvSpPr>
        <dsp:cNvPr id="0" name=""/>
        <dsp:cNvSpPr/>
      </dsp:nvSpPr>
      <dsp:spPr>
        <a:xfrm>
          <a:off x="8219836" y="435133"/>
          <a:ext cx="1305401" cy="1305401"/>
        </a:xfrm>
        <a:prstGeom prst="ellipse">
          <a:avLst/>
        </a:prstGeom>
        <a:solidFill>
          <a:schemeClr val="accent2">
            <a:hueOff val="5154891"/>
            <a:satOff val="-14794"/>
            <a:lumOff val="-23687"/>
            <a:alphaOff val="0"/>
          </a:schemeClr>
        </a:solidFill>
        <a:ln w="19050" cap="flat" cmpd="sng" algn="ctr">
          <a:solidFill>
            <a:schemeClr val="accent2">
              <a:hueOff val="5154891"/>
              <a:satOff val="-14794"/>
              <a:lumOff val="-236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411008" y="626305"/>
        <a:ext cx="923057" cy="923057"/>
      </dsp:txXfrm>
    </dsp:sp>
    <dsp:sp modelId="{95C28541-75E1-43F6-A3FC-50DE1F238798}">
      <dsp:nvSpPr>
        <dsp:cNvPr id="0" name=""/>
        <dsp:cNvSpPr/>
      </dsp:nvSpPr>
      <dsp:spPr>
        <a:xfrm>
          <a:off x="7229475" y="4351266"/>
          <a:ext cx="3286125" cy="72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BD3D6-4AB6-686C-4546-46C6752AD7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EDA269-E9C7-FB9C-5CDD-B6A68C45BC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700E4-0EAE-B611-C6BB-3A7187642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9FE3-E9AF-4F3C-9D3D-ACA814A5DB46}" type="datetimeFigureOut">
              <a:rPr lang="en-SE" smtClean="0"/>
              <a:t>2025-10-15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8DF8B-50F9-AB16-EB97-19448974E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AE1C2-40C0-DE2E-E25C-26AE6F1A2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72FE-030B-4227-88D3-E344F722826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914425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29F21-F0A6-51DB-850E-C05B70821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11B43D-5507-5127-C548-B8306AC62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BEC2B-7E99-7B59-F330-E1C9FF538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9FE3-E9AF-4F3C-9D3D-ACA814A5DB46}" type="datetimeFigureOut">
              <a:rPr lang="en-SE" smtClean="0"/>
              <a:t>2025-10-15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BD9E6-E405-C4B7-6F45-4102C454E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F0775-8CB5-3C27-7A4B-F36D3ED9A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72FE-030B-4227-88D3-E344F722826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289508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2399EC-3BE7-C5DF-F105-4A6ACB9E9A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F8CB6E-F8C3-EA30-18F4-7D38209E9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242C9-85AE-63D5-2832-08394145D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9FE3-E9AF-4F3C-9D3D-ACA814A5DB46}" type="datetimeFigureOut">
              <a:rPr lang="en-SE" smtClean="0"/>
              <a:t>2025-10-15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BD393-A8D9-56C6-2686-8D454456E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147D8-5894-8FD4-D256-D0B80C915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72FE-030B-4227-88D3-E344F722826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379353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6521C-1E9E-8069-1729-86F3A5AAB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C3B70-E321-4346-0591-57A9C8E16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01F3A8-9D9A-FD94-672A-3616D0D3C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9FE3-E9AF-4F3C-9D3D-ACA814A5DB46}" type="datetimeFigureOut">
              <a:rPr lang="en-SE" smtClean="0"/>
              <a:t>2025-10-15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D8571-9A86-D2F0-4531-9822C282F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0EB3A-A1F3-D823-EF7A-9811629D2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72FE-030B-4227-88D3-E344F722826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993538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094B6-9692-142F-D15A-E426F8E76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94AF8-17C6-B316-E5A6-5B05185A4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2B861-AC81-DFC5-2739-00CE07EF9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9FE3-E9AF-4F3C-9D3D-ACA814A5DB46}" type="datetimeFigureOut">
              <a:rPr lang="en-SE" smtClean="0"/>
              <a:t>2025-10-15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A53D2-A87F-6226-6AC1-D7D08872E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D3FEC8-6CFF-3B6D-2907-FEFBE9F05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72FE-030B-4227-88D3-E344F722826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810434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9B0C7-B88D-8A8D-8412-0D6F088D7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AC166-08AE-579F-F540-D23FF842DA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6C8FCA-0EB4-F9A4-2161-A882688C3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63270A-561F-E538-CB67-C58F0A1E5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9FE3-E9AF-4F3C-9D3D-ACA814A5DB46}" type="datetimeFigureOut">
              <a:rPr lang="en-SE" smtClean="0"/>
              <a:t>2025-10-15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22099E-07BD-803B-26FF-9A49B66F1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BCEE72-3EC4-A276-67FD-134C1E712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72FE-030B-4227-88D3-E344F722826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235404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E234F-7DEF-80CF-7793-90ED42866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24455-7CC3-8ED6-D27B-27828169E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229213-0722-0104-E22F-6C4189FB6D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9063C1-F9A0-5707-8356-9EB5B0C7E6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2ED9FC-46B2-F4A2-762E-8EC1EA5D66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C566B3-7261-0BE9-628B-4563BF4A0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9FE3-E9AF-4F3C-9D3D-ACA814A5DB46}" type="datetimeFigureOut">
              <a:rPr lang="en-SE" smtClean="0"/>
              <a:t>2025-10-15</a:t>
            </a:fld>
            <a:endParaRPr lang="en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440018-183D-598A-3CB7-E345CE69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C6687A-DDF4-6CD7-262F-6B318D507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72FE-030B-4227-88D3-E344F722826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747055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73130-92B1-EBDE-CEC5-0E434CF5A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14EBFA-C52C-22D8-B8B6-F73F6E087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9FE3-E9AF-4F3C-9D3D-ACA814A5DB46}" type="datetimeFigureOut">
              <a:rPr lang="en-SE" smtClean="0"/>
              <a:t>2025-10-15</a:t>
            </a:fld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35E255-F436-2EAF-1C6E-ABD6CF66B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A3DE67-8A04-CD05-E6F6-E22F92B8D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72FE-030B-4227-88D3-E344F722826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217274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964204-E58F-B4AE-F9AD-A43B9876F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9FE3-E9AF-4F3C-9D3D-ACA814A5DB46}" type="datetimeFigureOut">
              <a:rPr lang="en-SE" smtClean="0"/>
              <a:t>2025-10-15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027E64-C5DA-83AB-588C-63DFEE206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60348-16E1-109F-D620-CDBD1DC6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72FE-030B-4227-88D3-E344F722826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616364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167CE-F2E7-D69B-4D05-A904638C4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BFC63-98CB-CA8E-A1AE-38486BD2F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EBEB7-AF31-14CC-ACE0-3E4358397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A19A45-4297-0BBB-4DA5-C800319EE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9FE3-E9AF-4F3C-9D3D-ACA814A5DB46}" type="datetimeFigureOut">
              <a:rPr lang="en-SE" smtClean="0"/>
              <a:t>2025-10-15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32B182-DFA2-D911-C74B-6CC6AB4C1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9C591C-3E7E-E2BD-BFF8-047BC6E72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72FE-030B-4227-88D3-E344F722826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749072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D46D8-B43E-B55F-2370-52476EB6E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65DDC1-83AA-0BEB-4A7F-B3A1FB8F71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F4ABDA-1E51-2E9F-6CA5-FF5885A1A6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135D2F-B14E-2558-DFF7-189F50272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9FE3-E9AF-4F3C-9D3D-ACA814A5DB46}" type="datetimeFigureOut">
              <a:rPr lang="en-SE" smtClean="0"/>
              <a:t>2025-10-15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B7B0B5-8CED-8FAF-7E27-A0537DACE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72B077-7EDF-88F6-1330-668100BCF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172FE-030B-4227-88D3-E344F722826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35813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B40EB0-C9D2-2BE4-07E5-AD6C02305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1FCC8-8B8C-09BF-3762-8AC88246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29D973-4A44-B071-5377-82B4A95406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AE9FE3-E9AF-4F3C-9D3D-ACA814A5DB46}" type="datetimeFigureOut">
              <a:rPr lang="en-SE" smtClean="0"/>
              <a:t>2025-10-15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FA7AB-A38C-8E9F-9294-6695D77154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B62BA-FBF5-DEEB-84C1-43EB1F0230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B172FE-030B-4227-88D3-E344F722826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185910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um.com/@hanxuyang0826/writing-clean-and-consistent-c-code-a-guide-to-net-code-conventions-d73f7418a66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FF7AD-FBC9-2CB8-1323-9CC88AD11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Improving our API</a:t>
            </a:r>
            <a:endParaRPr lang="en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B85668-394F-0074-4C69-30011C9102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Findings and Recommendations in the </a:t>
            </a:r>
            <a:r>
              <a:rPr lang="en-US" dirty="0" err="1"/>
              <a:t>APIService</a:t>
            </a:r>
            <a:endParaRPr lang="en-US" dirty="0"/>
          </a:p>
          <a:p>
            <a:r>
              <a:rPr lang="en-US" dirty="0"/>
              <a:t>Johan Lange, EG Software</a:t>
            </a:r>
          </a:p>
          <a:p>
            <a:r>
              <a:rPr lang="en-US" dirty="0"/>
              <a:t>2025-10-15</a:t>
            </a:r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4231713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01079-F239-325B-CACC-9703CBC6A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BB18327B-F53D-6FB3-598C-389E448CD74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671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88CD9E-CB2E-9302-68AF-27CA0AFD1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 dirty="0">
                <a:latin typeface="+mj-lt"/>
                <a:ea typeface="+mj-ea"/>
                <a:cs typeface="+mj-cs"/>
              </a:rPr>
              <a:t>Variable naming – think of </a:t>
            </a:r>
            <a:r>
              <a:rPr lang="en-US" kern="1200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</a:t>
            </a:r>
            <a:endParaRPr lang="en-US" kern="12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7" name="Content Placeholder 18">
            <a:extLst>
              <a:ext uri="{FF2B5EF4-FFF2-40B4-BE49-F238E27FC236}">
                <a16:creationId xmlns:a16="http://schemas.microsoft.com/office/drawing/2014/main" id="{627C7614-5E7E-69F7-B4B9-9DD4F27462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531214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8322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B829C-FFF2-E6D5-135B-0747774A7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AB28A-003A-8139-3D92-B8B3414F4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4042664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Unnecessary </a:t>
            </a:r>
            <a:r>
              <a:rPr lang="en-US" sz="5400" dirty="0" err="1"/>
              <a:t>asyncs</a:t>
            </a: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541EAA8E-1BC6-EFD3-2620-1D084D964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00050">
              <a:spcAft>
                <a:spcPts val="600"/>
              </a:spcAft>
            </a:pPr>
            <a:r>
              <a:rPr lang="en-US" sz="2000" dirty="0"/>
              <a:t>Use async only when actual asynchronous work occurs (e.g., I/O, DB calls, HTTP requests).</a:t>
            </a:r>
          </a:p>
          <a:p>
            <a:pPr marL="400050">
              <a:spcAft>
                <a:spcPts val="600"/>
              </a:spcAft>
            </a:pPr>
            <a:r>
              <a:rPr lang="en-US" sz="2000" dirty="0"/>
              <a:t>Don’t make methods async when mapping, validations, calculations or setting variables.</a:t>
            </a:r>
          </a:p>
          <a:p>
            <a:pPr marL="400050">
              <a:spcAft>
                <a:spcPts val="600"/>
              </a:spcAft>
            </a:pPr>
            <a:r>
              <a:rPr lang="en-US" sz="2000" dirty="0"/>
              <a:t>Remove async when it isn’t needed.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7340F5B-9993-5BB4-5007-D4B0870C0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330" y="1001891"/>
            <a:ext cx="5447270" cy="31544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4B924C9-10B9-9F5A-E20B-EA138169E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880" y="3342640"/>
            <a:ext cx="5413375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48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0D0A7-B2BD-56B3-37F1-F55B5745F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15D83-BDFB-58C8-089B-E1987539B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4042664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Unnecessary saves</a:t>
            </a: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E30EFB4B-36CA-E19A-CAA0-10FC8E8DF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00050">
              <a:spcAft>
                <a:spcPts val="600"/>
              </a:spcAft>
            </a:pPr>
            <a:r>
              <a:rPr lang="en-US" sz="2000" dirty="0"/>
              <a:t>Could affect performance</a:t>
            </a:r>
          </a:p>
          <a:p>
            <a:pPr marL="400050">
              <a:spcAft>
                <a:spcPts val="600"/>
              </a:spcAft>
            </a:pPr>
            <a:r>
              <a:rPr lang="en-US" sz="2000" dirty="0"/>
              <a:t>EF keeps tracks of changes, save at end instead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92B3C1-4B9F-52AE-AF09-D5E5AF651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0734" y="1267291"/>
            <a:ext cx="4042664" cy="476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153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EC957-6067-D1E8-4914-E123347E6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F720-E492-0F02-0222-134B491B9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Too much mapping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B7B7BFD4-69EF-A906-A193-4B80497C8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00050">
              <a:spcAft>
                <a:spcPts val="600"/>
              </a:spcAft>
            </a:pPr>
            <a:r>
              <a:rPr lang="en-US" sz="2000" dirty="0"/>
              <a:t>Hard to read</a:t>
            </a:r>
          </a:p>
          <a:p>
            <a:pPr marL="400050">
              <a:spcAft>
                <a:spcPts val="600"/>
              </a:spcAft>
            </a:pPr>
            <a:r>
              <a:rPr lang="en-US" sz="2000" dirty="0"/>
              <a:t>Hard to follow transitions</a:t>
            </a:r>
          </a:p>
          <a:p>
            <a:pPr marL="400050">
              <a:spcAft>
                <a:spcPts val="600"/>
              </a:spcAft>
            </a:pPr>
            <a:endParaRPr lang="en-US" sz="2000" dirty="0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8E59EA57-57CA-EAA3-50FC-AA8B8629326E}"/>
              </a:ext>
            </a:extLst>
          </p:cNvPr>
          <p:cNvSpPr/>
          <p:nvPr/>
        </p:nvSpPr>
        <p:spPr>
          <a:xfrm>
            <a:off x="7179730" y="1973471"/>
            <a:ext cx="296337" cy="439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F534C5-B3A5-7199-B94F-9E482B311C80}"/>
              </a:ext>
            </a:extLst>
          </p:cNvPr>
          <p:cNvSpPr txBox="1"/>
          <p:nvPr/>
        </p:nvSpPr>
        <p:spPr>
          <a:xfrm>
            <a:off x="6417732" y="1561007"/>
            <a:ext cx="19134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FormModel</a:t>
            </a:r>
            <a:endParaRPr lang="en-S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2E7F05-DA76-02D2-6725-1B6DCA1D83A3}"/>
              </a:ext>
            </a:extLst>
          </p:cNvPr>
          <p:cNvSpPr txBox="1"/>
          <p:nvPr/>
        </p:nvSpPr>
        <p:spPr>
          <a:xfrm>
            <a:off x="6417732" y="2437876"/>
            <a:ext cx="19134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RequestModel</a:t>
            </a:r>
            <a:endParaRPr lang="en-SE" dirty="0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A8EF87B0-CA73-EE4E-AA21-C4498CB46795}"/>
              </a:ext>
            </a:extLst>
          </p:cNvPr>
          <p:cNvSpPr/>
          <p:nvPr/>
        </p:nvSpPr>
        <p:spPr>
          <a:xfrm>
            <a:off x="7179730" y="3692204"/>
            <a:ext cx="296337" cy="439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B99AA2-4283-68FC-5767-5E5D72B6FD65}"/>
              </a:ext>
            </a:extLst>
          </p:cNvPr>
          <p:cNvSpPr txBox="1"/>
          <p:nvPr/>
        </p:nvSpPr>
        <p:spPr>
          <a:xfrm>
            <a:off x="6417732" y="3279740"/>
            <a:ext cx="19134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EntityModel</a:t>
            </a:r>
            <a:endParaRPr lang="en-S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9EBD0F-7393-7164-94A8-5F6D0261A673}"/>
              </a:ext>
            </a:extLst>
          </p:cNvPr>
          <p:cNvSpPr txBox="1"/>
          <p:nvPr/>
        </p:nvSpPr>
        <p:spPr>
          <a:xfrm>
            <a:off x="6417732" y="4156609"/>
            <a:ext cx="19134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ResponseModel</a:t>
            </a:r>
            <a:endParaRPr lang="en-SE" dirty="0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FFF649D9-A130-44BD-64BA-B2A89E8DAEC8}"/>
              </a:ext>
            </a:extLst>
          </p:cNvPr>
          <p:cNvSpPr/>
          <p:nvPr/>
        </p:nvSpPr>
        <p:spPr>
          <a:xfrm>
            <a:off x="7179730" y="2850340"/>
            <a:ext cx="296337" cy="439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ADE1680-E1B0-65DB-E81F-0C6DAD2475B0}"/>
              </a:ext>
            </a:extLst>
          </p:cNvPr>
          <p:cNvSpPr txBox="1"/>
          <p:nvPr/>
        </p:nvSpPr>
        <p:spPr>
          <a:xfrm>
            <a:off x="6417732" y="5033478"/>
            <a:ext cx="19134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FormModel</a:t>
            </a:r>
            <a:endParaRPr lang="en-SE" dirty="0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868CFBB4-E069-ABFF-7A46-176AB380FD3E}"/>
              </a:ext>
            </a:extLst>
          </p:cNvPr>
          <p:cNvSpPr/>
          <p:nvPr/>
        </p:nvSpPr>
        <p:spPr>
          <a:xfrm>
            <a:off x="7179729" y="4560207"/>
            <a:ext cx="296337" cy="439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AA281E61-B304-B7C5-78E1-7D5721FD5D9F}"/>
              </a:ext>
            </a:extLst>
          </p:cNvPr>
          <p:cNvSpPr/>
          <p:nvPr/>
        </p:nvSpPr>
        <p:spPr>
          <a:xfrm>
            <a:off x="9761502" y="4598842"/>
            <a:ext cx="296337" cy="439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415707-579C-1241-C069-5265738BD74B}"/>
              </a:ext>
            </a:extLst>
          </p:cNvPr>
          <p:cNvSpPr txBox="1"/>
          <p:nvPr/>
        </p:nvSpPr>
        <p:spPr>
          <a:xfrm>
            <a:off x="9092641" y="4156609"/>
            <a:ext cx="19134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IntegrationModel</a:t>
            </a:r>
            <a:endParaRPr lang="en-SE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40FA7B-8ECC-558B-CB39-85AE1ED4ED3B}"/>
              </a:ext>
            </a:extLst>
          </p:cNvPr>
          <p:cNvSpPr txBox="1"/>
          <p:nvPr/>
        </p:nvSpPr>
        <p:spPr>
          <a:xfrm>
            <a:off x="9092641" y="5051209"/>
            <a:ext cx="19134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SonWinModel</a:t>
            </a:r>
            <a:endParaRPr lang="en-SE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9AD09398-87C4-EC65-7E71-F844884BFC55}"/>
              </a:ext>
            </a:extLst>
          </p:cNvPr>
          <p:cNvSpPr/>
          <p:nvPr/>
        </p:nvSpPr>
        <p:spPr>
          <a:xfrm rot="10800000">
            <a:off x="10171963" y="4585478"/>
            <a:ext cx="296337" cy="4390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DAE3231A-67BE-5596-DD1B-C213FB17A0C2}"/>
              </a:ext>
            </a:extLst>
          </p:cNvPr>
          <p:cNvSpPr/>
          <p:nvPr/>
        </p:nvSpPr>
        <p:spPr>
          <a:xfrm rot="16200000">
            <a:off x="8548836" y="4001842"/>
            <a:ext cx="296337" cy="41374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596305DF-4EDF-6FCB-0A10-90DDE2D37B02}"/>
              </a:ext>
            </a:extLst>
          </p:cNvPr>
          <p:cNvSpPr/>
          <p:nvPr/>
        </p:nvSpPr>
        <p:spPr>
          <a:xfrm rot="5400000">
            <a:off x="8525651" y="4305690"/>
            <a:ext cx="296337" cy="41374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11857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6E466-6D5E-520E-74A7-F90805AC6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32DF8-4FB3-3F42-97BF-022C97F9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403" y="1274520"/>
            <a:ext cx="5583597" cy="171907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/>
              <a:t>Too much mapping </a:t>
            </a:r>
            <a:r>
              <a:rPr lang="en-US" sz="5400"/>
              <a:t>– simplify?</a:t>
            </a:r>
            <a:br>
              <a:rPr lang="en-US" sz="5400" dirty="0"/>
            </a:b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2046F0E8-4C49-496C-26FE-F4A85A69F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00050">
              <a:spcAft>
                <a:spcPts val="600"/>
              </a:spcAft>
            </a:pPr>
            <a:r>
              <a:rPr lang="en-US" sz="2000" dirty="0"/>
              <a:t>Simplify flow -&gt; lesser transitions if possible</a:t>
            </a:r>
          </a:p>
          <a:p>
            <a:pPr marL="400050">
              <a:spcAft>
                <a:spcPts val="600"/>
              </a:spcAft>
            </a:pPr>
            <a:r>
              <a:rPr lang="en-US" sz="2000" dirty="0" err="1"/>
              <a:t>WorkOrderForm</a:t>
            </a:r>
            <a:r>
              <a:rPr lang="en-US" sz="2000" dirty="0"/>
              <a:t> -&gt; POST </a:t>
            </a:r>
            <a:r>
              <a:rPr lang="en-US" sz="2000" dirty="0" err="1"/>
              <a:t>WorkOrderForm</a:t>
            </a:r>
            <a:endParaRPr lang="en-US" sz="2000" dirty="0"/>
          </a:p>
          <a:p>
            <a:pPr marL="400050">
              <a:spcAft>
                <a:spcPts val="600"/>
              </a:spcAft>
            </a:pPr>
            <a:endParaRPr lang="en-US" sz="2000" dirty="0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08575E3E-CC27-BF7C-4932-9AC34086096F}"/>
              </a:ext>
            </a:extLst>
          </p:cNvPr>
          <p:cNvSpPr/>
          <p:nvPr/>
        </p:nvSpPr>
        <p:spPr>
          <a:xfrm>
            <a:off x="7179730" y="1973471"/>
            <a:ext cx="296337" cy="127200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B5DD0C-3308-8CDF-C67C-8AD17394DB22}"/>
              </a:ext>
            </a:extLst>
          </p:cNvPr>
          <p:cNvSpPr txBox="1"/>
          <p:nvPr/>
        </p:nvSpPr>
        <p:spPr>
          <a:xfrm>
            <a:off x="6417732" y="1561007"/>
            <a:ext cx="19134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FormModel</a:t>
            </a:r>
            <a:endParaRPr lang="en-SE" dirty="0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4F2E64FF-AEAC-D585-CE39-EEC221CF7F87}"/>
              </a:ext>
            </a:extLst>
          </p:cNvPr>
          <p:cNvSpPr/>
          <p:nvPr/>
        </p:nvSpPr>
        <p:spPr>
          <a:xfrm>
            <a:off x="7179730" y="3692203"/>
            <a:ext cx="296337" cy="130626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EE7AEF-D6F1-1D81-CAAC-BFB7BEEB292A}"/>
              </a:ext>
            </a:extLst>
          </p:cNvPr>
          <p:cNvSpPr txBox="1"/>
          <p:nvPr/>
        </p:nvSpPr>
        <p:spPr>
          <a:xfrm>
            <a:off x="6417732" y="3279740"/>
            <a:ext cx="19134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EntityModel</a:t>
            </a:r>
            <a:endParaRPr lang="en-SE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CAB65D-7E7E-4327-8FA9-B3BA19E63D58}"/>
              </a:ext>
            </a:extLst>
          </p:cNvPr>
          <p:cNvSpPr txBox="1"/>
          <p:nvPr/>
        </p:nvSpPr>
        <p:spPr>
          <a:xfrm>
            <a:off x="6417732" y="5033478"/>
            <a:ext cx="19134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FormModel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606495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33429-1EE4-CF9F-362F-1B172A1E5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298A0-FC6E-1A19-6569-5D3535B89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Duplicate endpoints?</a:t>
            </a: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583D9309-F7F2-2188-233A-42654B6B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807208"/>
            <a:ext cx="3644731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00050">
              <a:spcAft>
                <a:spcPts val="600"/>
              </a:spcAft>
            </a:pPr>
            <a:r>
              <a:rPr lang="en-US" sz="2000" dirty="0"/>
              <a:t>Very similar logic in all endpoints</a:t>
            </a:r>
          </a:p>
          <a:p>
            <a:pPr marL="400050">
              <a:spcAft>
                <a:spcPts val="600"/>
              </a:spcAft>
            </a:pPr>
            <a:r>
              <a:rPr lang="en-US" sz="2000" dirty="0"/>
              <a:t>Redundant code, hard to maintain</a:t>
            </a:r>
          </a:p>
          <a:p>
            <a:pPr marL="400050">
              <a:spcAft>
                <a:spcPts val="600"/>
              </a:spcAft>
            </a:pPr>
            <a:r>
              <a:rPr lang="en-US" sz="2000" dirty="0"/>
              <a:t>Ideally, we could have ONE generic Post method and ONE generic Patch</a:t>
            </a:r>
          </a:p>
          <a:p>
            <a:pPr marL="400050">
              <a:spcAft>
                <a:spcPts val="600"/>
              </a:spcAft>
            </a:pP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4420BA-40A8-CE98-099D-364CDC3B053F}"/>
              </a:ext>
            </a:extLst>
          </p:cNvPr>
          <p:cNvSpPr txBox="1"/>
          <p:nvPr/>
        </p:nvSpPr>
        <p:spPr>
          <a:xfrm>
            <a:off x="5659799" y="575734"/>
            <a:ext cx="4944533" cy="34163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/>
              <a:t>WorkOrderSaveAsDraft</a:t>
            </a:r>
            <a:r>
              <a:rPr lang="sv-SE" dirty="0"/>
              <a:t> – POST</a:t>
            </a:r>
          </a:p>
          <a:p>
            <a:r>
              <a:rPr lang="sv-SE" b="1" dirty="0"/>
              <a:t>UpdateWorkOrderSaveAsDraft</a:t>
            </a:r>
            <a:r>
              <a:rPr lang="sv-SE" dirty="0"/>
              <a:t> – PATCH</a:t>
            </a:r>
          </a:p>
          <a:p>
            <a:endParaRPr lang="sv-SE" dirty="0"/>
          </a:p>
          <a:p>
            <a:r>
              <a:rPr lang="sv-SE" b="1" dirty="0"/>
              <a:t>CreateChargingStation</a:t>
            </a:r>
            <a:r>
              <a:rPr lang="sv-SE" dirty="0"/>
              <a:t> – POST</a:t>
            </a:r>
          </a:p>
          <a:p>
            <a:r>
              <a:rPr lang="sv-SE" b="1" dirty="0"/>
              <a:t>SaveChargingStation</a:t>
            </a:r>
            <a:r>
              <a:rPr lang="sv-SE" dirty="0"/>
              <a:t> – PATCH</a:t>
            </a:r>
          </a:p>
          <a:p>
            <a:endParaRPr lang="sv-SE" dirty="0"/>
          </a:p>
          <a:p>
            <a:r>
              <a:rPr lang="sv-SE" b="1" dirty="0"/>
              <a:t>BrokenMeterSealSaveAsDraft</a:t>
            </a:r>
            <a:r>
              <a:rPr lang="sv-SE" dirty="0"/>
              <a:t> – POST</a:t>
            </a:r>
          </a:p>
          <a:p>
            <a:r>
              <a:rPr lang="sv-SE" b="1" dirty="0"/>
              <a:t>UpdateBrokenSealSaveAsDraft</a:t>
            </a:r>
            <a:r>
              <a:rPr lang="sv-SE" dirty="0"/>
              <a:t> – PATCH</a:t>
            </a:r>
          </a:p>
          <a:p>
            <a:endParaRPr lang="sv-SE" dirty="0"/>
          </a:p>
          <a:p>
            <a:r>
              <a:rPr lang="sv-SE" b="1" dirty="0"/>
              <a:t>RequestDismantling</a:t>
            </a:r>
            <a:r>
              <a:rPr lang="sv-SE" dirty="0"/>
              <a:t> – POST</a:t>
            </a:r>
          </a:p>
          <a:p>
            <a:r>
              <a:rPr lang="sv-SE" b="1" dirty="0"/>
              <a:t>SaveRequestDismantlingAsDraft</a:t>
            </a:r>
            <a:r>
              <a:rPr lang="sv-SE" dirty="0"/>
              <a:t> – PATCH</a:t>
            </a:r>
          </a:p>
          <a:p>
            <a:endParaRPr lang="en-SE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96EA9DF3-1849-B69D-BCA4-36D5E79B5A72}"/>
              </a:ext>
            </a:extLst>
          </p:cNvPr>
          <p:cNvSpPr/>
          <p:nvPr/>
        </p:nvSpPr>
        <p:spPr>
          <a:xfrm>
            <a:off x="7662165" y="4157133"/>
            <a:ext cx="939800" cy="85513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2B003E-D9D4-92D1-2920-6BCE337EDE6D}"/>
              </a:ext>
            </a:extLst>
          </p:cNvPr>
          <p:cNvSpPr txBox="1"/>
          <p:nvPr/>
        </p:nvSpPr>
        <p:spPr>
          <a:xfrm>
            <a:off x="5659798" y="5177346"/>
            <a:ext cx="4944533" cy="954107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/>
              <a:t>CreateWorkOrder</a:t>
            </a:r>
            <a:r>
              <a:rPr lang="en-US" sz="2800" dirty="0"/>
              <a:t>?</a:t>
            </a:r>
          </a:p>
          <a:p>
            <a:r>
              <a:rPr lang="en-US" sz="2800" dirty="0" err="1"/>
              <a:t>UpdateWorkOrder</a:t>
            </a:r>
            <a:r>
              <a:rPr lang="en-US" sz="2800" dirty="0"/>
              <a:t>?</a:t>
            </a:r>
            <a:endParaRPr lang="en-SE" sz="2800" dirty="0"/>
          </a:p>
        </p:txBody>
      </p:sp>
    </p:spTree>
    <p:extLst>
      <p:ext uri="{BB962C8B-B14F-4D97-AF65-F5344CB8AC3E}">
        <p14:creationId xmlns:p14="http://schemas.microsoft.com/office/powerpoint/2010/main" val="3573184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D568C-C955-FB39-22AD-3B1F3F4B5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tips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E90E2-9973-659D-79C5-0A9745816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SE" b="1" dirty="0"/>
              <a:t>MORE focus on code reviews and PR approvals</a:t>
            </a:r>
            <a:endParaRPr lang="en-SE" dirty="0"/>
          </a:p>
          <a:p>
            <a:pPr lvl="0"/>
            <a:r>
              <a:rPr lang="en-SE" b="1" dirty="0"/>
              <a:t>Follow coding guidelines:</a:t>
            </a:r>
            <a:endParaRPr lang="en-SE" dirty="0"/>
          </a:p>
          <a:p>
            <a:r>
              <a:rPr lang="en-SE" b="1" u="sng" dirty="0">
                <a:hlinkClick r:id="rId2"/>
              </a:rPr>
              <a:t>https://medium.com/@hanxuyang0826/writing-clean-and-consistent-c-code-a-guide-to-net-code-conventions-d73f7418a661</a:t>
            </a:r>
            <a:endParaRPr lang="en-SE" dirty="0"/>
          </a:p>
          <a:p>
            <a:pPr lvl="0"/>
            <a:r>
              <a:rPr lang="en-SE" b="1" dirty="0"/>
              <a:t>Ask CoPilot/</a:t>
            </a:r>
            <a:r>
              <a:rPr lang="en-US" b="1" dirty="0"/>
              <a:t>Claude/</a:t>
            </a:r>
            <a:r>
              <a:rPr lang="en-SE" b="1" dirty="0"/>
              <a:t>AI </a:t>
            </a:r>
            <a:r>
              <a:rPr lang="en-US" b="1" dirty="0"/>
              <a:t>for guidance</a:t>
            </a:r>
            <a:endParaRPr lang="en-SE" dirty="0"/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611143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5A2033-BB57-CA78-C47D-146AB8560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Readability</a:t>
            </a:r>
          </a:p>
        </p:txBody>
      </p:sp>
      <p:sp>
        <p:nvSpPr>
          <p:cNvPr id="34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CB3D1B75-3298-C7F1-33A9-714289D40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Long methods (700+ rows)</a:t>
            </a:r>
          </a:p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Long method names and classes</a:t>
            </a:r>
          </a:p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Inconsistent comments and descriptions</a:t>
            </a:r>
          </a:p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Deep nesting (too many if statements)</a:t>
            </a:r>
          </a:p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Typos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F1B2DDD-EF00-623E-35EE-2ADEDD2F0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1813" y="1336102"/>
            <a:ext cx="7005534" cy="456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413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A00DDB-DFDD-5BCF-1B0B-3EED1E143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7B3E7BEE-1D01-3F6F-6BB4-C4DD233FB55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671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4C812-5AC3-BC5F-C054-149AF3316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 dirty="0">
                <a:latin typeface="+mj-lt"/>
                <a:ea typeface="+mj-ea"/>
                <a:cs typeface="+mj-cs"/>
              </a:rPr>
              <a:t>Readability – think of </a:t>
            </a:r>
            <a:r>
              <a:rPr lang="en-US" kern="1200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</a:t>
            </a:r>
            <a:endParaRPr lang="en-US" kern="12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7" name="Content Placeholder 18">
            <a:extLst>
              <a:ext uri="{FF2B5EF4-FFF2-40B4-BE49-F238E27FC236}">
                <a16:creationId xmlns:a16="http://schemas.microsoft.com/office/drawing/2014/main" id="{C3D4BAF1-0B48-3BF5-8A9A-4CE5EC7043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86672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9498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2C1008-144E-AFDD-5BFA-BA441DEA57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3036" y="694054"/>
            <a:ext cx="5936995" cy="5469891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087828A-4F9A-192E-BBE8-1C395361A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  <a:endParaRPr lang="en-SE" dirty="0"/>
          </a:p>
        </p:txBody>
      </p:sp>
      <p:sp>
        <p:nvSpPr>
          <p:cNvPr id="8" name="Content Placeholder 18">
            <a:extLst>
              <a:ext uri="{FF2B5EF4-FFF2-40B4-BE49-F238E27FC236}">
                <a16:creationId xmlns:a16="http://schemas.microsoft.com/office/drawing/2014/main" id="{52AC1C03-A16A-EDEB-A310-16B1A7BF415B}"/>
              </a:ext>
            </a:extLst>
          </p:cNvPr>
          <p:cNvSpPr txBox="1">
            <a:spLocks/>
          </p:cNvSpPr>
          <p:nvPr/>
        </p:nvSpPr>
        <p:spPr>
          <a:xfrm>
            <a:off x="622469" y="2221960"/>
            <a:ext cx="3429000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Break out logic</a:t>
            </a:r>
          </a:p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Less mappings</a:t>
            </a:r>
          </a:p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Concise comments</a:t>
            </a:r>
          </a:p>
          <a:p>
            <a:pPr marL="400050">
              <a:spcAft>
                <a:spcPts val="600"/>
              </a:spcAft>
            </a:pPr>
            <a:endParaRPr lang="en-US" sz="2000" dirty="0"/>
          </a:p>
          <a:p>
            <a:pPr marL="400050">
              <a:spcAft>
                <a:spcPts val="600"/>
              </a:spcAft>
            </a:pPr>
            <a:endParaRPr lang="en-US"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1719D9-177D-9ECE-BB45-48377A951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042" y="1432224"/>
            <a:ext cx="4387957" cy="420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083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89E04-2754-92E2-7D59-E836DC444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C1C45-C366-756D-6183-55A49DBB8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Mixe</a:t>
            </a:r>
            <a:r>
              <a:rPr lang="en-US" sz="5400" dirty="0"/>
              <a:t>d logic</a:t>
            </a: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225891AB-CCC7-4305-51DA-159E45309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Mixing validation, mapping and database logic in same method</a:t>
            </a:r>
          </a:p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Too much going on = hard to follow</a:t>
            </a:r>
          </a:p>
          <a:p>
            <a:pPr marL="400050">
              <a:spcAft>
                <a:spcPts val="600"/>
              </a:spcAft>
            </a:pPr>
            <a:endParaRPr lang="en-US" sz="2000" dirty="0"/>
          </a:p>
          <a:p>
            <a:pPr marL="400050">
              <a:spcAft>
                <a:spcPts val="600"/>
              </a:spcAft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931CC3-238C-16F9-2761-387E36571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242" y="1686560"/>
            <a:ext cx="5980711" cy="378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90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DB8C3-0F0B-B43E-7770-5F0A8B4BF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9F48797E-7D25-217C-EACB-EF9D62C96D5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6710"/>
          <a:stretch>
            <a:fillRect/>
          </a:stretch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7C1140-D035-9B93-525B-D959F6FE9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 dirty="0">
                <a:latin typeface="+mj-lt"/>
                <a:ea typeface="+mj-ea"/>
                <a:cs typeface="+mj-cs"/>
              </a:rPr>
              <a:t>Mixed logic – think of </a:t>
            </a:r>
            <a:r>
              <a:rPr lang="en-US" kern="1200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</a:t>
            </a:r>
            <a:endParaRPr lang="en-US" kern="12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7" name="Content Placeholder 18">
            <a:extLst>
              <a:ext uri="{FF2B5EF4-FFF2-40B4-BE49-F238E27FC236}">
                <a16:creationId xmlns:a16="http://schemas.microsoft.com/office/drawing/2014/main" id="{3D171DA2-DDD1-B81B-90FC-22CFCE4955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45653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6483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A9446-C8BE-2077-8F75-A5AC5280B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07614-68C8-1A8B-4472-8757AB12A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Method naming</a:t>
            </a: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AA3DDCFE-133B-5371-A50C-45B380831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Long method names</a:t>
            </a:r>
          </a:p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Long class names</a:t>
            </a:r>
          </a:p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Mixing naming conventions (Mapper vs </a:t>
            </a:r>
            <a:r>
              <a:rPr lang="en-US" sz="2000" dirty="0">
                <a:solidFill>
                  <a:schemeClr val="accent6"/>
                </a:solidFill>
              </a:rPr>
              <a:t>Map</a:t>
            </a:r>
            <a:r>
              <a:rPr lang="en-US" sz="2000" dirty="0"/>
              <a:t>)</a:t>
            </a:r>
          </a:p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Typos in method names (Mapp)</a:t>
            </a:r>
          </a:p>
          <a:p>
            <a:pPr marL="171450" indent="0">
              <a:spcAft>
                <a:spcPts val="600"/>
              </a:spcAft>
              <a:buNone/>
            </a:pPr>
            <a:endParaRPr lang="en-US" sz="2000" dirty="0"/>
          </a:p>
          <a:p>
            <a:pPr marL="400050">
              <a:spcAft>
                <a:spcPts val="600"/>
              </a:spcAft>
            </a:pP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BB5F926-554A-1950-BCD0-1335A3776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933" y="1584960"/>
            <a:ext cx="6995258" cy="43530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0E1AA9-2CAD-D249-C57C-91B5A3223778}"/>
              </a:ext>
            </a:extLst>
          </p:cNvPr>
          <p:cNvSpPr txBox="1"/>
          <p:nvPr/>
        </p:nvSpPr>
        <p:spPr>
          <a:xfrm>
            <a:off x="680778" y="6201955"/>
            <a:ext cx="10880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MappConnectionFeePaidByCreateRequest_to_ConnectionFeePaidByRequest = MapPayerConnectionFee()?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413396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A39A9-E824-3A36-E424-5D2544E3B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49891146-3145-10C9-6F49-003CFE134BE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671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4BA6D1-9E66-2A87-7250-6A4B08F40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 dirty="0">
                <a:latin typeface="+mj-lt"/>
                <a:ea typeface="+mj-ea"/>
                <a:cs typeface="+mj-cs"/>
              </a:rPr>
              <a:t>Method naming – think of </a:t>
            </a:r>
            <a:r>
              <a:rPr lang="en-US" kern="1200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</a:t>
            </a:r>
            <a:endParaRPr lang="en-US" kern="12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7" name="Content Placeholder 18">
            <a:extLst>
              <a:ext uri="{FF2B5EF4-FFF2-40B4-BE49-F238E27FC236}">
                <a16:creationId xmlns:a16="http://schemas.microsoft.com/office/drawing/2014/main" id="{2F224514-A316-587C-DF40-ACF4A7660A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555085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233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A9A24-06E3-B94C-B2E1-5162797E6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97E43-3654-74AB-682E-47D6CF516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Variable naming</a:t>
            </a: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2C50068E-CEF5-E54D-1998-6408CCCD6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Long names</a:t>
            </a:r>
          </a:p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Inconsistent names</a:t>
            </a:r>
          </a:p>
          <a:p>
            <a:pPr marL="51435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Misspelled variables</a:t>
            </a:r>
          </a:p>
          <a:p>
            <a:pPr marL="400050">
              <a:spcAft>
                <a:spcPts val="600"/>
              </a:spcAft>
            </a:pP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E280E3-CB92-6124-C5EB-75D2F1E8F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140" y="2653726"/>
            <a:ext cx="4618120" cy="3467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86F54F-510D-DE40-6621-828487625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922" y="1116272"/>
            <a:ext cx="6873836" cy="13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1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2897</TotalTime>
  <Words>418</Words>
  <Application>Microsoft Office PowerPoint</Application>
  <PresentationFormat>Widescreen</PresentationFormat>
  <Paragraphs>104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Wingdings</vt:lpstr>
      <vt:lpstr>Office Theme</vt:lpstr>
      <vt:lpstr>Improving our API</vt:lpstr>
      <vt:lpstr>Readability</vt:lpstr>
      <vt:lpstr>Readability – think of </vt:lpstr>
      <vt:lpstr>Examples</vt:lpstr>
      <vt:lpstr>Mixed logic</vt:lpstr>
      <vt:lpstr>Mixed logic – think of </vt:lpstr>
      <vt:lpstr>Method naming</vt:lpstr>
      <vt:lpstr>Method naming – think of </vt:lpstr>
      <vt:lpstr>Variable naming</vt:lpstr>
      <vt:lpstr>Variable naming – think of </vt:lpstr>
      <vt:lpstr>Unnecessary asyncs</vt:lpstr>
      <vt:lpstr>Unnecessary saves</vt:lpstr>
      <vt:lpstr>Too much mapping</vt:lpstr>
      <vt:lpstr>Too much mapping – simplify? </vt:lpstr>
      <vt:lpstr>Duplicate endpoints?</vt:lpstr>
      <vt:lpstr>Further tips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 Lange</dc:creator>
  <cp:lastModifiedBy>Johan Lange</cp:lastModifiedBy>
  <cp:revision>66</cp:revision>
  <dcterms:created xsi:type="dcterms:W3CDTF">2025-10-13T10:57:48Z</dcterms:created>
  <dcterms:modified xsi:type="dcterms:W3CDTF">2025-10-15T11:31:03Z</dcterms:modified>
</cp:coreProperties>
</file>